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71" r:id="rId5"/>
    <p:sldId id="273" r:id="rId6"/>
    <p:sldId id="272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12192000" cy="6858000"/>
  <p:notesSz cx="6858000" cy="9144000"/>
  <p:defaultTextStyle>
    <a:defPPr>
      <a:defRPr lang="es-P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5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4D546C-36E0-4A32-A626-4651C93A358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98EA2-6F46-4967-A3ED-C91BA7297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45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F9579-7D4F-7B13-61D2-4AB3D4E249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1800E1-2F62-81B5-03BE-06394D770A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A7C9F-9F52-ADAC-DB8F-9CD3A4F02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5B48-A708-4F41-BDB6-5B9D471A731D}" type="datetimeFigureOut">
              <a:rPr lang="es-PR" smtClean="0"/>
              <a:t>10/30/2024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DE079-2F88-B82F-12FD-A02C2BE61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C120B-020D-71F8-40BE-D7CF406EC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D588-60D9-4164-9645-D4D84E6C9134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255531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EBF58-553F-7D05-5D41-DBFEFE2DA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B71843-58C7-ED5A-5013-CDC7344BC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4E202-006B-1378-F573-E8BA8685E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5B48-A708-4F41-BDB6-5B9D471A731D}" type="datetimeFigureOut">
              <a:rPr lang="es-PR" smtClean="0"/>
              <a:t>10/30/2024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41217-72BA-513D-6066-66E0A8F4E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82EA0-7295-F49E-A021-DC3B93D32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D588-60D9-4164-9645-D4D84E6C9134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29271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B7AE13-902E-A714-2383-C7552796F4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A9857C-7486-4592-6CC1-9155ADA91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25F94-1D6D-0F03-36BD-05884A769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5B48-A708-4F41-BDB6-5B9D471A731D}" type="datetimeFigureOut">
              <a:rPr lang="es-PR" smtClean="0"/>
              <a:t>10/30/2024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0CDFC-4823-9BA0-32AF-5A0839A75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721C7-6FD8-A51D-F857-66460042F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D588-60D9-4164-9645-D4D84E6C9134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974791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AB87C-02E8-04D4-B33F-DF61F967F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64CED-694A-F24E-6E05-988BCFD91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C9EC0-02D7-7100-FB4F-E13D4E867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5B48-A708-4F41-BDB6-5B9D471A731D}" type="datetimeFigureOut">
              <a:rPr lang="es-PR" smtClean="0"/>
              <a:t>10/30/2024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44831-0130-D7C3-1A6A-704CB0F46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681F8-EE5B-E675-229E-B5646DE4D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D588-60D9-4164-9645-D4D84E6C9134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54957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97521-C1CA-38BB-155D-87713C7BB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5C1A27-11F0-F4FF-7425-83DBB188A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CBF32-A801-124B-ED10-4DFA6C7AA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5B48-A708-4F41-BDB6-5B9D471A731D}" type="datetimeFigureOut">
              <a:rPr lang="es-PR" smtClean="0"/>
              <a:t>10/30/2024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F3D90-9A79-7C35-EF7C-39495B58D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99724-B75B-EB1B-A988-ADD298523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D588-60D9-4164-9645-D4D84E6C9134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567546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89498-F813-4573-11E0-0142CB4AF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7C683-A6AA-F590-0FF9-9CE3EDC5CB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7850A5-66C5-8957-6C77-F62A11FD1D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6CA88-6FBE-EB28-38A9-271E8E1B0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5B48-A708-4F41-BDB6-5B9D471A731D}" type="datetimeFigureOut">
              <a:rPr lang="es-PR" smtClean="0"/>
              <a:t>10/30/2024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636A94-F409-EF25-14FC-D90B36E18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CD010-09B2-1421-1605-E98542985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D588-60D9-4164-9645-D4D84E6C9134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918941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EAC5B-71EB-C966-84D2-C43EC6AAF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5847B6-E9BA-C327-3287-D0C611038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78AF1D-AE4E-46CB-7073-A490846F5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297D0E-F63B-F94A-3F92-0443A70B8C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7606C1-CA26-6EBC-3B7E-7FD55D307B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0DB7D3-C2BF-21F4-AA2C-7E7DAB69A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5B48-A708-4F41-BDB6-5B9D471A731D}" type="datetimeFigureOut">
              <a:rPr lang="es-PR" smtClean="0"/>
              <a:t>10/30/2024</a:t>
            </a:fld>
            <a:endParaRPr lang="es-P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C99359-3C2E-FB48-0961-2D81AE425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3561E8-9D95-8FED-E717-F25368F48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D588-60D9-4164-9645-D4D84E6C9134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172375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A32F6-7A97-3BDA-BE36-381E4735C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167E56-042D-854C-5318-1495E2B6A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5B48-A708-4F41-BDB6-5B9D471A731D}" type="datetimeFigureOut">
              <a:rPr lang="es-PR" smtClean="0"/>
              <a:t>10/30/2024</a:t>
            </a:fld>
            <a:endParaRPr lang="es-P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8FBA28-3569-DEB3-0624-8F26BB933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85E1A0-1617-1051-93B9-462DE611C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D588-60D9-4164-9645-D4D84E6C9134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479869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5F3D7F-23AC-37F0-E821-3CB3011C9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5B48-A708-4F41-BDB6-5B9D471A731D}" type="datetimeFigureOut">
              <a:rPr lang="es-PR" smtClean="0"/>
              <a:t>10/30/2024</a:t>
            </a:fld>
            <a:endParaRPr lang="es-P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0BECFA-D064-0C32-5BA9-D937DA0AF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7324C6-7511-4269-0C48-2F72374DD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D588-60D9-4164-9645-D4D84E6C9134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851472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EDAA8-F4B4-2140-3B40-B0FA68651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D2218-8766-81D2-574D-9195B30C3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2C844E-FD17-C9BD-A626-218FC1D69B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B0DD0-CA82-07F9-6BA4-4604D9877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5B48-A708-4F41-BDB6-5B9D471A731D}" type="datetimeFigureOut">
              <a:rPr lang="es-PR" smtClean="0"/>
              <a:t>10/30/2024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7961A3-1B1F-B01D-F2D7-D979D1B38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4E3099-D037-9C27-65C3-FF86D1FF9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D588-60D9-4164-9645-D4D84E6C9134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36802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D3E3F-C6A5-8BC1-1CFF-AA61C8B97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527629-2F26-ECA8-114F-8838405293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E99EAC-168B-F8DC-65CC-199272EECB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63FCEA-0434-36A6-E3C6-9255BCB83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5B48-A708-4F41-BDB6-5B9D471A731D}" type="datetimeFigureOut">
              <a:rPr lang="es-PR" smtClean="0"/>
              <a:t>10/30/2024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8E46AE-F52E-F98F-879C-9C42AAF0A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095032-2D89-6584-4D82-9AEA266ED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D588-60D9-4164-9645-D4D84E6C9134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721339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14352B-5326-0127-D29B-D2A4DA4CD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BC3AA3-1862-DB68-9DDA-31047D309D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CECBF-3E48-C38A-04AB-6AEF1F29EF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665B48-A708-4F41-BDB6-5B9D471A731D}" type="datetimeFigureOut">
              <a:rPr lang="es-PR" smtClean="0"/>
              <a:t>10/30/2024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516F3F-ACA4-3574-E149-3C8D7D388C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B7CC9-DE53-102F-28AC-262726153D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21D588-60D9-4164-9645-D4D84E6C9134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578876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3F138222-D274-4866-96E7-C3B1D6DA8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5888E255-D20B-4F26-B9DA-3DF036797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604789">
            <a:off x="675639" y="775849"/>
            <a:ext cx="2987899" cy="2987899"/>
          </a:xfrm>
          <a:prstGeom prst="arc">
            <a:avLst>
              <a:gd name="adj1" fmla="val 14455503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4DA1B5-799A-334B-6138-65DC0087C1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512" y="1122363"/>
            <a:ext cx="5087631" cy="2387600"/>
          </a:xfrm>
        </p:spPr>
        <p:txBody>
          <a:bodyPr>
            <a:normAutofit/>
          </a:bodyPr>
          <a:lstStyle/>
          <a:p>
            <a:r>
              <a:rPr lang="en-US" sz="5100">
                <a:solidFill>
                  <a:srgbClr val="FFFFFF"/>
                </a:solidFill>
              </a:rPr>
              <a:t>Informe de Transición</a:t>
            </a:r>
            <a:br>
              <a:rPr lang="en-US" sz="5100">
                <a:solidFill>
                  <a:srgbClr val="FFFFFF"/>
                </a:solidFill>
              </a:rPr>
            </a:br>
            <a:r>
              <a:rPr lang="en-US" sz="5100">
                <a:solidFill>
                  <a:srgbClr val="FFFFFF"/>
                </a:solidFill>
              </a:rPr>
              <a:t>2024</a:t>
            </a:r>
            <a:endParaRPr lang="es-PR" sz="5100">
              <a:solidFill>
                <a:srgbClr val="FFFFFF"/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02AD46D6-02D6-45B3-921C-F4033826E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2790" y="5367348"/>
            <a:ext cx="616353" cy="59963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0EC143-A809-0834-2D3A-ED2E83F943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512" y="3602037"/>
            <a:ext cx="5087631" cy="213359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DEPARTAMENTO DE SEGURIDAD PÚBLICA</a:t>
            </a:r>
          </a:p>
          <a:p>
            <a:r>
              <a:rPr lang="en-US">
                <a:solidFill>
                  <a:srgbClr val="FFFFFF"/>
                </a:solidFill>
              </a:rPr>
              <a:t>Negociado del Cuerpo de Emergencias Médicas</a:t>
            </a:r>
          </a:p>
          <a:p>
            <a:endParaRPr lang="en-US">
              <a:solidFill>
                <a:srgbClr val="FFFFFF"/>
              </a:solidFill>
            </a:endParaRPr>
          </a:p>
          <a:p>
            <a:endParaRPr lang="en-US">
              <a:solidFill>
                <a:srgbClr val="FFFFFF"/>
              </a:solidFill>
            </a:endParaRPr>
          </a:p>
          <a:p>
            <a:endParaRPr lang="en-US">
              <a:solidFill>
                <a:srgbClr val="FFFFFF"/>
              </a:solidFill>
            </a:endParaRPr>
          </a:p>
          <a:p>
            <a:endParaRPr lang="en-US">
              <a:solidFill>
                <a:srgbClr val="FFFFFF"/>
              </a:solidFill>
            </a:endParaRPr>
          </a:p>
          <a:p>
            <a:endParaRPr lang="en-US">
              <a:solidFill>
                <a:srgbClr val="FFFFFF"/>
              </a:solidFill>
            </a:endParaRPr>
          </a:p>
          <a:p>
            <a:endParaRPr lang="en-US">
              <a:solidFill>
                <a:srgbClr val="FFFFFF"/>
              </a:solidFill>
            </a:endParaRPr>
          </a:p>
          <a:p>
            <a:endParaRPr lang="en-US">
              <a:solidFill>
                <a:srgbClr val="FFFFFF"/>
              </a:solidFill>
            </a:endParaRPr>
          </a:p>
          <a:p>
            <a:endParaRPr lang="en-US">
              <a:solidFill>
                <a:srgbClr val="FFFFFF"/>
              </a:solidFill>
            </a:endParaRPr>
          </a:p>
          <a:p>
            <a:endParaRPr lang="en-US">
              <a:solidFill>
                <a:srgbClr val="FFFFFF"/>
              </a:solidFill>
            </a:endParaRPr>
          </a:p>
          <a:p>
            <a:endParaRPr lang="en-US">
              <a:solidFill>
                <a:srgbClr val="FFFFFF"/>
              </a:solidFill>
            </a:endParaRPr>
          </a:p>
          <a:p>
            <a:endParaRPr lang="en-US">
              <a:solidFill>
                <a:srgbClr val="FFFFFF"/>
              </a:solidFill>
            </a:endParaRPr>
          </a:p>
          <a:p>
            <a:endParaRPr lang="en-US">
              <a:solidFill>
                <a:srgbClr val="FFFFFF"/>
              </a:solidFill>
            </a:endParaRPr>
          </a:p>
          <a:p>
            <a:endParaRPr lang="en-US">
              <a:solidFill>
                <a:srgbClr val="FFFFFF"/>
              </a:solidFill>
            </a:endParaRPr>
          </a:p>
          <a:p>
            <a:endParaRPr lang="en-US">
              <a:solidFill>
                <a:srgbClr val="FFFFFF"/>
              </a:solidFill>
            </a:endParaRPr>
          </a:p>
          <a:p>
            <a:endParaRPr lang="en-US">
              <a:solidFill>
                <a:srgbClr val="FFFFFF"/>
              </a:solidFill>
            </a:endParaRPr>
          </a:p>
          <a:p>
            <a:endParaRPr lang="en-US">
              <a:solidFill>
                <a:srgbClr val="FFFFFF"/>
              </a:solidFill>
            </a:endParaRPr>
          </a:p>
          <a:p>
            <a:endParaRPr lang="en-US">
              <a:solidFill>
                <a:srgbClr val="FFFFFF"/>
              </a:solidFill>
            </a:endParaRPr>
          </a:p>
          <a:p>
            <a:endParaRPr lang="en-US">
              <a:solidFill>
                <a:srgbClr val="FFFFFF"/>
              </a:solidFill>
            </a:endParaRPr>
          </a:p>
          <a:p>
            <a:endParaRPr lang="en-US">
              <a:solidFill>
                <a:srgbClr val="FFFFFF"/>
              </a:solidFill>
            </a:endParaRPr>
          </a:p>
          <a:p>
            <a:endParaRPr lang="en-US">
              <a:solidFill>
                <a:srgbClr val="FFFFFF"/>
              </a:solidFill>
            </a:endParaRPr>
          </a:p>
          <a:p>
            <a:endParaRPr lang="en-US">
              <a:solidFill>
                <a:srgbClr val="FFFFFF"/>
              </a:solidFill>
            </a:endParaRPr>
          </a:p>
          <a:p>
            <a:endParaRPr lang="es-PR">
              <a:solidFill>
                <a:srgbClr val="FFFFFF"/>
              </a:solidFill>
            </a:endParaRPr>
          </a:p>
        </p:txBody>
      </p:sp>
      <p:pic>
        <p:nvPicPr>
          <p:cNvPr id="5" name="Picture 4" descr="Logo">
            <a:extLst>
              <a:ext uri="{FF2B5EF4-FFF2-40B4-BE49-F238E27FC236}">
                <a16:creationId xmlns:a16="http://schemas.microsoft.com/office/drawing/2014/main" id="{19AF12B9-4786-4EB5-A983-B316536573B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08" t="7829" r="15215" b="6753"/>
          <a:stretch/>
        </p:blipFill>
        <p:spPr>
          <a:xfrm>
            <a:off x="8884022" y="1931206"/>
            <a:ext cx="2007679" cy="2296662"/>
          </a:xfrm>
          <a:custGeom>
            <a:avLst/>
            <a:gdLst/>
            <a:ahLst/>
            <a:cxnLst/>
            <a:rect l="l" t="t" r="r" b="b"/>
            <a:pathLst>
              <a:path w="5051479" h="5503900">
                <a:moveTo>
                  <a:pt x="151948" y="0"/>
                </a:moveTo>
                <a:lnTo>
                  <a:pt x="4899531" y="0"/>
                </a:lnTo>
                <a:cubicBezTo>
                  <a:pt x="4983450" y="0"/>
                  <a:pt x="5051479" y="68029"/>
                  <a:pt x="5051479" y="151948"/>
                </a:cubicBezTo>
                <a:lnTo>
                  <a:pt x="5051479" y="5351952"/>
                </a:lnTo>
                <a:cubicBezTo>
                  <a:pt x="5051479" y="5435871"/>
                  <a:pt x="4983450" y="5503900"/>
                  <a:pt x="4899531" y="5503900"/>
                </a:cubicBezTo>
                <a:lnTo>
                  <a:pt x="151948" y="5503900"/>
                </a:lnTo>
                <a:cubicBezTo>
                  <a:pt x="68029" y="5503900"/>
                  <a:pt x="0" y="5435871"/>
                  <a:pt x="0" y="5351952"/>
                </a:cubicBezTo>
                <a:lnTo>
                  <a:pt x="0" y="151948"/>
                </a:lnTo>
                <a:cubicBezTo>
                  <a:pt x="0" y="68029"/>
                  <a:pt x="68029" y="0"/>
                  <a:pt x="151948" y="0"/>
                </a:cubicBezTo>
                <a:close/>
              </a:path>
            </a:pathLst>
          </a:custGeom>
        </p:spPr>
      </p:pic>
      <p:pic>
        <p:nvPicPr>
          <p:cNvPr id="9" name="Picture 8" descr="A logo with a bird and stars&#10;&#10;Description automatically generated">
            <a:extLst>
              <a:ext uri="{FF2B5EF4-FFF2-40B4-BE49-F238E27FC236}">
                <a16:creationId xmlns:a16="http://schemas.microsoft.com/office/drawing/2014/main" id="{99F0E45F-6D9D-4A39-8418-BEAEC4175A6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8081" y="1931206"/>
            <a:ext cx="2241176" cy="2296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336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EEE332-C110-7CD8-09CA-168589EA7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es-PR">
                <a:solidFill>
                  <a:schemeClr val="tx1">
                    <a:lumMod val="85000"/>
                    <a:lumOff val="15000"/>
                  </a:schemeClr>
                </a:solidFill>
              </a:rPr>
              <a:t>División de Operaciones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29683153-A98C-197D-6C4D-D73D2B4E2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431765"/>
            <a:ext cx="8276026" cy="3320031"/>
          </a:xfrm>
        </p:spPr>
        <p:txBody>
          <a:bodyPr anchor="ctr">
            <a:noAutofit/>
          </a:bodyPr>
          <a:lstStyle/>
          <a:p>
            <a:pPr algn="just"/>
            <a:r>
              <a:rPr lang="es-PR" sz="1800" b="1" dirty="0"/>
              <a:t>Bases en Vieques y Culebra: </a:t>
            </a:r>
            <a:r>
              <a:rPr lang="es-PR" sz="1800" dirty="0"/>
              <a:t>Asignación de personal con incentivos.</a:t>
            </a:r>
          </a:p>
          <a:p>
            <a:pPr lvl="2" algn="just"/>
            <a:r>
              <a:rPr lang="es-PR" sz="1800" dirty="0"/>
              <a:t>Se abrieron nuevas bases en las islas municipios de Vieques y Culebra, asignando personal con un incentivo de $1,250. </a:t>
            </a:r>
          </a:p>
          <a:p>
            <a:pPr algn="just"/>
            <a:r>
              <a:rPr lang="es-PR" sz="1800" b="1" dirty="0"/>
              <a:t>Bases reforzadas: </a:t>
            </a:r>
            <a:r>
              <a:rPr lang="es-PR" sz="1800" dirty="0"/>
              <a:t>Garantizando cobertura las 24 horas.</a:t>
            </a:r>
          </a:p>
          <a:p>
            <a:pPr lvl="2" algn="just"/>
            <a:r>
              <a:rPr lang="es-PR" sz="1800" dirty="0"/>
              <a:t>Se reforzaron la mayoría de las bases del Negociado, garantizando cobertura las 24 horas en tres turnos. </a:t>
            </a:r>
          </a:p>
          <a:p>
            <a:pPr algn="just"/>
            <a:r>
              <a:rPr lang="es-PR" sz="1800" b="1" dirty="0"/>
              <a:t>Base de respuesta rápida en Maunabo.</a:t>
            </a:r>
          </a:p>
          <a:p>
            <a:pPr algn="just"/>
            <a:r>
              <a:rPr lang="es-PR" sz="1800" b="1" dirty="0"/>
              <a:t>Colaboraciones con ambulancias privadas: </a:t>
            </a:r>
            <a:r>
              <a:rPr lang="es-PR" sz="1800" dirty="0"/>
              <a:t>Para mejorar el tiempo de respuesta.</a:t>
            </a:r>
          </a:p>
          <a:p>
            <a:pPr lvl="2" algn="just"/>
            <a:r>
              <a:rPr lang="es-PR" sz="1800" dirty="0"/>
              <a:t>Mediante acuerdos colaborativos con compañías de ambulancias privadas, se mejoró la ubicación estratégica de recursos para reducir tiempos de respuesta.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258C4E7-FB2C-4275-80AF-7CA565FFFC32}"/>
              </a:ext>
            </a:extLst>
          </p:cNvPr>
          <p:cNvGrpSpPr/>
          <p:nvPr/>
        </p:nvGrpSpPr>
        <p:grpSpPr>
          <a:xfrm>
            <a:off x="98612" y="6116135"/>
            <a:ext cx="1350160" cy="648587"/>
            <a:chOff x="98612" y="6116135"/>
            <a:chExt cx="1350160" cy="648587"/>
          </a:xfrm>
        </p:grpSpPr>
        <p:pic>
          <p:nvPicPr>
            <p:cNvPr id="8" name="Picture 7" descr="Logo">
              <a:extLst>
                <a:ext uri="{FF2B5EF4-FFF2-40B4-BE49-F238E27FC236}">
                  <a16:creationId xmlns:a16="http://schemas.microsoft.com/office/drawing/2014/main" id="{D585D335-5CB3-457B-81EF-F624653B80E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508" t="7829" r="15215" b="6753"/>
            <a:stretch/>
          </p:blipFill>
          <p:spPr>
            <a:xfrm>
              <a:off x="825295" y="6116135"/>
              <a:ext cx="623477" cy="648587"/>
            </a:xfrm>
            <a:custGeom>
              <a:avLst/>
              <a:gdLst/>
              <a:ahLst/>
              <a:cxnLst/>
              <a:rect l="l" t="t" r="r" b="b"/>
              <a:pathLst>
                <a:path w="5051479" h="5503900">
                  <a:moveTo>
                    <a:pt x="151948" y="0"/>
                  </a:moveTo>
                  <a:lnTo>
                    <a:pt x="4899531" y="0"/>
                  </a:lnTo>
                  <a:cubicBezTo>
                    <a:pt x="4983450" y="0"/>
                    <a:pt x="5051479" y="68029"/>
                    <a:pt x="5051479" y="151948"/>
                  </a:cubicBezTo>
                  <a:lnTo>
                    <a:pt x="5051479" y="5351952"/>
                  </a:lnTo>
                  <a:cubicBezTo>
                    <a:pt x="5051479" y="5435871"/>
                    <a:pt x="4983450" y="5503900"/>
                    <a:pt x="4899531" y="5503900"/>
                  </a:cubicBezTo>
                  <a:lnTo>
                    <a:pt x="151948" y="5503900"/>
                  </a:lnTo>
                  <a:cubicBezTo>
                    <a:pt x="68029" y="5503900"/>
                    <a:pt x="0" y="5435871"/>
                    <a:pt x="0" y="5351952"/>
                  </a:cubicBezTo>
                  <a:lnTo>
                    <a:pt x="0" y="151948"/>
                  </a:lnTo>
                  <a:cubicBezTo>
                    <a:pt x="0" y="68029"/>
                    <a:pt x="68029" y="0"/>
                    <a:pt x="151948" y="0"/>
                  </a:cubicBezTo>
                  <a:close/>
                </a:path>
              </a:pathLst>
            </a:custGeom>
          </p:spPr>
        </p:pic>
        <p:pic>
          <p:nvPicPr>
            <p:cNvPr id="9" name="Picture 8" descr="A logo with a bird and stars&#10;&#10;Description automatically generated">
              <a:extLst>
                <a:ext uri="{FF2B5EF4-FFF2-40B4-BE49-F238E27FC236}">
                  <a16:creationId xmlns:a16="http://schemas.microsoft.com/office/drawing/2014/main" id="{E0746128-1BDA-42B1-AE30-EA78A550DDEE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612" y="6116135"/>
              <a:ext cx="681317" cy="6485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00895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773F44-A279-900D-4487-FD657687E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es-PR">
                <a:solidFill>
                  <a:schemeClr val="tx1">
                    <a:lumMod val="85000"/>
                    <a:lumOff val="15000"/>
                  </a:schemeClr>
                </a:solidFill>
              </a:rPr>
              <a:t>División de Transportación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4493B-E515-3F85-351C-49A1336C8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431765"/>
            <a:ext cx="8276026" cy="3320031"/>
          </a:xfrm>
        </p:spPr>
        <p:txBody>
          <a:bodyPr anchor="ctr">
            <a:normAutofit/>
          </a:bodyPr>
          <a:lstStyle/>
          <a:p>
            <a:r>
              <a:rPr lang="es-PR" sz="19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Adquisición de vehículos y equipos:</a:t>
            </a:r>
          </a:p>
          <a:p>
            <a:pPr lvl="1"/>
            <a:r>
              <a:rPr lang="es-PR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52 ambulancias: $6,474,831.16</a:t>
            </a:r>
          </a:p>
          <a:p>
            <a:pPr lvl="1"/>
            <a:r>
              <a:rPr lang="es-PR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Vehículos Dodge </a:t>
            </a:r>
            <a:r>
              <a:rPr lang="es-PR" sz="19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Ram</a:t>
            </a:r>
            <a:r>
              <a:rPr lang="es-PR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(10): $369,667.00</a:t>
            </a:r>
          </a:p>
          <a:p>
            <a:pPr lvl="1"/>
            <a:r>
              <a:rPr lang="es-PR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Vehículos Toyota Rav4 (3): $85,881.00</a:t>
            </a:r>
          </a:p>
          <a:p>
            <a:pPr lvl="1"/>
            <a:r>
              <a:rPr lang="es-PR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Vehículos Dodge Durango (10): $410,346.00</a:t>
            </a:r>
          </a:p>
          <a:p>
            <a:pPr lvl="1"/>
            <a:r>
              <a:rPr lang="es-PR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Vehículos Jeep </a:t>
            </a:r>
            <a:r>
              <a:rPr lang="es-PR" sz="19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Compass</a:t>
            </a:r>
            <a:r>
              <a:rPr lang="es-PR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(11): $333,234.00</a:t>
            </a:r>
          </a:p>
          <a:p>
            <a:pPr lvl="1"/>
            <a:r>
              <a:rPr lang="es-PR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Ambulancias bariátricas (4): $1,279,972.00 </a:t>
            </a:r>
          </a:p>
          <a:p>
            <a:pPr lvl="1"/>
            <a:r>
              <a:rPr lang="es-PR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Vanes Ford </a:t>
            </a:r>
            <a:r>
              <a:rPr lang="es-PR" sz="19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Transit</a:t>
            </a:r>
            <a:r>
              <a:rPr lang="es-PR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(6): $179,538.00</a:t>
            </a:r>
          </a:p>
          <a:p>
            <a:pPr lvl="1"/>
            <a:r>
              <a:rPr lang="es-PR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Vehículos todo terreno (2): $66,950.00</a:t>
            </a:r>
          </a:p>
          <a:p>
            <a:pPr lvl="1"/>
            <a:r>
              <a:rPr lang="es-PR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Equipos adicionales: Gatos hidráulicos, botas, torres, etc.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0B3BFAF-680B-4034-992C-B7D850A14D54}"/>
              </a:ext>
            </a:extLst>
          </p:cNvPr>
          <p:cNvGrpSpPr/>
          <p:nvPr/>
        </p:nvGrpSpPr>
        <p:grpSpPr>
          <a:xfrm>
            <a:off x="98612" y="6116135"/>
            <a:ext cx="1350160" cy="648587"/>
            <a:chOff x="98612" y="6116135"/>
            <a:chExt cx="1350160" cy="648587"/>
          </a:xfrm>
        </p:grpSpPr>
        <p:pic>
          <p:nvPicPr>
            <p:cNvPr id="9" name="Picture 8" descr="Logo">
              <a:extLst>
                <a:ext uri="{FF2B5EF4-FFF2-40B4-BE49-F238E27FC236}">
                  <a16:creationId xmlns:a16="http://schemas.microsoft.com/office/drawing/2014/main" id="{A4233650-34B2-4CAB-BC48-3FB310A85F6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508" t="7829" r="15215" b="6753"/>
            <a:stretch/>
          </p:blipFill>
          <p:spPr>
            <a:xfrm>
              <a:off x="825295" y="6116135"/>
              <a:ext cx="623477" cy="648587"/>
            </a:xfrm>
            <a:custGeom>
              <a:avLst/>
              <a:gdLst/>
              <a:ahLst/>
              <a:cxnLst/>
              <a:rect l="l" t="t" r="r" b="b"/>
              <a:pathLst>
                <a:path w="5051479" h="5503900">
                  <a:moveTo>
                    <a:pt x="151948" y="0"/>
                  </a:moveTo>
                  <a:lnTo>
                    <a:pt x="4899531" y="0"/>
                  </a:lnTo>
                  <a:cubicBezTo>
                    <a:pt x="4983450" y="0"/>
                    <a:pt x="5051479" y="68029"/>
                    <a:pt x="5051479" y="151948"/>
                  </a:cubicBezTo>
                  <a:lnTo>
                    <a:pt x="5051479" y="5351952"/>
                  </a:lnTo>
                  <a:cubicBezTo>
                    <a:pt x="5051479" y="5435871"/>
                    <a:pt x="4983450" y="5503900"/>
                    <a:pt x="4899531" y="5503900"/>
                  </a:cubicBezTo>
                  <a:lnTo>
                    <a:pt x="151948" y="5503900"/>
                  </a:lnTo>
                  <a:cubicBezTo>
                    <a:pt x="68029" y="5503900"/>
                    <a:pt x="0" y="5435871"/>
                    <a:pt x="0" y="5351952"/>
                  </a:cubicBezTo>
                  <a:lnTo>
                    <a:pt x="0" y="151948"/>
                  </a:lnTo>
                  <a:cubicBezTo>
                    <a:pt x="0" y="68029"/>
                    <a:pt x="68029" y="0"/>
                    <a:pt x="151948" y="0"/>
                  </a:cubicBezTo>
                  <a:close/>
                </a:path>
              </a:pathLst>
            </a:custGeom>
          </p:spPr>
        </p:pic>
        <p:pic>
          <p:nvPicPr>
            <p:cNvPr id="11" name="Picture 10" descr="A logo with a bird and stars&#10;&#10;Description automatically generated">
              <a:extLst>
                <a:ext uri="{FF2B5EF4-FFF2-40B4-BE49-F238E27FC236}">
                  <a16:creationId xmlns:a16="http://schemas.microsoft.com/office/drawing/2014/main" id="{AAF4F951-BF12-48A0-9C3B-F678EF7402A9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612" y="6116135"/>
              <a:ext cx="681317" cy="6485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11703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AA5CF486-D9E5-4A66-898A-F3D62B81B1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47" y="-5"/>
            <a:ext cx="12193149" cy="2200064"/>
          </a:xfrm>
          <a:custGeom>
            <a:avLst/>
            <a:gdLst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57107 w 12192001"/>
              <a:gd name="connsiteY22" fmla="*/ 792050 h 2344739"/>
              <a:gd name="connsiteX23" fmla="*/ 11810326 w 12192001"/>
              <a:gd name="connsiteY23" fmla="*/ 799074 h 2344739"/>
              <a:gd name="connsiteX24" fmla="*/ 11550277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57107 w 12192001"/>
              <a:gd name="connsiteY22" fmla="*/ 792050 h 2344739"/>
              <a:gd name="connsiteX23" fmla="*/ 11810326 w 12192001"/>
              <a:gd name="connsiteY23" fmla="*/ 799074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236" fmla="*/ 0 w 12192001"/>
              <a:gd name="connsiteY23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57107 w 12192001"/>
              <a:gd name="connsiteY22" fmla="*/ 792050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236" fmla="*/ 0 w 12192001"/>
              <a:gd name="connsiteY23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236" fmla="*/ 0 w 12192001"/>
              <a:gd name="connsiteY23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415912 w 12192001"/>
              <a:gd name="connsiteY26" fmla="*/ 1173869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415912 w 12192001"/>
              <a:gd name="connsiteY26" fmla="*/ 1173869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415912 w 12192001"/>
              <a:gd name="connsiteY26" fmla="*/ 1173869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522499 w 12192001"/>
              <a:gd name="connsiteY26" fmla="*/ 1207528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1207528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1207528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1207528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999965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37318 w 12192001"/>
              <a:gd name="connsiteY70" fmla="*/ 1920435 h 2344739"/>
              <a:gd name="connsiteX71" fmla="*/ 9113812 w 12192001"/>
              <a:gd name="connsiteY71" fmla="*/ 1919069 h 2344739"/>
              <a:gd name="connsiteX72" fmla="*/ 9053453 w 12192001"/>
              <a:gd name="connsiteY72" fmla="*/ 1910755 h 2344739"/>
              <a:gd name="connsiteX73" fmla="*/ 9005486 w 12192001"/>
              <a:gd name="connsiteY73" fmla="*/ 1914040 h 2344739"/>
              <a:gd name="connsiteX74" fmla="*/ 9005201 w 12192001"/>
              <a:gd name="connsiteY74" fmla="*/ 1913800 h 2344739"/>
              <a:gd name="connsiteX75" fmla="*/ 8996232 w 12192001"/>
              <a:gd name="connsiteY75" fmla="*/ 1915011 h 2344739"/>
              <a:gd name="connsiteX76" fmla="*/ 8990394 w 12192001"/>
              <a:gd name="connsiteY76" fmla="*/ 1917072 h 2344739"/>
              <a:gd name="connsiteX77" fmla="*/ 8974337 w 12192001"/>
              <a:gd name="connsiteY77" fmla="*/ 1920298 h 2344739"/>
              <a:gd name="connsiteX78" fmla="*/ 8968011 w 12192001"/>
              <a:gd name="connsiteY78" fmla="*/ 1919598 h 2344739"/>
              <a:gd name="connsiteX79" fmla="*/ 8963048 w 12192001"/>
              <a:gd name="connsiteY79" fmla="*/ 1917373 h 2344739"/>
              <a:gd name="connsiteX80" fmla="*/ 8928988 w 12192001"/>
              <a:gd name="connsiteY80" fmla="*/ 1914185 h 2344739"/>
              <a:gd name="connsiteX81" fmla="*/ 8752444 w 12192001"/>
              <a:gd name="connsiteY81" fmla="*/ 1933417 h 2344739"/>
              <a:gd name="connsiteX82" fmla="*/ 8707847 w 12192001"/>
              <a:gd name="connsiteY82" fmla="*/ 1935518 h 2344739"/>
              <a:gd name="connsiteX83" fmla="*/ 8596071 w 12192001"/>
              <a:gd name="connsiteY83" fmla="*/ 1944090 h 2344739"/>
              <a:gd name="connsiteX84" fmla="*/ 8525230 w 12192001"/>
              <a:gd name="connsiteY84" fmla="*/ 1929248 h 2344739"/>
              <a:gd name="connsiteX85" fmla="*/ 8510983 w 12192001"/>
              <a:gd name="connsiteY85" fmla="*/ 1935163 h 2344739"/>
              <a:gd name="connsiteX86" fmla="*/ 8506167 w 12192001"/>
              <a:gd name="connsiteY86" fmla="*/ 1938164 h 2344739"/>
              <a:gd name="connsiteX87" fmla="*/ 8497968 w 12192001"/>
              <a:gd name="connsiteY87" fmla="*/ 1940902 h 2344739"/>
              <a:gd name="connsiteX88" fmla="*/ 8497594 w 12192001"/>
              <a:gd name="connsiteY88" fmla="*/ 1940723 h 2344739"/>
              <a:gd name="connsiteX89" fmla="*/ 8490249 w 12192001"/>
              <a:gd name="connsiteY89" fmla="*/ 1943773 h 2344739"/>
              <a:gd name="connsiteX90" fmla="*/ 8367182 w 12192001"/>
              <a:gd name="connsiteY90" fmla="*/ 1957815 h 2344739"/>
              <a:gd name="connsiteX91" fmla="*/ 8353799 w 12192001"/>
              <a:gd name="connsiteY91" fmla="*/ 1958009 h 2344739"/>
              <a:gd name="connsiteX92" fmla="*/ 8352373 w 12192001"/>
              <a:gd name="connsiteY92" fmla="*/ 1957169 h 2344739"/>
              <a:gd name="connsiteX93" fmla="*/ 8320104 w 12192001"/>
              <a:gd name="connsiteY93" fmla="*/ 1974587 h 2344739"/>
              <a:gd name="connsiteX94" fmla="*/ 8314433 w 12192001"/>
              <a:gd name="connsiteY94" fmla="*/ 1974913 h 2344739"/>
              <a:gd name="connsiteX95" fmla="*/ 8295174 w 12192001"/>
              <a:gd name="connsiteY95" fmla="*/ 1988808 h 2344739"/>
              <a:gd name="connsiteX96" fmla="*/ 8284276 w 12192001"/>
              <a:gd name="connsiteY96" fmla="*/ 1994631 h 2344739"/>
              <a:gd name="connsiteX97" fmla="*/ 8283150 w 12192001"/>
              <a:gd name="connsiteY97" fmla="*/ 1999074 h 2344739"/>
              <a:gd name="connsiteX98" fmla="*/ 8266076 w 12192001"/>
              <a:gd name="connsiteY98" fmla="*/ 2006249 h 2344739"/>
              <a:gd name="connsiteX99" fmla="*/ 8263377 w 12192001"/>
              <a:gd name="connsiteY99" fmla="*/ 2006019 h 2344739"/>
              <a:gd name="connsiteX100" fmla="*/ 8252033 w 12192001"/>
              <a:gd name="connsiteY100" fmla="*/ 2015862 h 2344739"/>
              <a:gd name="connsiteX101" fmla="*/ 8245834 w 12192001"/>
              <a:gd name="connsiteY101" fmla="*/ 2028854 h 2344739"/>
              <a:gd name="connsiteX102" fmla="*/ 8090272 w 12192001"/>
              <a:gd name="connsiteY102" fmla="*/ 2075015 h 2344739"/>
              <a:gd name="connsiteX103" fmla="*/ 7905407 w 12192001"/>
              <a:gd name="connsiteY103" fmla="*/ 2116988 h 2344739"/>
              <a:gd name="connsiteX104" fmla="*/ 7718745 w 12192001"/>
              <a:gd name="connsiteY104" fmla="*/ 2142703 h 2344739"/>
              <a:gd name="connsiteX105" fmla="*/ 7614347 w 12192001"/>
              <a:gd name="connsiteY105" fmla="*/ 2139232 h 2344739"/>
              <a:gd name="connsiteX106" fmla="*/ 7527543 w 12192001"/>
              <a:gd name="connsiteY106" fmla="*/ 2145060 h 2344739"/>
              <a:gd name="connsiteX107" fmla="*/ 7519571 w 12192001"/>
              <a:gd name="connsiteY107" fmla="*/ 2147613 h 2344739"/>
              <a:gd name="connsiteX108" fmla="*/ 7507411 w 12192001"/>
              <a:gd name="connsiteY108" fmla="*/ 2148948 h 2344739"/>
              <a:gd name="connsiteX109" fmla="*/ 7507040 w 12192001"/>
              <a:gd name="connsiteY109" fmla="*/ 2148621 h 2344739"/>
              <a:gd name="connsiteX110" fmla="*/ 7495795 w 12192001"/>
              <a:gd name="connsiteY110" fmla="*/ 2150573 h 2344739"/>
              <a:gd name="connsiteX111" fmla="*/ 7405391 w 12192001"/>
              <a:gd name="connsiteY111" fmla="*/ 2142468 h 2344739"/>
              <a:gd name="connsiteX112" fmla="*/ 7312180 w 12192001"/>
              <a:gd name="connsiteY112" fmla="*/ 2132873 h 2344739"/>
              <a:gd name="connsiteX113" fmla="*/ 7310853 w 12192001"/>
              <a:gd name="connsiteY113" fmla="*/ 2131431 h 2344739"/>
              <a:gd name="connsiteX114" fmla="*/ 7218559 w 12192001"/>
              <a:gd name="connsiteY114" fmla="*/ 2156680 h 2344739"/>
              <a:gd name="connsiteX115" fmla="*/ 7201101 w 12192001"/>
              <a:gd name="connsiteY115" fmla="*/ 2161230 h 2344739"/>
              <a:gd name="connsiteX116" fmla="*/ 7197004 w 12192001"/>
              <a:gd name="connsiteY116" fmla="*/ 2166588 h 2344739"/>
              <a:gd name="connsiteX117" fmla="*/ 7170808 w 12192001"/>
              <a:gd name="connsiteY117" fmla="*/ 2171236 h 2344739"/>
              <a:gd name="connsiteX118" fmla="*/ 7096988 w 12192001"/>
              <a:gd name="connsiteY118" fmla="*/ 2183464 h 2344739"/>
              <a:gd name="connsiteX119" fmla="*/ 7018496 w 12192001"/>
              <a:gd name="connsiteY119" fmla="*/ 2183090 h 2344739"/>
              <a:gd name="connsiteX120" fmla="*/ 6904146 w 12192001"/>
              <a:gd name="connsiteY120" fmla="*/ 2212596 h 2344739"/>
              <a:gd name="connsiteX121" fmla="*/ 6708222 w 12192001"/>
              <a:gd name="connsiteY121" fmla="*/ 2240551 h 2344739"/>
              <a:gd name="connsiteX122" fmla="*/ 6549454 w 12192001"/>
              <a:gd name="connsiteY122" fmla="*/ 2269327 h 2344739"/>
              <a:gd name="connsiteX123" fmla="*/ 6317560 w 12192001"/>
              <a:gd name="connsiteY123" fmla="*/ 2316127 h 2344739"/>
              <a:gd name="connsiteX124" fmla="*/ 6168674 w 12192001"/>
              <a:gd name="connsiteY124" fmla="*/ 2318214 h 2344739"/>
              <a:gd name="connsiteX125" fmla="*/ 6073848 w 12192001"/>
              <a:gd name="connsiteY125" fmla="*/ 2338676 h 2344739"/>
              <a:gd name="connsiteX126" fmla="*/ 6068529 w 12192001"/>
              <a:gd name="connsiteY126" fmla="*/ 2337139 h 2344739"/>
              <a:gd name="connsiteX127" fmla="*/ 6048638 w 12192001"/>
              <a:gd name="connsiteY127" fmla="*/ 2337822 h 2344739"/>
              <a:gd name="connsiteX128" fmla="*/ 6041285 w 12192001"/>
              <a:gd name="connsiteY128" fmla="*/ 2329473 h 2344739"/>
              <a:gd name="connsiteX129" fmla="*/ 6010090 w 12192001"/>
              <a:gd name="connsiteY129" fmla="*/ 2324380 h 2344739"/>
              <a:gd name="connsiteX130" fmla="*/ 5957375 w 12192001"/>
              <a:gd name="connsiteY130" fmla="*/ 2328024 h 2344739"/>
              <a:gd name="connsiteX131" fmla="*/ 5758919 w 12192001"/>
              <a:gd name="connsiteY131" fmla="*/ 2343716 h 2344739"/>
              <a:gd name="connsiteX132" fmla="*/ 5626960 w 12192001"/>
              <a:gd name="connsiteY132" fmla="*/ 2344739 h 2344739"/>
              <a:gd name="connsiteX133" fmla="*/ 5470906 w 12192001"/>
              <a:gd name="connsiteY133" fmla="*/ 2330719 h 2344739"/>
              <a:gd name="connsiteX134" fmla="*/ 5432761 w 12192001"/>
              <a:gd name="connsiteY134" fmla="*/ 2319466 h 2344739"/>
              <a:gd name="connsiteX135" fmla="*/ 5381669 w 12192001"/>
              <a:gd name="connsiteY135" fmla="*/ 2301764 h 2344739"/>
              <a:gd name="connsiteX136" fmla="*/ 5261764 w 12192001"/>
              <a:gd name="connsiteY136" fmla="*/ 2281347 h 2344739"/>
              <a:gd name="connsiteX137" fmla="*/ 5222961 w 12192001"/>
              <a:gd name="connsiteY137" fmla="*/ 2270223 h 2344739"/>
              <a:gd name="connsiteX138" fmla="*/ 5174660 w 12192001"/>
              <a:gd name="connsiteY138" fmla="*/ 2267233 h 2344739"/>
              <a:gd name="connsiteX139" fmla="*/ 5156554 w 12192001"/>
              <a:gd name="connsiteY139" fmla="*/ 2260010 h 2344739"/>
              <a:gd name="connsiteX140" fmla="*/ 5142599 w 12192001"/>
              <a:gd name="connsiteY140" fmla="*/ 2256610 h 2344739"/>
              <a:gd name="connsiteX141" fmla="*/ 5139596 w 12192001"/>
              <a:gd name="connsiteY141" fmla="*/ 2254509 h 2344739"/>
              <a:gd name="connsiteX142" fmla="*/ 5121659 w 12192001"/>
              <a:gd name="connsiteY142" fmla="*/ 2243656 h 2344739"/>
              <a:gd name="connsiteX143" fmla="*/ 5065790 w 12192001"/>
              <a:gd name="connsiteY143" fmla="*/ 2250227 h 2344739"/>
              <a:gd name="connsiteX144" fmla="*/ 5011514 w 12192001"/>
              <a:gd name="connsiteY144" fmla="*/ 2233846 h 2344739"/>
              <a:gd name="connsiteX145" fmla="*/ 4840441 w 12192001"/>
              <a:gd name="connsiteY145" fmla="*/ 2209829 h 2344739"/>
              <a:gd name="connsiteX146" fmla="*/ 4762447 w 12192001"/>
              <a:gd name="connsiteY146" fmla="*/ 2182061 h 2344739"/>
              <a:gd name="connsiteX147" fmla="*/ 4723186 w 12192001"/>
              <a:gd name="connsiteY147" fmla="*/ 2173047 h 2344739"/>
              <a:gd name="connsiteX148" fmla="*/ 4721176 w 12192001"/>
              <a:gd name="connsiteY148" fmla="*/ 2172298 h 2344739"/>
              <a:gd name="connsiteX149" fmla="*/ 4722111 w 12192001"/>
              <a:gd name="connsiteY149" fmla="*/ 2172087 h 2344739"/>
              <a:gd name="connsiteX150" fmla="*/ 4717202 w 12192001"/>
              <a:gd name="connsiteY150" fmla="*/ 2170817 h 2344739"/>
              <a:gd name="connsiteX151" fmla="*/ 4721176 w 12192001"/>
              <a:gd name="connsiteY151" fmla="*/ 2172298 h 2344739"/>
              <a:gd name="connsiteX152" fmla="*/ 4715526 w 12192001"/>
              <a:gd name="connsiteY152" fmla="*/ 2173573 h 2344739"/>
              <a:gd name="connsiteX153" fmla="*/ 4515814 w 12192001"/>
              <a:gd name="connsiteY153" fmla="*/ 2163671 h 2344739"/>
              <a:gd name="connsiteX154" fmla="*/ 4428543 w 12192001"/>
              <a:gd name="connsiteY154" fmla="*/ 2153020 h 2344739"/>
              <a:gd name="connsiteX155" fmla="*/ 4362875 w 12192001"/>
              <a:gd name="connsiteY155" fmla="*/ 2151674 h 2344739"/>
              <a:gd name="connsiteX156" fmla="*/ 4316966 w 12192001"/>
              <a:gd name="connsiteY156" fmla="*/ 2158289 h 2344739"/>
              <a:gd name="connsiteX157" fmla="*/ 4315110 w 12192001"/>
              <a:gd name="connsiteY157" fmla="*/ 2156948 h 2344739"/>
              <a:gd name="connsiteX158" fmla="*/ 4295144 w 12192001"/>
              <a:gd name="connsiteY158" fmla="*/ 2155069 h 2344739"/>
              <a:gd name="connsiteX159" fmla="*/ 4290064 w 12192001"/>
              <a:gd name="connsiteY159" fmla="*/ 2157986 h 2344739"/>
              <a:gd name="connsiteX160" fmla="*/ 4276142 w 12192001"/>
              <a:gd name="connsiteY160" fmla="*/ 2157740 h 2344739"/>
              <a:gd name="connsiteX161" fmla="*/ 4248117 w 12192001"/>
              <a:gd name="connsiteY161" fmla="*/ 2160064 h 2344739"/>
              <a:gd name="connsiteX162" fmla="*/ 4202051 w 12192001"/>
              <a:gd name="connsiteY162" fmla="*/ 2157269 h 2344739"/>
              <a:gd name="connsiteX163" fmla="*/ 4201745 w 12192001"/>
              <a:gd name="connsiteY163" fmla="*/ 2156010 h 2344739"/>
              <a:gd name="connsiteX164" fmla="*/ 4191248 w 12192001"/>
              <a:gd name="connsiteY164" fmla="*/ 2150376 h 2344739"/>
              <a:gd name="connsiteX165" fmla="*/ 4142745 w 12192001"/>
              <a:gd name="connsiteY165" fmla="*/ 2134511 h 2344739"/>
              <a:gd name="connsiteX166" fmla="*/ 4083097 w 12192001"/>
              <a:gd name="connsiteY166" fmla="*/ 2107978 h 2344739"/>
              <a:gd name="connsiteX167" fmla="*/ 4074546 w 12192001"/>
              <a:gd name="connsiteY167" fmla="*/ 2107143 h 2344739"/>
              <a:gd name="connsiteX168" fmla="*/ 4074427 w 12192001"/>
              <a:gd name="connsiteY168" fmla="*/ 2106844 h 2344739"/>
              <a:gd name="connsiteX169" fmla="*/ 4065510 w 12192001"/>
              <a:gd name="connsiteY169" fmla="*/ 2105400 h 2344739"/>
              <a:gd name="connsiteX170" fmla="*/ 4058954 w 12192001"/>
              <a:gd name="connsiteY170" fmla="*/ 2105618 h 2344739"/>
              <a:gd name="connsiteX171" fmla="*/ 4042364 w 12192001"/>
              <a:gd name="connsiteY171" fmla="*/ 2103997 h 2344739"/>
              <a:gd name="connsiteX172" fmla="*/ 4036997 w 12192001"/>
              <a:gd name="connsiteY172" fmla="*/ 2101563 h 2344739"/>
              <a:gd name="connsiteX173" fmla="*/ 4035363 w 12192001"/>
              <a:gd name="connsiteY173" fmla="*/ 2097896 h 2344739"/>
              <a:gd name="connsiteX174" fmla="*/ 4033778 w 12192001"/>
              <a:gd name="connsiteY174" fmla="*/ 2098131 h 2344739"/>
              <a:gd name="connsiteX175" fmla="*/ 4004538 w 12192001"/>
              <a:gd name="connsiteY175" fmla="*/ 2085563 h 2344739"/>
              <a:gd name="connsiteX176" fmla="*/ 3936846 w 12192001"/>
              <a:gd name="connsiteY176" fmla="*/ 2068106 h 2344739"/>
              <a:gd name="connsiteX177" fmla="*/ 3897275 w 12192001"/>
              <a:gd name="connsiteY177" fmla="*/ 2062451 h 2344739"/>
              <a:gd name="connsiteX178" fmla="*/ 3789760 w 12192001"/>
              <a:gd name="connsiteY178" fmla="*/ 2042213 h 2344739"/>
              <a:gd name="connsiteX179" fmla="*/ 3682513 w 12192001"/>
              <a:gd name="connsiteY179" fmla="*/ 2018290 h 2344739"/>
              <a:gd name="connsiteX180" fmla="*/ 3610035 w 12192001"/>
              <a:gd name="connsiteY180" fmla="*/ 1986019 h 2344739"/>
              <a:gd name="connsiteX181" fmla="*/ 3603855 w 12192001"/>
              <a:gd name="connsiteY181" fmla="*/ 1987381 h 2344739"/>
              <a:gd name="connsiteX182" fmla="*/ 3594736 w 12192001"/>
              <a:gd name="connsiteY182" fmla="*/ 1987545 h 2344739"/>
              <a:gd name="connsiteX183" fmla="*/ 3594501 w 12192001"/>
              <a:gd name="connsiteY183" fmla="*/ 1987276 h 2344739"/>
              <a:gd name="connsiteX184" fmla="*/ 3585978 w 12192001"/>
              <a:gd name="connsiteY184" fmla="*/ 1987966 h 2344739"/>
              <a:gd name="connsiteX185" fmla="*/ 3536135 w 12192001"/>
              <a:gd name="connsiteY185" fmla="*/ 1978267 h 2344739"/>
              <a:gd name="connsiteX186" fmla="*/ 3473223 w 12192001"/>
              <a:gd name="connsiteY186" fmla="*/ 1974606 h 2344739"/>
              <a:gd name="connsiteX187" fmla="*/ 3400728 w 12192001"/>
              <a:gd name="connsiteY187" fmla="*/ 1962558 h 2344739"/>
              <a:gd name="connsiteX188" fmla="*/ 3363888 w 12192001"/>
              <a:gd name="connsiteY188" fmla="*/ 1979510 h 2344739"/>
              <a:gd name="connsiteX189" fmla="*/ 3344026 w 12192001"/>
              <a:gd name="connsiteY189" fmla="*/ 1981192 h 2344739"/>
              <a:gd name="connsiteX190" fmla="*/ 3341698 w 12192001"/>
              <a:gd name="connsiteY190" fmla="*/ 1980217 h 2344739"/>
              <a:gd name="connsiteX191" fmla="*/ 3262356 w 12192001"/>
              <a:gd name="connsiteY191" fmla="*/ 1986094 h 2344739"/>
              <a:gd name="connsiteX192" fmla="*/ 3142556 w 12192001"/>
              <a:gd name="connsiteY192" fmla="*/ 1993869 h 2344739"/>
              <a:gd name="connsiteX193" fmla="*/ 3030291 w 12192001"/>
              <a:gd name="connsiteY193" fmla="*/ 1996512 h 2344739"/>
              <a:gd name="connsiteX194" fmla="*/ 2781569 w 12192001"/>
              <a:gd name="connsiteY194" fmla="*/ 2018333 h 2344739"/>
              <a:gd name="connsiteX195" fmla="*/ 2646527 w 12192001"/>
              <a:gd name="connsiteY195" fmla="*/ 2028869 h 2344739"/>
              <a:gd name="connsiteX196" fmla="*/ 2568028 w 12192001"/>
              <a:gd name="connsiteY196" fmla="*/ 2002628 h 2344739"/>
              <a:gd name="connsiteX197" fmla="*/ 2443255 w 12192001"/>
              <a:gd name="connsiteY197" fmla="*/ 2016529 h 2344739"/>
              <a:gd name="connsiteX198" fmla="*/ 2315112 w 12192001"/>
              <a:gd name="connsiteY198" fmla="*/ 2024996 h 2344739"/>
              <a:gd name="connsiteX199" fmla="*/ 2208578 w 12192001"/>
              <a:gd name="connsiteY199" fmla="*/ 2019763 h 2344739"/>
              <a:gd name="connsiteX200" fmla="*/ 2094665 w 12192001"/>
              <a:gd name="connsiteY200" fmla="*/ 2003052 h 2344739"/>
              <a:gd name="connsiteX201" fmla="*/ 1997356 w 12192001"/>
              <a:gd name="connsiteY201" fmla="*/ 1995032 h 2344739"/>
              <a:gd name="connsiteX202" fmla="*/ 1928172 w 12192001"/>
              <a:gd name="connsiteY202" fmla="*/ 2016977 h 2344739"/>
              <a:gd name="connsiteX203" fmla="*/ 1921650 w 12192001"/>
              <a:gd name="connsiteY203" fmla="*/ 2012146 h 2344739"/>
              <a:gd name="connsiteX204" fmla="*/ 1873080 w 12192001"/>
              <a:gd name="connsiteY204" fmla="*/ 2013741 h 2344739"/>
              <a:gd name="connsiteX205" fmla="*/ 1786655 w 12192001"/>
              <a:gd name="connsiteY205" fmla="*/ 2041363 h 2344739"/>
              <a:gd name="connsiteX206" fmla="*/ 1738204 w 12192001"/>
              <a:gd name="connsiteY206" fmla="*/ 2036312 h 2344739"/>
              <a:gd name="connsiteX207" fmla="*/ 1675071 w 12192001"/>
              <a:gd name="connsiteY207" fmla="*/ 2019963 h 2344739"/>
              <a:gd name="connsiteX208" fmla="*/ 1608669 w 12192001"/>
              <a:gd name="connsiteY208" fmla="*/ 2013066 h 2344739"/>
              <a:gd name="connsiteX209" fmla="*/ 1496110 w 12192001"/>
              <a:gd name="connsiteY209" fmla="*/ 1987476 h 2344739"/>
              <a:gd name="connsiteX210" fmla="*/ 1149979 w 12192001"/>
              <a:gd name="connsiteY210" fmla="*/ 1938041 h 2344739"/>
              <a:gd name="connsiteX211" fmla="*/ 858269 w 12192001"/>
              <a:gd name="connsiteY211" fmla="*/ 1928608 h 2344739"/>
              <a:gd name="connsiteX212" fmla="*/ 837540 w 12192001"/>
              <a:gd name="connsiteY212" fmla="*/ 1929821 h 2344739"/>
              <a:gd name="connsiteX213" fmla="*/ 816809 w 12192001"/>
              <a:gd name="connsiteY213" fmla="*/ 1927857 h 2344739"/>
              <a:gd name="connsiteX214" fmla="*/ 811506 w 12192001"/>
              <a:gd name="connsiteY214" fmla="*/ 1930751 h 2344739"/>
              <a:gd name="connsiteX215" fmla="*/ 797041 w 12192001"/>
              <a:gd name="connsiteY215" fmla="*/ 1930446 h 2344739"/>
              <a:gd name="connsiteX216" fmla="*/ 767901 w 12192001"/>
              <a:gd name="connsiteY216" fmla="*/ 1932653 h 2344739"/>
              <a:gd name="connsiteX217" fmla="*/ 763053 w 12192001"/>
              <a:gd name="connsiteY217" fmla="*/ 1930432 h 2344739"/>
              <a:gd name="connsiteX218" fmla="*/ 720047 w 12192001"/>
              <a:gd name="connsiteY218" fmla="*/ 1929661 h 2344739"/>
              <a:gd name="connsiteX219" fmla="*/ 719742 w 12192001"/>
              <a:gd name="connsiteY219" fmla="*/ 1928399 h 2344739"/>
              <a:gd name="connsiteX220" fmla="*/ 708875 w 12192001"/>
              <a:gd name="connsiteY220" fmla="*/ 1922722 h 2344739"/>
              <a:gd name="connsiteX221" fmla="*/ 596792 w 12192001"/>
              <a:gd name="connsiteY221" fmla="*/ 1879864 h 2344739"/>
              <a:gd name="connsiteX222" fmla="*/ 578535 w 12192001"/>
              <a:gd name="connsiteY222" fmla="*/ 1877212 h 2344739"/>
              <a:gd name="connsiteX223" fmla="*/ 571717 w 12192001"/>
              <a:gd name="connsiteY223" fmla="*/ 1877401 h 2344739"/>
              <a:gd name="connsiteX224" fmla="*/ 445099 w 12192001"/>
              <a:gd name="connsiteY224" fmla="*/ 1839371 h 2344739"/>
              <a:gd name="connsiteX225" fmla="*/ 404015 w 12192001"/>
              <a:gd name="connsiteY225" fmla="*/ 1833548 h 2344739"/>
              <a:gd name="connsiteX226" fmla="*/ 292435 w 12192001"/>
              <a:gd name="connsiteY226" fmla="*/ 1812852 h 2344739"/>
              <a:gd name="connsiteX227" fmla="*/ 118381 w 12192001"/>
              <a:gd name="connsiteY227" fmla="*/ 1761047 h 2344739"/>
              <a:gd name="connsiteX228" fmla="*/ 15526 w 12192001"/>
              <a:gd name="connsiteY228" fmla="*/ 1758191 h 2344739"/>
              <a:gd name="connsiteX229" fmla="*/ 2 w 12192001"/>
              <a:gd name="connsiteY229" fmla="*/ 1752722 h 2344739"/>
              <a:gd name="connsiteX230" fmla="*/ 1 w 12192001"/>
              <a:gd name="connsiteY230" fmla="*/ 762497 h 2344739"/>
              <a:gd name="connsiteX231" fmla="*/ 0 w 12192001"/>
              <a:gd name="connsiteY231" fmla="*/ 762497 h 2344739"/>
              <a:gd name="connsiteX232" fmla="*/ 0 w 12192001"/>
              <a:gd name="connsiteY232" fmla="*/ 222213 h 2344739"/>
              <a:gd name="connsiteX233" fmla="*/ 0 w 12192001"/>
              <a:gd name="connsiteY233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13812 w 12192001"/>
              <a:gd name="connsiteY70" fmla="*/ 1919069 h 2344739"/>
              <a:gd name="connsiteX71" fmla="*/ 9053453 w 12192001"/>
              <a:gd name="connsiteY71" fmla="*/ 1910755 h 2344739"/>
              <a:gd name="connsiteX72" fmla="*/ 9005486 w 12192001"/>
              <a:gd name="connsiteY72" fmla="*/ 1914040 h 2344739"/>
              <a:gd name="connsiteX73" fmla="*/ 9005201 w 12192001"/>
              <a:gd name="connsiteY73" fmla="*/ 1913800 h 2344739"/>
              <a:gd name="connsiteX74" fmla="*/ 8996232 w 12192001"/>
              <a:gd name="connsiteY74" fmla="*/ 1915011 h 2344739"/>
              <a:gd name="connsiteX75" fmla="*/ 8990394 w 12192001"/>
              <a:gd name="connsiteY75" fmla="*/ 1917072 h 2344739"/>
              <a:gd name="connsiteX76" fmla="*/ 8974337 w 12192001"/>
              <a:gd name="connsiteY76" fmla="*/ 1920298 h 2344739"/>
              <a:gd name="connsiteX77" fmla="*/ 8968011 w 12192001"/>
              <a:gd name="connsiteY77" fmla="*/ 1919598 h 2344739"/>
              <a:gd name="connsiteX78" fmla="*/ 8963048 w 12192001"/>
              <a:gd name="connsiteY78" fmla="*/ 1917373 h 2344739"/>
              <a:gd name="connsiteX79" fmla="*/ 8928988 w 12192001"/>
              <a:gd name="connsiteY79" fmla="*/ 1914185 h 2344739"/>
              <a:gd name="connsiteX80" fmla="*/ 8752444 w 12192001"/>
              <a:gd name="connsiteY80" fmla="*/ 1933417 h 2344739"/>
              <a:gd name="connsiteX81" fmla="*/ 8707847 w 12192001"/>
              <a:gd name="connsiteY81" fmla="*/ 1935518 h 2344739"/>
              <a:gd name="connsiteX82" fmla="*/ 8596071 w 12192001"/>
              <a:gd name="connsiteY82" fmla="*/ 1944090 h 2344739"/>
              <a:gd name="connsiteX83" fmla="*/ 8525230 w 12192001"/>
              <a:gd name="connsiteY83" fmla="*/ 1929248 h 2344739"/>
              <a:gd name="connsiteX84" fmla="*/ 8510983 w 12192001"/>
              <a:gd name="connsiteY84" fmla="*/ 1935163 h 2344739"/>
              <a:gd name="connsiteX85" fmla="*/ 8506167 w 12192001"/>
              <a:gd name="connsiteY85" fmla="*/ 1938164 h 2344739"/>
              <a:gd name="connsiteX86" fmla="*/ 8497968 w 12192001"/>
              <a:gd name="connsiteY86" fmla="*/ 1940902 h 2344739"/>
              <a:gd name="connsiteX87" fmla="*/ 8497594 w 12192001"/>
              <a:gd name="connsiteY87" fmla="*/ 1940723 h 2344739"/>
              <a:gd name="connsiteX88" fmla="*/ 8490249 w 12192001"/>
              <a:gd name="connsiteY88" fmla="*/ 1943773 h 2344739"/>
              <a:gd name="connsiteX89" fmla="*/ 8367182 w 12192001"/>
              <a:gd name="connsiteY89" fmla="*/ 1957815 h 2344739"/>
              <a:gd name="connsiteX90" fmla="*/ 8353799 w 12192001"/>
              <a:gd name="connsiteY90" fmla="*/ 1958009 h 2344739"/>
              <a:gd name="connsiteX91" fmla="*/ 8352373 w 12192001"/>
              <a:gd name="connsiteY91" fmla="*/ 1957169 h 2344739"/>
              <a:gd name="connsiteX92" fmla="*/ 8320104 w 12192001"/>
              <a:gd name="connsiteY92" fmla="*/ 1974587 h 2344739"/>
              <a:gd name="connsiteX93" fmla="*/ 8314433 w 12192001"/>
              <a:gd name="connsiteY93" fmla="*/ 1974913 h 2344739"/>
              <a:gd name="connsiteX94" fmla="*/ 8295174 w 12192001"/>
              <a:gd name="connsiteY94" fmla="*/ 1988808 h 2344739"/>
              <a:gd name="connsiteX95" fmla="*/ 8284276 w 12192001"/>
              <a:gd name="connsiteY95" fmla="*/ 1994631 h 2344739"/>
              <a:gd name="connsiteX96" fmla="*/ 8283150 w 12192001"/>
              <a:gd name="connsiteY96" fmla="*/ 1999074 h 2344739"/>
              <a:gd name="connsiteX97" fmla="*/ 8266076 w 12192001"/>
              <a:gd name="connsiteY97" fmla="*/ 2006249 h 2344739"/>
              <a:gd name="connsiteX98" fmla="*/ 8263377 w 12192001"/>
              <a:gd name="connsiteY98" fmla="*/ 2006019 h 2344739"/>
              <a:gd name="connsiteX99" fmla="*/ 8252033 w 12192001"/>
              <a:gd name="connsiteY99" fmla="*/ 2015862 h 2344739"/>
              <a:gd name="connsiteX100" fmla="*/ 8245834 w 12192001"/>
              <a:gd name="connsiteY100" fmla="*/ 2028854 h 2344739"/>
              <a:gd name="connsiteX101" fmla="*/ 8090272 w 12192001"/>
              <a:gd name="connsiteY101" fmla="*/ 2075015 h 2344739"/>
              <a:gd name="connsiteX102" fmla="*/ 7905407 w 12192001"/>
              <a:gd name="connsiteY102" fmla="*/ 2116988 h 2344739"/>
              <a:gd name="connsiteX103" fmla="*/ 7718745 w 12192001"/>
              <a:gd name="connsiteY103" fmla="*/ 2142703 h 2344739"/>
              <a:gd name="connsiteX104" fmla="*/ 7614347 w 12192001"/>
              <a:gd name="connsiteY104" fmla="*/ 2139232 h 2344739"/>
              <a:gd name="connsiteX105" fmla="*/ 7527543 w 12192001"/>
              <a:gd name="connsiteY105" fmla="*/ 2145060 h 2344739"/>
              <a:gd name="connsiteX106" fmla="*/ 7519571 w 12192001"/>
              <a:gd name="connsiteY106" fmla="*/ 2147613 h 2344739"/>
              <a:gd name="connsiteX107" fmla="*/ 7507411 w 12192001"/>
              <a:gd name="connsiteY107" fmla="*/ 2148948 h 2344739"/>
              <a:gd name="connsiteX108" fmla="*/ 7507040 w 12192001"/>
              <a:gd name="connsiteY108" fmla="*/ 2148621 h 2344739"/>
              <a:gd name="connsiteX109" fmla="*/ 7495795 w 12192001"/>
              <a:gd name="connsiteY109" fmla="*/ 2150573 h 2344739"/>
              <a:gd name="connsiteX110" fmla="*/ 7405391 w 12192001"/>
              <a:gd name="connsiteY110" fmla="*/ 2142468 h 2344739"/>
              <a:gd name="connsiteX111" fmla="*/ 7312180 w 12192001"/>
              <a:gd name="connsiteY111" fmla="*/ 2132873 h 2344739"/>
              <a:gd name="connsiteX112" fmla="*/ 7310853 w 12192001"/>
              <a:gd name="connsiteY112" fmla="*/ 2131431 h 2344739"/>
              <a:gd name="connsiteX113" fmla="*/ 7218559 w 12192001"/>
              <a:gd name="connsiteY113" fmla="*/ 2156680 h 2344739"/>
              <a:gd name="connsiteX114" fmla="*/ 7201101 w 12192001"/>
              <a:gd name="connsiteY114" fmla="*/ 2161230 h 2344739"/>
              <a:gd name="connsiteX115" fmla="*/ 7197004 w 12192001"/>
              <a:gd name="connsiteY115" fmla="*/ 2166588 h 2344739"/>
              <a:gd name="connsiteX116" fmla="*/ 7170808 w 12192001"/>
              <a:gd name="connsiteY116" fmla="*/ 2171236 h 2344739"/>
              <a:gd name="connsiteX117" fmla="*/ 7096988 w 12192001"/>
              <a:gd name="connsiteY117" fmla="*/ 2183464 h 2344739"/>
              <a:gd name="connsiteX118" fmla="*/ 7018496 w 12192001"/>
              <a:gd name="connsiteY118" fmla="*/ 2183090 h 2344739"/>
              <a:gd name="connsiteX119" fmla="*/ 6904146 w 12192001"/>
              <a:gd name="connsiteY119" fmla="*/ 2212596 h 2344739"/>
              <a:gd name="connsiteX120" fmla="*/ 6708222 w 12192001"/>
              <a:gd name="connsiteY120" fmla="*/ 2240551 h 2344739"/>
              <a:gd name="connsiteX121" fmla="*/ 6549454 w 12192001"/>
              <a:gd name="connsiteY121" fmla="*/ 2269327 h 2344739"/>
              <a:gd name="connsiteX122" fmla="*/ 6317560 w 12192001"/>
              <a:gd name="connsiteY122" fmla="*/ 2316127 h 2344739"/>
              <a:gd name="connsiteX123" fmla="*/ 6168674 w 12192001"/>
              <a:gd name="connsiteY123" fmla="*/ 2318214 h 2344739"/>
              <a:gd name="connsiteX124" fmla="*/ 6073848 w 12192001"/>
              <a:gd name="connsiteY124" fmla="*/ 2338676 h 2344739"/>
              <a:gd name="connsiteX125" fmla="*/ 6068529 w 12192001"/>
              <a:gd name="connsiteY125" fmla="*/ 2337139 h 2344739"/>
              <a:gd name="connsiteX126" fmla="*/ 6048638 w 12192001"/>
              <a:gd name="connsiteY126" fmla="*/ 2337822 h 2344739"/>
              <a:gd name="connsiteX127" fmla="*/ 6041285 w 12192001"/>
              <a:gd name="connsiteY127" fmla="*/ 2329473 h 2344739"/>
              <a:gd name="connsiteX128" fmla="*/ 6010090 w 12192001"/>
              <a:gd name="connsiteY128" fmla="*/ 2324380 h 2344739"/>
              <a:gd name="connsiteX129" fmla="*/ 5957375 w 12192001"/>
              <a:gd name="connsiteY129" fmla="*/ 2328024 h 2344739"/>
              <a:gd name="connsiteX130" fmla="*/ 5758919 w 12192001"/>
              <a:gd name="connsiteY130" fmla="*/ 2343716 h 2344739"/>
              <a:gd name="connsiteX131" fmla="*/ 5626960 w 12192001"/>
              <a:gd name="connsiteY131" fmla="*/ 2344739 h 2344739"/>
              <a:gd name="connsiteX132" fmla="*/ 5470906 w 12192001"/>
              <a:gd name="connsiteY132" fmla="*/ 2330719 h 2344739"/>
              <a:gd name="connsiteX133" fmla="*/ 5432761 w 12192001"/>
              <a:gd name="connsiteY133" fmla="*/ 2319466 h 2344739"/>
              <a:gd name="connsiteX134" fmla="*/ 5381669 w 12192001"/>
              <a:gd name="connsiteY134" fmla="*/ 2301764 h 2344739"/>
              <a:gd name="connsiteX135" fmla="*/ 5261764 w 12192001"/>
              <a:gd name="connsiteY135" fmla="*/ 2281347 h 2344739"/>
              <a:gd name="connsiteX136" fmla="*/ 5222961 w 12192001"/>
              <a:gd name="connsiteY136" fmla="*/ 2270223 h 2344739"/>
              <a:gd name="connsiteX137" fmla="*/ 5174660 w 12192001"/>
              <a:gd name="connsiteY137" fmla="*/ 2267233 h 2344739"/>
              <a:gd name="connsiteX138" fmla="*/ 5156554 w 12192001"/>
              <a:gd name="connsiteY138" fmla="*/ 2260010 h 2344739"/>
              <a:gd name="connsiteX139" fmla="*/ 5142599 w 12192001"/>
              <a:gd name="connsiteY139" fmla="*/ 2256610 h 2344739"/>
              <a:gd name="connsiteX140" fmla="*/ 5139596 w 12192001"/>
              <a:gd name="connsiteY140" fmla="*/ 2254509 h 2344739"/>
              <a:gd name="connsiteX141" fmla="*/ 5121659 w 12192001"/>
              <a:gd name="connsiteY141" fmla="*/ 2243656 h 2344739"/>
              <a:gd name="connsiteX142" fmla="*/ 5065790 w 12192001"/>
              <a:gd name="connsiteY142" fmla="*/ 2250227 h 2344739"/>
              <a:gd name="connsiteX143" fmla="*/ 5011514 w 12192001"/>
              <a:gd name="connsiteY143" fmla="*/ 2233846 h 2344739"/>
              <a:gd name="connsiteX144" fmla="*/ 4840441 w 12192001"/>
              <a:gd name="connsiteY144" fmla="*/ 2209829 h 2344739"/>
              <a:gd name="connsiteX145" fmla="*/ 4762447 w 12192001"/>
              <a:gd name="connsiteY145" fmla="*/ 2182061 h 2344739"/>
              <a:gd name="connsiteX146" fmla="*/ 4723186 w 12192001"/>
              <a:gd name="connsiteY146" fmla="*/ 2173047 h 2344739"/>
              <a:gd name="connsiteX147" fmla="*/ 4721176 w 12192001"/>
              <a:gd name="connsiteY147" fmla="*/ 2172298 h 2344739"/>
              <a:gd name="connsiteX148" fmla="*/ 4722111 w 12192001"/>
              <a:gd name="connsiteY148" fmla="*/ 2172087 h 2344739"/>
              <a:gd name="connsiteX149" fmla="*/ 4717202 w 12192001"/>
              <a:gd name="connsiteY149" fmla="*/ 2170817 h 2344739"/>
              <a:gd name="connsiteX150" fmla="*/ 4721176 w 12192001"/>
              <a:gd name="connsiteY150" fmla="*/ 2172298 h 2344739"/>
              <a:gd name="connsiteX151" fmla="*/ 4715526 w 12192001"/>
              <a:gd name="connsiteY151" fmla="*/ 2173573 h 2344739"/>
              <a:gd name="connsiteX152" fmla="*/ 4515814 w 12192001"/>
              <a:gd name="connsiteY152" fmla="*/ 2163671 h 2344739"/>
              <a:gd name="connsiteX153" fmla="*/ 4428543 w 12192001"/>
              <a:gd name="connsiteY153" fmla="*/ 2153020 h 2344739"/>
              <a:gd name="connsiteX154" fmla="*/ 4362875 w 12192001"/>
              <a:gd name="connsiteY154" fmla="*/ 2151674 h 2344739"/>
              <a:gd name="connsiteX155" fmla="*/ 4316966 w 12192001"/>
              <a:gd name="connsiteY155" fmla="*/ 2158289 h 2344739"/>
              <a:gd name="connsiteX156" fmla="*/ 4315110 w 12192001"/>
              <a:gd name="connsiteY156" fmla="*/ 2156948 h 2344739"/>
              <a:gd name="connsiteX157" fmla="*/ 4295144 w 12192001"/>
              <a:gd name="connsiteY157" fmla="*/ 2155069 h 2344739"/>
              <a:gd name="connsiteX158" fmla="*/ 4290064 w 12192001"/>
              <a:gd name="connsiteY158" fmla="*/ 2157986 h 2344739"/>
              <a:gd name="connsiteX159" fmla="*/ 4276142 w 12192001"/>
              <a:gd name="connsiteY159" fmla="*/ 2157740 h 2344739"/>
              <a:gd name="connsiteX160" fmla="*/ 4248117 w 12192001"/>
              <a:gd name="connsiteY160" fmla="*/ 2160064 h 2344739"/>
              <a:gd name="connsiteX161" fmla="*/ 4202051 w 12192001"/>
              <a:gd name="connsiteY161" fmla="*/ 2157269 h 2344739"/>
              <a:gd name="connsiteX162" fmla="*/ 4201745 w 12192001"/>
              <a:gd name="connsiteY162" fmla="*/ 2156010 h 2344739"/>
              <a:gd name="connsiteX163" fmla="*/ 4191248 w 12192001"/>
              <a:gd name="connsiteY163" fmla="*/ 2150376 h 2344739"/>
              <a:gd name="connsiteX164" fmla="*/ 4142745 w 12192001"/>
              <a:gd name="connsiteY164" fmla="*/ 2134511 h 2344739"/>
              <a:gd name="connsiteX165" fmla="*/ 4083097 w 12192001"/>
              <a:gd name="connsiteY165" fmla="*/ 2107978 h 2344739"/>
              <a:gd name="connsiteX166" fmla="*/ 4074546 w 12192001"/>
              <a:gd name="connsiteY166" fmla="*/ 2107143 h 2344739"/>
              <a:gd name="connsiteX167" fmla="*/ 4074427 w 12192001"/>
              <a:gd name="connsiteY167" fmla="*/ 2106844 h 2344739"/>
              <a:gd name="connsiteX168" fmla="*/ 4065510 w 12192001"/>
              <a:gd name="connsiteY168" fmla="*/ 2105400 h 2344739"/>
              <a:gd name="connsiteX169" fmla="*/ 4058954 w 12192001"/>
              <a:gd name="connsiteY169" fmla="*/ 2105618 h 2344739"/>
              <a:gd name="connsiteX170" fmla="*/ 4042364 w 12192001"/>
              <a:gd name="connsiteY170" fmla="*/ 2103997 h 2344739"/>
              <a:gd name="connsiteX171" fmla="*/ 4036997 w 12192001"/>
              <a:gd name="connsiteY171" fmla="*/ 2101563 h 2344739"/>
              <a:gd name="connsiteX172" fmla="*/ 4035363 w 12192001"/>
              <a:gd name="connsiteY172" fmla="*/ 2097896 h 2344739"/>
              <a:gd name="connsiteX173" fmla="*/ 4033778 w 12192001"/>
              <a:gd name="connsiteY173" fmla="*/ 2098131 h 2344739"/>
              <a:gd name="connsiteX174" fmla="*/ 4004538 w 12192001"/>
              <a:gd name="connsiteY174" fmla="*/ 2085563 h 2344739"/>
              <a:gd name="connsiteX175" fmla="*/ 3936846 w 12192001"/>
              <a:gd name="connsiteY175" fmla="*/ 2068106 h 2344739"/>
              <a:gd name="connsiteX176" fmla="*/ 3897275 w 12192001"/>
              <a:gd name="connsiteY176" fmla="*/ 2062451 h 2344739"/>
              <a:gd name="connsiteX177" fmla="*/ 3789760 w 12192001"/>
              <a:gd name="connsiteY177" fmla="*/ 2042213 h 2344739"/>
              <a:gd name="connsiteX178" fmla="*/ 3682513 w 12192001"/>
              <a:gd name="connsiteY178" fmla="*/ 2018290 h 2344739"/>
              <a:gd name="connsiteX179" fmla="*/ 3610035 w 12192001"/>
              <a:gd name="connsiteY179" fmla="*/ 1986019 h 2344739"/>
              <a:gd name="connsiteX180" fmla="*/ 3603855 w 12192001"/>
              <a:gd name="connsiteY180" fmla="*/ 1987381 h 2344739"/>
              <a:gd name="connsiteX181" fmla="*/ 3594736 w 12192001"/>
              <a:gd name="connsiteY181" fmla="*/ 1987545 h 2344739"/>
              <a:gd name="connsiteX182" fmla="*/ 3594501 w 12192001"/>
              <a:gd name="connsiteY182" fmla="*/ 1987276 h 2344739"/>
              <a:gd name="connsiteX183" fmla="*/ 3585978 w 12192001"/>
              <a:gd name="connsiteY183" fmla="*/ 1987966 h 2344739"/>
              <a:gd name="connsiteX184" fmla="*/ 3536135 w 12192001"/>
              <a:gd name="connsiteY184" fmla="*/ 1978267 h 2344739"/>
              <a:gd name="connsiteX185" fmla="*/ 3473223 w 12192001"/>
              <a:gd name="connsiteY185" fmla="*/ 1974606 h 2344739"/>
              <a:gd name="connsiteX186" fmla="*/ 3400728 w 12192001"/>
              <a:gd name="connsiteY186" fmla="*/ 1962558 h 2344739"/>
              <a:gd name="connsiteX187" fmla="*/ 3363888 w 12192001"/>
              <a:gd name="connsiteY187" fmla="*/ 1979510 h 2344739"/>
              <a:gd name="connsiteX188" fmla="*/ 3344026 w 12192001"/>
              <a:gd name="connsiteY188" fmla="*/ 1981192 h 2344739"/>
              <a:gd name="connsiteX189" fmla="*/ 3341698 w 12192001"/>
              <a:gd name="connsiteY189" fmla="*/ 1980217 h 2344739"/>
              <a:gd name="connsiteX190" fmla="*/ 3262356 w 12192001"/>
              <a:gd name="connsiteY190" fmla="*/ 1986094 h 2344739"/>
              <a:gd name="connsiteX191" fmla="*/ 3142556 w 12192001"/>
              <a:gd name="connsiteY191" fmla="*/ 1993869 h 2344739"/>
              <a:gd name="connsiteX192" fmla="*/ 3030291 w 12192001"/>
              <a:gd name="connsiteY192" fmla="*/ 1996512 h 2344739"/>
              <a:gd name="connsiteX193" fmla="*/ 2781569 w 12192001"/>
              <a:gd name="connsiteY193" fmla="*/ 2018333 h 2344739"/>
              <a:gd name="connsiteX194" fmla="*/ 2646527 w 12192001"/>
              <a:gd name="connsiteY194" fmla="*/ 2028869 h 2344739"/>
              <a:gd name="connsiteX195" fmla="*/ 2568028 w 12192001"/>
              <a:gd name="connsiteY195" fmla="*/ 2002628 h 2344739"/>
              <a:gd name="connsiteX196" fmla="*/ 2443255 w 12192001"/>
              <a:gd name="connsiteY196" fmla="*/ 2016529 h 2344739"/>
              <a:gd name="connsiteX197" fmla="*/ 2315112 w 12192001"/>
              <a:gd name="connsiteY197" fmla="*/ 2024996 h 2344739"/>
              <a:gd name="connsiteX198" fmla="*/ 2208578 w 12192001"/>
              <a:gd name="connsiteY198" fmla="*/ 2019763 h 2344739"/>
              <a:gd name="connsiteX199" fmla="*/ 2094665 w 12192001"/>
              <a:gd name="connsiteY199" fmla="*/ 2003052 h 2344739"/>
              <a:gd name="connsiteX200" fmla="*/ 1997356 w 12192001"/>
              <a:gd name="connsiteY200" fmla="*/ 1995032 h 2344739"/>
              <a:gd name="connsiteX201" fmla="*/ 1928172 w 12192001"/>
              <a:gd name="connsiteY201" fmla="*/ 2016977 h 2344739"/>
              <a:gd name="connsiteX202" fmla="*/ 1921650 w 12192001"/>
              <a:gd name="connsiteY202" fmla="*/ 2012146 h 2344739"/>
              <a:gd name="connsiteX203" fmla="*/ 1873080 w 12192001"/>
              <a:gd name="connsiteY203" fmla="*/ 2013741 h 2344739"/>
              <a:gd name="connsiteX204" fmla="*/ 1786655 w 12192001"/>
              <a:gd name="connsiteY204" fmla="*/ 2041363 h 2344739"/>
              <a:gd name="connsiteX205" fmla="*/ 1738204 w 12192001"/>
              <a:gd name="connsiteY205" fmla="*/ 2036312 h 2344739"/>
              <a:gd name="connsiteX206" fmla="*/ 1675071 w 12192001"/>
              <a:gd name="connsiteY206" fmla="*/ 2019963 h 2344739"/>
              <a:gd name="connsiteX207" fmla="*/ 1608669 w 12192001"/>
              <a:gd name="connsiteY207" fmla="*/ 2013066 h 2344739"/>
              <a:gd name="connsiteX208" fmla="*/ 1496110 w 12192001"/>
              <a:gd name="connsiteY208" fmla="*/ 1987476 h 2344739"/>
              <a:gd name="connsiteX209" fmla="*/ 1149979 w 12192001"/>
              <a:gd name="connsiteY209" fmla="*/ 1938041 h 2344739"/>
              <a:gd name="connsiteX210" fmla="*/ 858269 w 12192001"/>
              <a:gd name="connsiteY210" fmla="*/ 1928608 h 2344739"/>
              <a:gd name="connsiteX211" fmla="*/ 837540 w 12192001"/>
              <a:gd name="connsiteY211" fmla="*/ 1929821 h 2344739"/>
              <a:gd name="connsiteX212" fmla="*/ 816809 w 12192001"/>
              <a:gd name="connsiteY212" fmla="*/ 1927857 h 2344739"/>
              <a:gd name="connsiteX213" fmla="*/ 811506 w 12192001"/>
              <a:gd name="connsiteY213" fmla="*/ 1930751 h 2344739"/>
              <a:gd name="connsiteX214" fmla="*/ 797041 w 12192001"/>
              <a:gd name="connsiteY214" fmla="*/ 1930446 h 2344739"/>
              <a:gd name="connsiteX215" fmla="*/ 767901 w 12192001"/>
              <a:gd name="connsiteY215" fmla="*/ 1932653 h 2344739"/>
              <a:gd name="connsiteX216" fmla="*/ 763053 w 12192001"/>
              <a:gd name="connsiteY216" fmla="*/ 1930432 h 2344739"/>
              <a:gd name="connsiteX217" fmla="*/ 720047 w 12192001"/>
              <a:gd name="connsiteY217" fmla="*/ 1929661 h 2344739"/>
              <a:gd name="connsiteX218" fmla="*/ 719742 w 12192001"/>
              <a:gd name="connsiteY218" fmla="*/ 1928399 h 2344739"/>
              <a:gd name="connsiteX219" fmla="*/ 708875 w 12192001"/>
              <a:gd name="connsiteY219" fmla="*/ 1922722 h 2344739"/>
              <a:gd name="connsiteX220" fmla="*/ 596792 w 12192001"/>
              <a:gd name="connsiteY220" fmla="*/ 1879864 h 2344739"/>
              <a:gd name="connsiteX221" fmla="*/ 578535 w 12192001"/>
              <a:gd name="connsiteY221" fmla="*/ 1877212 h 2344739"/>
              <a:gd name="connsiteX222" fmla="*/ 571717 w 12192001"/>
              <a:gd name="connsiteY222" fmla="*/ 1877401 h 2344739"/>
              <a:gd name="connsiteX223" fmla="*/ 445099 w 12192001"/>
              <a:gd name="connsiteY223" fmla="*/ 1839371 h 2344739"/>
              <a:gd name="connsiteX224" fmla="*/ 404015 w 12192001"/>
              <a:gd name="connsiteY224" fmla="*/ 1833548 h 2344739"/>
              <a:gd name="connsiteX225" fmla="*/ 292435 w 12192001"/>
              <a:gd name="connsiteY225" fmla="*/ 1812852 h 2344739"/>
              <a:gd name="connsiteX226" fmla="*/ 118381 w 12192001"/>
              <a:gd name="connsiteY226" fmla="*/ 1761047 h 2344739"/>
              <a:gd name="connsiteX227" fmla="*/ 15526 w 12192001"/>
              <a:gd name="connsiteY227" fmla="*/ 1758191 h 2344739"/>
              <a:gd name="connsiteX228" fmla="*/ 2 w 12192001"/>
              <a:gd name="connsiteY228" fmla="*/ 1752722 h 2344739"/>
              <a:gd name="connsiteX229" fmla="*/ 1 w 12192001"/>
              <a:gd name="connsiteY229" fmla="*/ 762497 h 2344739"/>
              <a:gd name="connsiteX230" fmla="*/ 0 w 12192001"/>
              <a:gd name="connsiteY230" fmla="*/ 762497 h 2344739"/>
              <a:gd name="connsiteX231" fmla="*/ 0 w 12192001"/>
              <a:gd name="connsiteY231" fmla="*/ 222213 h 2344739"/>
              <a:gd name="connsiteX232" fmla="*/ 0 w 12192001"/>
              <a:gd name="connsiteY232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312180 w 12192001"/>
              <a:gd name="connsiteY110" fmla="*/ 2132873 h 2344739"/>
              <a:gd name="connsiteX111" fmla="*/ 7310853 w 12192001"/>
              <a:gd name="connsiteY111" fmla="*/ 2131431 h 2344739"/>
              <a:gd name="connsiteX112" fmla="*/ 7218559 w 12192001"/>
              <a:gd name="connsiteY112" fmla="*/ 2156680 h 2344739"/>
              <a:gd name="connsiteX113" fmla="*/ 7201101 w 12192001"/>
              <a:gd name="connsiteY113" fmla="*/ 2161230 h 2344739"/>
              <a:gd name="connsiteX114" fmla="*/ 7197004 w 12192001"/>
              <a:gd name="connsiteY114" fmla="*/ 2166588 h 2344739"/>
              <a:gd name="connsiteX115" fmla="*/ 7170808 w 12192001"/>
              <a:gd name="connsiteY115" fmla="*/ 2171236 h 2344739"/>
              <a:gd name="connsiteX116" fmla="*/ 7096988 w 12192001"/>
              <a:gd name="connsiteY116" fmla="*/ 2183464 h 2344739"/>
              <a:gd name="connsiteX117" fmla="*/ 7018496 w 12192001"/>
              <a:gd name="connsiteY117" fmla="*/ 2183090 h 2344739"/>
              <a:gd name="connsiteX118" fmla="*/ 6904146 w 12192001"/>
              <a:gd name="connsiteY118" fmla="*/ 2212596 h 2344739"/>
              <a:gd name="connsiteX119" fmla="*/ 6708222 w 12192001"/>
              <a:gd name="connsiteY119" fmla="*/ 2240551 h 2344739"/>
              <a:gd name="connsiteX120" fmla="*/ 6549454 w 12192001"/>
              <a:gd name="connsiteY120" fmla="*/ 2269327 h 2344739"/>
              <a:gd name="connsiteX121" fmla="*/ 6317560 w 12192001"/>
              <a:gd name="connsiteY121" fmla="*/ 2316127 h 2344739"/>
              <a:gd name="connsiteX122" fmla="*/ 6168674 w 12192001"/>
              <a:gd name="connsiteY122" fmla="*/ 2318214 h 2344739"/>
              <a:gd name="connsiteX123" fmla="*/ 6073848 w 12192001"/>
              <a:gd name="connsiteY123" fmla="*/ 2338676 h 2344739"/>
              <a:gd name="connsiteX124" fmla="*/ 6068529 w 12192001"/>
              <a:gd name="connsiteY124" fmla="*/ 2337139 h 2344739"/>
              <a:gd name="connsiteX125" fmla="*/ 6048638 w 12192001"/>
              <a:gd name="connsiteY125" fmla="*/ 2337822 h 2344739"/>
              <a:gd name="connsiteX126" fmla="*/ 6041285 w 12192001"/>
              <a:gd name="connsiteY126" fmla="*/ 2329473 h 2344739"/>
              <a:gd name="connsiteX127" fmla="*/ 6010090 w 12192001"/>
              <a:gd name="connsiteY127" fmla="*/ 2324380 h 2344739"/>
              <a:gd name="connsiteX128" fmla="*/ 5957375 w 12192001"/>
              <a:gd name="connsiteY128" fmla="*/ 2328024 h 2344739"/>
              <a:gd name="connsiteX129" fmla="*/ 5758919 w 12192001"/>
              <a:gd name="connsiteY129" fmla="*/ 2343716 h 2344739"/>
              <a:gd name="connsiteX130" fmla="*/ 5626960 w 12192001"/>
              <a:gd name="connsiteY130" fmla="*/ 2344739 h 2344739"/>
              <a:gd name="connsiteX131" fmla="*/ 5470906 w 12192001"/>
              <a:gd name="connsiteY131" fmla="*/ 2330719 h 2344739"/>
              <a:gd name="connsiteX132" fmla="*/ 5432761 w 12192001"/>
              <a:gd name="connsiteY132" fmla="*/ 2319466 h 2344739"/>
              <a:gd name="connsiteX133" fmla="*/ 5381669 w 12192001"/>
              <a:gd name="connsiteY133" fmla="*/ 2301764 h 2344739"/>
              <a:gd name="connsiteX134" fmla="*/ 5261764 w 12192001"/>
              <a:gd name="connsiteY134" fmla="*/ 2281347 h 2344739"/>
              <a:gd name="connsiteX135" fmla="*/ 5222961 w 12192001"/>
              <a:gd name="connsiteY135" fmla="*/ 2270223 h 2344739"/>
              <a:gd name="connsiteX136" fmla="*/ 5174660 w 12192001"/>
              <a:gd name="connsiteY136" fmla="*/ 2267233 h 2344739"/>
              <a:gd name="connsiteX137" fmla="*/ 5156554 w 12192001"/>
              <a:gd name="connsiteY137" fmla="*/ 2260010 h 2344739"/>
              <a:gd name="connsiteX138" fmla="*/ 5142599 w 12192001"/>
              <a:gd name="connsiteY138" fmla="*/ 2256610 h 2344739"/>
              <a:gd name="connsiteX139" fmla="*/ 5139596 w 12192001"/>
              <a:gd name="connsiteY139" fmla="*/ 2254509 h 2344739"/>
              <a:gd name="connsiteX140" fmla="*/ 5121659 w 12192001"/>
              <a:gd name="connsiteY140" fmla="*/ 2243656 h 2344739"/>
              <a:gd name="connsiteX141" fmla="*/ 5065790 w 12192001"/>
              <a:gd name="connsiteY141" fmla="*/ 2250227 h 2344739"/>
              <a:gd name="connsiteX142" fmla="*/ 5011514 w 12192001"/>
              <a:gd name="connsiteY142" fmla="*/ 2233846 h 2344739"/>
              <a:gd name="connsiteX143" fmla="*/ 4840441 w 12192001"/>
              <a:gd name="connsiteY143" fmla="*/ 2209829 h 2344739"/>
              <a:gd name="connsiteX144" fmla="*/ 4762447 w 12192001"/>
              <a:gd name="connsiteY144" fmla="*/ 2182061 h 2344739"/>
              <a:gd name="connsiteX145" fmla="*/ 4723186 w 12192001"/>
              <a:gd name="connsiteY145" fmla="*/ 2173047 h 2344739"/>
              <a:gd name="connsiteX146" fmla="*/ 4721176 w 12192001"/>
              <a:gd name="connsiteY146" fmla="*/ 2172298 h 2344739"/>
              <a:gd name="connsiteX147" fmla="*/ 4722111 w 12192001"/>
              <a:gd name="connsiteY147" fmla="*/ 2172087 h 2344739"/>
              <a:gd name="connsiteX148" fmla="*/ 4717202 w 12192001"/>
              <a:gd name="connsiteY148" fmla="*/ 2170817 h 2344739"/>
              <a:gd name="connsiteX149" fmla="*/ 4721176 w 12192001"/>
              <a:gd name="connsiteY149" fmla="*/ 2172298 h 2344739"/>
              <a:gd name="connsiteX150" fmla="*/ 4715526 w 12192001"/>
              <a:gd name="connsiteY150" fmla="*/ 2173573 h 2344739"/>
              <a:gd name="connsiteX151" fmla="*/ 4515814 w 12192001"/>
              <a:gd name="connsiteY151" fmla="*/ 2163671 h 2344739"/>
              <a:gd name="connsiteX152" fmla="*/ 4428543 w 12192001"/>
              <a:gd name="connsiteY152" fmla="*/ 2153020 h 2344739"/>
              <a:gd name="connsiteX153" fmla="*/ 4362875 w 12192001"/>
              <a:gd name="connsiteY153" fmla="*/ 2151674 h 2344739"/>
              <a:gd name="connsiteX154" fmla="*/ 4316966 w 12192001"/>
              <a:gd name="connsiteY154" fmla="*/ 2158289 h 2344739"/>
              <a:gd name="connsiteX155" fmla="*/ 4315110 w 12192001"/>
              <a:gd name="connsiteY155" fmla="*/ 2156948 h 2344739"/>
              <a:gd name="connsiteX156" fmla="*/ 4295144 w 12192001"/>
              <a:gd name="connsiteY156" fmla="*/ 2155069 h 2344739"/>
              <a:gd name="connsiteX157" fmla="*/ 4290064 w 12192001"/>
              <a:gd name="connsiteY157" fmla="*/ 2157986 h 2344739"/>
              <a:gd name="connsiteX158" fmla="*/ 4276142 w 12192001"/>
              <a:gd name="connsiteY158" fmla="*/ 2157740 h 2344739"/>
              <a:gd name="connsiteX159" fmla="*/ 4248117 w 12192001"/>
              <a:gd name="connsiteY159" fmla="*/ 2160064 h 2344739"/>
              <a:gd name="connsiteX160" fmla="*/ 4202051 w 12192001"/>
              <a:gd name="connsiteY160" fmla="*/ 2157269 h 2344739"/>
              <a:gd name="connsiteX161" fmla="*/ 4201745 w 12192001"/>
              <a:gd name="connsiteY161" fmla="*/ 2156010 h 2344739"/>
              <a:gd name="connsiteX162" fmla="*/ 4191248 w 12192001"/>
              <a:gd name="connsiteY162" fmla="*/ 2150376 h 2344739"/>
              <a:gd name="connsiteX163" fmla="*/ 4142745 w 12192001"/>
              <a:gd name="connsiteY163" fmla="*/ 2134511 h 2344739"/>
              <a:gd name="connsiteX164" fmla="*/ 4083097 w 12192001"/>
              <a:gd name="connsiteY164" fmla="*/ 2107978 h 2344739"/>
              <a:gd name="connsiteX165" fmla="*/ 4074546 w 12192001"/>
              <a:gd name="connsiteY165" fmla="*/ 2107143 h 2344739"/>
              <a:gd name="connsiteX166" fmla="*/ 4074427 w 12192001"/>
              <a:gd name="connsiteY166" fmla="*/ 2106844 h 2344739"/>
              <a:gd name="connsiteX167" fmla="*/ 4065510 w 12192001"/>
              <a:gd name="connsiteY167" fmla="*/ 2105400 h 2344739"/>
              <a:gd name="connsiteX168" fmla="*/ 4058954 w 12192001"/>
              <a:gd name="connsiteY168" fmla="*/ 2105618 h 2344739"/>
              <a:gd name="connsiteX169" fmla="*/ 4042364 w 12192001"/>
              <a:gd name="connsiteY169" fmla="*/ 2103997 h 2344739"/>
              <a:gd name="connsiteX170" fmla="*/ 4036997 w 12192001"/>
              <a:gd name="connsiteY170" fmla="*/ 2101563 h 2344739"/>
              <a:gd name="connsiteX171" fmla="*/ 4035363 w 12192001"/>
              <a:gd name="connsiteY171" fmla="*/ 2097896 h 2344739"/>
              <a:gd name="connsiteX172" fmla="*/ 4033778 w 12192001"/>
              <a:gd name="connsiteY172" fmla="*/ 2098131 h 2344739"/>
              <a:gd name="connsiteX173" fmla="*/ 4004538 w 12192001"/>
              <a:gd name="connsiteY173" fmla="*/ 2085563 h 2344739"/>
              <a:gd name="connsiteX174" fmla="*/ 3936846 w 12192001"/>
              <a:gd name="connsiteY174" fmla="*/ 2068106 h 2344739"/>
              <a:gd name="connsiteX175" fmla="*/ 3897275 w 12192001"/>
              <a:gd name="connsiteY175" fmla="*/ 2062451 h 2344739"/>
              <a:gd name="connsiteX176" fmla="*/ 3789760 w 12192001"/>
              <a:gd name="connsiteY176" fmla="*/ 2042213 h 2344739"/>
              <a:gd name="connsiteX177" fmla="*/ 3682513 w 12192001"/>
              <a:gd name="connsiteY177" fmla="*/ 2018290 h 2344739"/>
              <a:gd name="connsiteX178" fmla="*/ 3610035 w 12192001"/>
              <a:gd name="connsiteY178" fmla="*/ 1986019 h 2344739"/>
              <a:gd name="connsiteX179" fmla="*/ 3603855 w 12192001"/>
              <a:gd name="connsiteY179" fmla="*/ 1987381 h 2344739"/>
              <a:gd name="connsiteX180" fmla="*/ 3594736 w 12192001"/>
              <a:gd name="connsiteY180" fmla="*/ 1987545 h 2344739"/>
              <a:gd name="connsiteX181" fmla="*/ 3594501 w 12192001"/>
              <a:gd name="connsiteY181" fmla="*/ 1987276 h 2344739"/>
              <a:gd name="connsiteX182" fmla="*/ 3585978 w 12192001"/>
              <a:gd name="connsiteY182" fmla="*/ 1987966 h 2344739"/>
              <a:gd name="connsiteX183" fmla="*/ 3536135 w 12192001"/>
              <a:gd name="connsiteY183" fmla="*/ 1978267 h 2344739"/>
              <a:gd name="connsiteX184" fmla="*/ 3473223 w 12192001"/>
              <a:gd name="connsiteY184" fmla="*/ 1974606 h 2344739"/>
              <a:gd name="connsiteX185" fmla="*/ 3400728 w 12192001"/>
              <a:gd name="connsiteY185" fmla="*/ 1962558 h 2344739"/>
              <a:gd name="connsiteX186" fmla="*/ 3363888 w 12192001"/>
              <a:gd name="connsiteY186" fmla="*/ 1979510 h 2344739"/>
              <a:gd name="connsiteX187" fmla="*/ 3344026 w 12192001"/>
              <a:gd name="connsiteY187" fmla="*/ 1981192 h 2344739"/>
              <a:gd name="connsiteX188" fmla="*/ 3341698 w 12192001"/>
              <a:gd name="connsiteY188" fmla="*/ 1980217 h 2344739"/>
              <a:gd name="connsiteX189" fmla="*/ 3262356 w 12192001"/>
              <a:gd name="connsiteY189" fmla="*/ 1986094 h 2344739"/>
              <a:gd name="connsiteX190" fmla="*/ 3142556 w 12192001"/>
              <a:gd name="connsiteY190" fmla="*/ 1993869 h 2344739"/>
              <a:gd name="connsiteX191" fmla="*/ 3030291 w 12192001"/>
              <a:gd name="connsiteY191" fmla="*/ 1996512 h 2344739"/>
              <a:gd name="connsiteX192" fmla="*/ 2781569 w 12192001"/>
              <a:gd name="connsiteY192" fmla="*/ 2018333 h 2344739"/>
              <a:gd name="connsiteX193" fmla="*/ 2646527 w 12192001"/>
              <a:gd name="connsiteY193" fmla="*/ 2028869 h 2344739"/>
              <a:gd name="connsiteX194" fmla="*/ 2568028 w 12192001"/>
              <a:gd name="connsiteY194" fmla="*/ 2002628 h 2344739"/>
              <a:gd name="connsiteX195" fmla="*/ 2443255 w 12192001"/>
              <a:gd name="connsiteY195" fmla="*/ 2016529 h 2344739"/>
              <a:gd name="connsiteX196" fmla="*/ 2315112 w 12192001"/>
              <a:gd name="connsiteY196" fmla="*/ 2024996 h 2344739"/>
              <a:gd name="connsiteX197" fmla="*/ 2208578 w 12192001"/>
              <a:gd name="connsiteY197" fmla="*/ 2019763 h 2344739"/>
              <a:gd name="connsiteX198" fmla="*/ 2094665 w 12192001"/>
              <a:gd name="connsiteY198" fmla="*/ 2003052 h 2344739"/>
              <a:gd name="connsiteX199" fmla="*/ 1997356 w 12192001"/>
              <a:gd name="connsiteY199" fmla="*/ 1995032 h 2344739"/>
              <a:gd name="connsiteX200" fmla="*/ 1928172 w 12192001"/>
              <a:gd name="connsiteY200" fmla="*/ 2016977 h 2344739"/>
              <a:gd name="connsiteX201" fmla="*/ 1921650 w 12192001"/>
              <a:gd name="connsiteY201" fmla="*/ 2012146 h 2344739"/>
              <a:gd name="connsiteX202" fmla="*/ 1873080 w 12192001"/>
              <a:gd name="connsiteY202" fmla="*/ 2013741 h 2344739"/>
              <a:gd name="connsiteX203" fmla="*/ 1786655 w 12192001"/>
              <a:gd name="connsiteY203" fmla="*/ 2041363 h 2344739"/>
              <a:gd name="connsiteX204" fmla="*/ 1738204 w 12192001"/>
              <a:gd name="connsiteY204" fmla="*/ 2036312 h 2344739"/>
              <a:gd name="connsiteX205" fmla="*/ 1675071 w 12192001"/>
              <a:gd name="connsiteY205" fmla="*/ 2019963 h 2344739"/>
              <a:gd name="connsiteX206" fmla="*/ 1608669 w 12192001"/>
              <a:gd name="connsiteY206" fmla="*/ 2013066 h 2344739"/>
              <a:gd name="connsiteX207" fmla="*/ 1496110 w 12192001"/>
              <a:gd name="connsiteY207" fmla="*/ 1987476 h 2344739"/>
              <a:gd name="connsiteX208" fmla="*/ 1149979 w 12192001"/>
              <a:gd name="connsiteY208" fmla="*/ 1938041 h 2344739"/>
              <a:gd name="connsiteX209" fmla="*/ 858269 w 12192001"/>
              <a:gd name="connsiteY209" fmla="*/ 1928608 h 2344739"/>
              <a:gd name="connsiteX210" fmla="*/ 837540 w 12192001"/>
              <a:gd name="connsiteY210" fmla="*/ 1929821 h 2344739"/>
              <a:gd name="connsiteX211" fmla="*/ 816809 w 12192001"/>
              <a:gd name="connsiteY211" fmla="*/ 1927857 h 2344739"/>
              <a:gd name="connsiteX212" fmla="*/ 811506 w 12192001"/>
              <a:gd name="connsiteY212" fmla="*/ 1930751 h 2344739"/>
              <a:gd name="connsiteX213" fmla="*/ 797041 w 12192001"/>
              <a:gd name="connsiteY213" fmla="*/ 1930446 h 2344739"/>
              <a:gd name="connsiteX214" fmla="*/ 767901 w 12192001"/>
              <a:gd name="connsiteY214" fmla="*/ 1932653 h 2344739"/>
              <a:gd name="connsiteX215" fmla="*/ 763053 w 12192001"/>
              <a:gd name="connsiteY215" fmla="*/ 1930432 h 2344739"/>
              <a:gd name="connsiteX216" fmla="*/ 720047 w 12192001"/>
              <a:gd name="connsiteY216" fmla="*/ 1929661 h 2344739"/>
              <a:gd name="connsiteX217" fmla="*/ 719742 w 12192001"/>
              <a:gd name="connsiteY217" fmla="*/ 1928399 h 2344739"/>
              <a:gd name="connsiteX218" fmla="*/ 708875 w 12192001"/>
              <a:gd name="connsiteY218" fmla="*/ 1922722 h 2344739"/>
              <a:gd name="connsiteX219" fmla="*/ 596792 w 12192001"/>
              <a:gd name="connsiteY219" fmla="*/ 1879864 h 2344739"/>
              <a:gd name="connsiteX220" fmla="*/ 578535 w 12192001"/>
              <a:gd name="connsiteY220" fmla="*/ 1877212 h 2344739"/>
              <a:gd name="connsiteX221" fmla="*/ 571717 w 12192001"/>
              <a:gd name="connsiteY221" fmla="*/ 1877401 h 2344739"/>
              <a:gd name="connsiteX222" fmla="*/ 445099 w 12192001"/>
              <a:gd name="connsiteY222" fmla="*/ 1839371 h 2344739"/>
              <a:gd name="connsiteX223" fmla="*/ 404015 w 12192001"/>
              <a:gd name="connsiteY223" fmla="*/ 1833548 h 2344739"/>
              <a:gd name="connsiteX224" fmla="*/ 292435 w 12192001"/>
              <a:gd name="connsiteY224" fmla="*/ 1812852 h 2344739"/>
              <a:gd name="connsiteX225" fmla="*/ 118381 w 12192001"/>
              <a:gd name="connsiteY225" fmla="*/ 1761047 h 2344739"/>
              <a:gd name="connsiteX226" fmla="*/ 15526 w 12192001"/>
              <a:gd name="connsiteY226" fmla="*/ 1758191 h 2344739"/>
              <a:gd name="connsiteX227" fmla="*/ 2 w 12192001"/>
              <a:gd name="connsiteY227" fmla="*/ 1752722 h 2344739"/>
              <a:gd name="connsiteX228" fmla="*/ 1 w 12192001"/>
              <a:gd name="connsiteY228" fmla="*/ 762497 h 2344739"/>
              <a:gd name="connsiteX229" fmla="*/ 0 w 12192001"/>
              <a:gd name="connsiteY229" fmla="*/ 762497 h 2344739"/>
              <a:gd name="connsiteX230" fmla="*/ 0 w 12192001"/>
              <a:gd name="connsiteY230" fmla="*/ 222213 h 2344739"/>
              <a:gd name="connsiteX231" fmla="*/ 0 w 12192001"/>
              <a:gd name="connsiteY231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312180 w 12192001"/>
              <a:gd name="connsiteY110" fmla="*/ 2132873 h 2344739"/>
              <a:gd name="connsiteX111" fmla="*/ 7218559 w 12192001"/>
              <a:gd name="connsiteY111" fmla="*/ 2156680 h 2344739"/>
              <a:gd name="connsiteX112" fmla="*/ 7201101 w 12192001"/>
              <a:gd name="connsiteY112" fmla="*/ 2161230 h 2344739"/>
              <a:gd name="connsiteX113" fmla="*/ 7197004 w 12192001"/>
              <a:gd name="connsiteY113" fmla="*/ 2166588 h 2344739"/>
              <a:gd name="connsiteX114" fmla="*/ 7170808 w 12192001"/>
              <a:gd name="connsiteY114" fmla="*/ 2171236 h 2344739"/>
              <a:gd name="connsiteX115" fmla="*/ 7096988 w 12192001"/>
              <a:gd name="connsiteY115" fmla="*/ 2183464 h 2344739"/>
              <a:gd name="connsiteX116" fmla="*/ 7018496 w 12192001"/>
              <a:gd name="connsiteY116" fmla="*/ 2183090 h 2344739"/>
              <a:gd name="connsiteX117" fmla="*/ 6904146 w 12192001"/>
              <a:gd name="connsiteY117" fmla="*/ 2212596 h 2344739"/>
              <a:gd name="connsiteX118" fmla="*/ 6708222 w 12192001"/>
              <a:gd name="connsiteY118" fmla="*/ 2240551 h 2344739"/>
              <a:gd name="connsiteX119" fmla="*/ 6549454 w 12192001"/>
              <a:gd name="connsiteY119" fmla="*/ 2269327 h 2344739"/>
              <a:gd name="connsiteX120" fmla="*/ 6317560 w 12192001"/>
              <a:gd name="connsiteY120" fmla="*/ 2316127 h 2344739"/>
              <a:gd name="connsiteX121" fmla="*/ 6168674 w 12192001"/>
              <a:gd name="connsiteY121" fmla="*/ 2318214 h 2344739"/>
              <a:gd name="connsiteX122" fmla="*/ 6073848 w 12192001"/>
              <a:gd name="connsiteY122" fmla="*/ 2338676 h 2344739"/>
              <a:gd name="connsiteX123" fmla="*/ 6068529 w 12192001"/>
              <a:gd name="connsiteY123" fmla="*/ 2337139 h 2344739"/>
              <a:gd name="connsiteX124" fmla="*/ 6048638 w 12192001"/>
              <a:gd name="connsiteY124" fmla="*/ 2337822 h 2344739"/>
              <a:gd name="connsiteX125" fmla="*/ 6041285 w 12192001"/>
              <a:gd name="connsiteY125" fmla="*/ 2329473 h 2344739"/>
              <a:gd name="connsiteX126" fmla="*/ 6010090 w 12192001"/>
              <a:gd name="connsiteY126" fmla="*/ 2324380 h 2344739"/>
              <a:gd name="connsiteX127" fmla="*/ 5957375 w 12192001"/>
              <a:gd name="connsiteY127" fmla="*/ 2328024 h 2344739"/>
              <a:gd name="connsiteX128" fmla="*/ 5758919 w 12192001"/>
              <a:gd name="connsiteY128" fmla="*/ 2343716 h 2344739"/>
              <a:gd name="connsiteX129" fmla="*/ 5626960 w 12192001"/>
              <a:gd name="connsiteY129" fmla="*/ 2344739 h 2344739"/>
              <a:gd name="connsiteX130" fmla="*/ 5470906 w 12192001"/>
              <a:gd name="connsiteY130" fmla="*/ 2330719 h 2344739"/>
              <a:gd name="connsiteX131" fmla="*/ 5432761 w 12192001"/>
              <a:gd name="connsiteY131" fmla="*/ 2319466 h 2344739"/>
              <a:gd name="connsiteX132" fmla="*/ 5381669 w 12192001"/>
              <a:gd name="connsiteY132" fmla="*/ 2301764 h 2344739"/>
              <a:gd name="connsiteX133" fmla="*/ 5261764 w 12192001"/>
              <a:gd name="connsiteY133" fmla="*/ 2281347 h 2344739"/>
              <a:gd name="connsiteX134" fmla="*/ 5222961 w 12192001"/>
              <a:gd name="connsiteY134" fmla="*/ 2270223 h 2344739"/>
              <a:gd name="connsiteX135" fmla="*/ 5174660 w 12192001"/>
              <a:gd name="connsiteY135" fmla="*/ 2267233 h 2344739"/>
              <a:gd name="connsiteX136" fmla="*/ 5156554 w 12192001"/>
              <a:gd name="connsiteY136" fmla="*/ 2260010 h 2344739"/>
              <a:gd name="connsiteX137" fmla="*/ 5142599 w 12192001"/>
              <a:gd name="connsiteY137" fmla="*/ 2256610 h 2344739"/>
              <a:gd name="connsiteX138" fmla="*/ 5139596 w 12192001"/>
              <a:gd name="connsiteY138" fmla="*/ 2254509 h 2344739"/>
              <a:gd name="connsiteX139" fmla="*/ 5121659 w 12192001"/>
              <a:gd name="connsiteY139" fmla="*/ 2243656 h 2344739"/>
              <a:gd name="connsiteX140" fmla="*/ 5065790 w 12192001"/>
              <a:gd name="connsiteY140" fmla="*/ 2250227 h 2344739"/>
              <a:gd name="connsiteX141" fmla="*/ 5011514 w 12192001"/>
              <a:gd name="connsiteY141" fmla="*/ 2233846 h 2344739"/>
              <a:gd name="connsiteX142" fmla="*/ 4840441 w 12192001"/>
              <a:gd name="connsiteY142" fmla="*/ 2209829 h 2344739"/>
              <a:gd name="connsiteX143" fmla="*/ 4762447 w 12192001"/>
              <a:gd name="connsiteY143" fmla="*/ 2182061 h 2344739"/>
              <a:gd name="connsiteX144" fmla="*/ 4723186 w 12192001"/>
              <a:gd name="connsiteY144" fmla="*/ 2173047 h 2344739"/>
              <a:gd name="connsiteX145" fmla="*/ 4721176 w 12192001"/>
              <a:gd name="connsiteY145" fmla="*/ 2172298 h 2344739"/>
              <a:gd name="connsiteX146" fmla="*/ 4722111 w 12192001"/>
              <a:gd name="connsiteY146" fmla="*/ 2172087 h 2344739"/>
              <a:gd name="connsiteX147" fmla="*/ 4717202 w 12192001"/>
              <a:gd name="connsiteY147" fmla="*/ 2170817 h 2344739"/>
              <a:gd name="connsiteX148" fmla="*/ 4721176 w 12192001"/>
              <a:gd name="connsiteY148" fmla="*/ 2172298 h 2344739"/>
              <a:gd name="connsiteX149" fmla="*/ 4715526 w 12192001"/>
              <a:gd name="connsiteY149" fmla="*/ 2173573 h 2344739"/>
              <a:gd name="connsiteX150" fmla="*/ 4515814 w 12192001"/>
              <a:gd name="connsiteY150" fmla="*/ 2163671 h 2344739"/>
              <a:gd name="connsiteX151" fmla="*/ 4428543 w 12192001"/>
              <a:gd name="connsiteY151" fmla="*/ 2153020 h 2344739"/>
              <a:gd name="connsiteX152" fmla="*/ 4362875 w 12192001"/>
              <a:gd name="connsiteY152" fmla="*/ 2151674 h 2344739"/>
              <a:gd name="connsiteX153" fmla="*/ 4316966 w 12192001"/>
              <a:gd name="connsiteY153" fmla="*/ 2158289 h 2344739"/>
              <a:gd name="connsiteX154" fmla="*/ 4315110 w 12192001"/>
              <a:gd name="connsiteY154" fmla="*/ 2156948 h 2344739"/>
              <a:gd name="connsiteX155" fmla="*/ 4295144 w 12192001"/>
              <a:gd name="connsiteY155" fmla="*/ 2155069 h 2344739"/>
              <a:gd name="connsiteX156" fmla="*/ 4290064 w 12192001"/>
              <a:gd name="connsiteY156" fmla="*/ 2157986 h 2344739"/>
              <a:gd name="connsiteX157" fmla="*/ 4276142 w 12192001"/>
              <a:gd name="connsiteY157" fmla="*/ 2157740 h 2344739"/>
              <a:gd name="connsiteX158" fmla="*/ 4248117 w 12192001"/>
              <a:gd name="connsiteY158" fmla="*/ 2160064 h 2344739"/>
              <a:gd name="connsiteX159" fmla="*/ 4202051 w 12192001"/>
              <a:gd name="connsiteY159" fmla="*/ 2157269 h 2344739"/>
              <a:gd name="connsiteX160" fmla="*/ 4201745 w 12192001"/>
              <a:gd name="connsiteY160" fmla="*/ 2156010 h 2344739"/>
              <a:gd name="connsiteX161" fmla="*/ 4191248 w 12192001"/>
              <a:gd name="connsiteY161" fmla="*/ 2150376 h 2344739"/>
              <a:gd name="connsiteX162" fmla="*/ 4142745 w 12192001"/>
              <a:gd name="connsiteY162" fmla="*/ 2134511 h 2344739"/>
              <a:gd name="connsiteX163" fmla="*/ 4083097 w 12192001"/>
              <a:gd name="connsiteY163" fmla="*/ 2107978 h 2344739"/>
              <a:gd name="connsiteX164" fmla="*/ 4074546 w 12192001"/>
              <a:gd name="connsiteY164" fmla="*/ 2107143 h 2344739"/>
              <a:gd name="connsiteX165" fmla="*/ 4074427 w 12192001"/>
              <a:gd name="connsiteY165" fmla="*/ 2106844 h 2344739"/>
              <a:gd name="connsiteX166" fmla="*/ 4065510 w 12192001"/>
              <a:gd name="connsiteY166" fmla="*/ 2105400 h 2344739"/>
              <a:gd name="connsiteX167" fmla="*/ 4058954 w 12192001"/>
              <a:gd name="connsiteY167" fmla="*/ 2105618 h 2344739"/>
              <a:gd name="connsiteX168" fmla="*/ 4042364 w 12192001"/>
              <a:gd name="connsiteY168" fmla="*/ 2103997 h 2344739"/>
              <a:gd name="connsiteX169" fmla="*/ 4036997 w 12192001"/>
              <a:gd name="connsiteY169" fmla="*/ 2101563 h 2344739"/>
              <a:gd name="connsiteX170" fmla="*/ 4035363 w 12192001"/>
              <a:gd name="connsiteY170" fmla="*/ 2097896 h 2344739"/>
              <a:gd name="connsiteX171" fmla="*/ 4033778 w 12192001"/>
              <a:gd name="connsiteY171" fmla="*/ 2098131 h 2344739"/>
              <a:gd name="connsiteX172" fmla="*/ 4004538 w 12192001"/>
              <a:gd name="connsiteY172" fmla="*/ 2085563 h 2344739"/>
              <a:gd name="connsiteX173" fmla="*/ 3936846 w 12192001"/>
              <a:gd name="connsiteY173" fmla="*/ 2068106 h 2344739"/>
              <a:gd name="connsiteX174" fmla="*/ 3897275 w 12192001"/>
              <a:gd name="connsiteY174" fmla="*/ 2062451 h 2344739"/>
              <a:gd name="connsiteX175" fmla="*/ 3789760 w 12192001"/>
              <a:gd name="connsiteY175" fmla="*/ 2042213 h 2344739"/>
              <a:gd name="connsiteX176" fmla="*/ 3682513 w 12192001"/>
              <a:gd name="connsiteY176" fmla="*/ 2018290 h 2344739"/>
              <a:gd name="connsiteX177" fmla="*/ 3610035 w 12192001"/>
              <a:gd name="connsiteY177" fmla="*/ 1986019 h 2344739"/>
              <a:gd name="connsiteX178" fmla="*/ 3603855 w 12192001"/>
              <a:gd name="connsiteY178" fmla="*/ 1987381 h 2344739"/>
              <a:gd name="connsiteX179" fmla="*/ 3594736 w 12192001"/>
              <a:gd name="connsiteY179" fmla="*/ 1987545 h 2344739"/>
              <a:gd name="connsiteX180" fmla="*/ 3594501 w 12192001"/>
              <a:gd name="connsiteY180" fmla="*/ 1987276 h 2344739"/>
              <a:gd name="connsiteX181" fmla="*/ 3585978 w 12192001"/>
              <a:gd name="connsiteY181" fmla="*/ 1987966 h 2344739"/>
              <a:gd name="connsiteX182" fmla="*/ 3536135 w 12192001"/>
              <a:gd name="connsiteY182" fmla="*/ 1978267 h 2344739"/>
              <a:gd name="connsiteX183" fmla="*/ 3473223 w 12192001"/>
              <a:gd name="connsiteY183" fmla="*/ 1974606 h 2344739"/>
              <a:gd name="connsiteX184" fmla="*/ 3400728 w 12192001"/>
              <a:gd name="connsiteY184" fmla="*/ 1962558 h 2344739"/>
              <a:gd name="connsiteX185" fmla="*/ 3363888 w 12192001"/>
              <a:gd name="connsiteY185" fmla="*/ 1979510 h 2344739"/>
              <a:gd name="connsiteX186" fmla="*/ 3344026 w 12192001"/>
              <a:gd name="connsiteY186" fmla="*/ 1981192 h 2344739"/>
              <a:gd name="connsiteX187" fmla="*/ 3341698 w 12192001"/>
              <a:gd name="connsiteY187" fmla="*/ 1980217 h 2344739"/>
              <a:gd name="connsiteX188" fmla="*/ 3262356 w 12192001"/>
              <a:gd name="connsiteY188" fmla="*/ 1986094 h 2344739"/>
              <a:gd name="connsiteX189" fmla="*/ 3142556 w 12192001"/>
              <a:gd name="connsiteY189" fmla="*/ 1993869 h 2344739"/>
              <a:gd name="connsiteX190" fmla="*/ 3030291 w 12192001"/>
              <a:gd name="connsiteY190" fmla="*/ 1996512 h 2344739"/>
              <a:gd name="connsiteX191" fmla="*/ 2781569 w 12192001"/>
              <a:gd name="connsiteY191" fmla="*/ 2018333 h 2344739"/>
              <a:gd name="connsiteX192" fmla="*/ 2646527 w 12192001"/>
              <a:gd name="connsiteY192" fmla="*/ 2028869 h 2344739"/>
              <a:gd name="connsiteX193" fmla="*/ 2568028 w 12192001"/>
              <a:gd name="connsiteY193" fmla="*/ 2002628 h 2344739"/>
              <a:gd name="connsiteX194" fmla="*/ 2443255 w 12192001"/>
              <a:gd name="connsiteY194" fmla="*/ 2016529 h 2344739"/>
              <a:gd name="connsiteX195" fmla="*/ 2315112 w 12192001"/>
              <a:gd name="connsiteY195" fmla="*/ 2024996 h 2344739"/>
              <a:gd name="connsiteX196" fmla="*/ 2208578 w 12192001"/>
              <a:gd name="connsiteY196" fmla="*/ 2019763 h 2344739"/>
              <a:gd name="connsiteX197" fmla="*/ 2094665 w 12192001"/>
              <a:gd name="connsiteY197" fmla="*/ 2003052 h 2344739"/>
              <a:gd name="connsiteX198" fmla="*/ 1997356 w 12192001"/>
              <a:gd name="connsiteY198" fmla="*/ 1995032 h 2344739"/>
              <a:gd name="connsiteX199" fmla="*/ 1928172 w 12192001"/>
              <a:gd name="connsiteY199" fmla="*/ 2016977 h 2344739"/>
              <a:gd name="connsiteX200" fmla="*/ 1921650 w 12192001"/>
              <a:gd name="connsiteY200" fmla="*/ 2012146 h 2344739"/>
              <a:gd name="connsiteX201" fmla="*/ 1873080 w 12192001"/>
              <a:gd name="connsiteY201" fmla="*/ 2013741 h 2344739"/>
              <a:gd name="connsiteX202" fmla="*/ 1786655 w 12192001"/>
              <a:gd name="connsiteY202" fmla="*/ 2041363 h 2344739"/>
              <a:gd name="connsiteX203" fmla="*/ 1738204 w 12192001"/>
              <a:gd name="connsiteY203" fmla="*/ 2036312 h 2344739"/>
              <a:gd name="connsiteX204" fmla="*/ 1675071 w 12192001"/>
              <a:gd name="connsiteY204" fmla="*/ 2019963 h 2344739"/>
              <a:gd name="connsiteX205" fmla="*/ 1608669 w 12192001"/>
              <a:gd name="connsiteY205" fmla="*/ 2013066 h 2344739"/>
              <a:gd name="connsiteX206" fmla="*/ 1496110 w 12192001"/>
              <a:gd name="connsiteY206" fmla="*/ 1987476 h 2344739"/>
              <a:gd name="connsiteX207" fmla="*/ 1149979 w 12192001"/>
              <a:gd name="connsiteY207" fmla="*/ 1938041 h 2344739"/>
              <a:gd name="connsiteX208" fmla="*/ 858269 w 12192001"/>
              <a:gd name="connsiteY208" fmla="*/ 1928608 h 2344739"/>
              <a:gd name="connsiteX209" fmla="*/ 837540 w 12192001"/>
              <a:gd name="connsiteY209" fmla="*/ 1929821 h 2344739"/>
              <a:gd name="connsiteX210" fmla="*/ 816809 w 12192001"/>
              <a:gd name="connsiteY210" fmla="*/ 1927857 h 2344739"/>
              <a:gd name="connsiteX211" fmla="*/ 811506 w 12192001"/>
              <a:gd name="connsiteY211" fmla="*/ 1930751 h 2344739"/>
              <a:gd name="connsiteX212" fmla="*/ 797041 w 12192001"/>
              <a:gd name="connsiteY212" fmla="*/ 1930446 h 2344739"/>
              <a:gd name="connsiteX213" fmla="*/ 767901 w 12192001"/>
              <a:gd name="connsiteY213" fmla="*/ 1932653 h 2344739"/>
              <a:gd name="connsiteX214" fmla="*/ 763053 w 12192001"/>
              <a:gd name="connsiteY214" fmla="*/ 1930432 h 2344739"/>
              <a:gd name="connsiteX215" fmla="*/ 720047 w 12192001"/>
              <a:gd name="connsiteY215" fmla="*/ 1929661 h 2344739"/>
              <a:gd name="connsiteX216" fmla="*/ 719742 w 12192001"/>
              <a:gd name="connsiteY216" fmla="*/ 1928399 h 2344739"/>
              <a:gd name="connsiteX217" fmla="*/ 708875 w 12192001"/>
              <a:gd name="connsiteY217" fmla="*/ 1922722 h 2344739"/>
              <a:gd name="connsiteX218" fmla="*/ 596792 w 12192001"/>
              <a:gd name="connsiteY218" fmla="*/ 1879864 h 2344739"/>
              <a:gd name="connsiteX219" fmla="*/ 578535 w 12192001"/>
              <a:gd name="connsiteY219" fmla="*/ 1877212 h 2344739"/>
              <a:gd name="connsiteX220" fmla="*/ 571717 w 12192001"/>
              <a:gd name="connsiteY220" fmla="*/ 1877401 h 2344739"/>
              <a:gd name="connsiteX221" fmla="*/ 445099 w 12192001"/>
              <a:gd name="connsiteY221" fmla="*/ 1839371 h 2344739"/>
              <a:gd name="connsiteX222" fmla="*/ 404015 w 12192001"/>
              <a:gd name="connsiteY222" fmla="*/ 1833548 h 2344739"/>
              <a:gd name="connsiteX223" fmla="*/ 292435 w 12192001"/>
              <a:gd name="connsiteY223" fmla="*/ 1812852 h 2344739"/>
              <a:gd name="connsiteX224" fmla="*/ 118381 w 12192001"/>
              <a:gd name="connsiteY224" fmla="*/ 1761047 h 2344739"/>
              <a:gd name="connsiteX225" fmla="*/ 15526 w 12192001"/>
              <a:gd name="connsiteY225" fmla="*/ 1758191 h 2344739"/>
              <a:gd name="connsiteX226" fmla="*/ 2 w 12192001"/>
              <a:gd name="connsiteY226" fmla="*/ 1752722 h 2344739"/>
              <a:gd name="connsiteX227" fmla="*/ 1 w 12192001"/>
              <a:gd name="connsiteY227" fmla="*/ 762497 h 2344739"/>
              <a:gd name="connsiteX228" fmla="*/ 0 w 12192001"/>
              <a:gd name="connsiteY228" fmla="*/ 762497 h 2344739"/>
              <a:gd name="connsiteX229" fmla="*/ 0 w 12192001"/>
              <a:gd name="connsiteY229" fmla="*/ 222213 h 2344739"/>
              <a:gd name="connsiteX230" fmla="*/ 0 w 12192001"/>
              <a:gd name="connsiteY230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63053 w 12192001"/>
              <a:gd name="connsiteY213" fmla="*/ 1930432 h 2344739"/>
              <a:gd name="connsiteX214" fmla="*/ 720047 w 12192001"/>
              <a:gd name="connsiteY214" fmla="*/ 1929661 h 2344739"/>
              <a:gd name="connsiteX215" fmla="*/ 719742 w 12192001"/>
              <a:gd name="connsiteY215" fmla="*/ 1928399 h 2344739"/>
              <a:gd name="connsiteX216" fmla="*/ 708875 w 12192001"/>
              <a:gd name="connsiteY216" fmla="*/ 1922722 h 2344739"/>
              <a:gd name="connsiteX217" fmla="*/ 596792 w 12192001"/>
              <a:gd name="connsiteY217" fmla="*/ 1879864 h 2344739"/>
              <a:gd name="connsiteX218" fmla="*/ 578535 w 12192001"/>
              <a:gd name="connsiteY218" fmla="*/ 1877212 h 2344739"/>
              <a:gd name="connsiteX219" fmla="*/ 571717 w 12192001"/>
              <a:gd name="connsiteY219" fmla="*/ 1877401 h 2344739"/>
              <a:gd name="connsiteX220" fmla="*/ 445099 w 12192001"/>
              <a:gd name="connsiteY220" fmla="*/ 1839371 h 2344739"/>
              <a:gd name="connsiteX221" fmla="*/ 404015 w 12192001"/>
              <a:gd name="connsiteY221" fmla="*/ 1833548 h 2344739"/>
              <a:gd name="connsiteX222" fmla="*/ 292435 w 12192001"/>
              <a:gd name="connsiteY222" fmla="*/ 1812852 h 2344739"/>
              <a:gd name="connsiteX223" fmla="*/ 118381 w 12192001"/>
              <a:gd name="connsiteY223" fmla="*/ 1761047 h 2344739"/>
              <a:gd name="connsiteX224" fmla="*/ 15526 w 12192001"/>
              <a:gd name="connsiteY224" fmla="*/ 1758191 h 2344739"/>
              <a:gd name="connsiteX225" fmla="*/ 2 w 12192001"/>
              <a:gd name="connsiteY225" fmla="*/ 1752722 h 2344739"/>
              <a:gd name="connsiteX226" fmla="*/ 1 w 12192001"/>
              <a:gd name="connsiteY226" fmla="*/ 762497 h 2344739"/>
              <a:gd name="connsiteX227" fmla="*/ 0 w 12192001"/>
              <a:gd name="connsiteY227" fmla="*/ 762497 h 2344739"/>
              <a:gd name="connsiteX228" fmla="*/ 0 w 12192001"/>
              <a:gd name="connsiteY228" fmla="*/ 222213 h 2344739"/>
              <a:gd name="connsiteX229" fmla="*/ 0 w 12192001"/>
              <a:gd name="connsiteY229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63053 w 12192001"/>
              <a:gd name="connsiteY213" fmla="*/ 1930432 h 2344739"/>
              <a:gd name="connsiteX214" fmla="*/ 720047 w 12192001"/>
              <a:gd name="connsiteY214" fmla="*/ 1929661 h 2344739"/>
              <a:gd name="connsiteX215" fmla="*/ 719742 w 12192001"/>
              <a:gd name="connsiteY215" fmla="*/ 1928399 h 2344739"/>
              <a:gd name="connsiteX216" fmla="*/ 708875 w 12192001"/>
              <a:gd name="connsiteY216" fmla="*/ 1922722 h 2344739"/>
              <a:gd name="connsiteX217" fmla="*/ 596792 w 12192001"/>
              <a:gd name="connsiteY217" fmla="*/ 1879864 h 2344739"/>
              <a:gd name="connsiteX218" fmla="*/ 578535 w 12192001"/>
              <a:gd name="connsiteY218" fmla="*/ 1877212 h 2344739"/>
              <a:gd name="connsiteX219" fmla="*/ 571717 w 12192001"/>
              <a:gd name="connsiteY219" fmla="*/ 1877401 h 2344739"/>
              <a:gd name="connsiteX220" fmla="*/ 445099 w 12192001"/>
              <a:gd name="connsiteY220" fmla="*/ 1839371 h 2344739"/>
              <a:gd name="connsiteX221" fmla="*/ 404015 w 12192001"/>
              <a:gd name="connsiteY221" fmla="*/ 1833548 h 2344739"/>
              <a:gd name="connsiteX222" fmla="*/ 292435 w 12192001"/>
              <a:gd name="connsiteY222" fmla="*/ 1812852 h 2344739"/>
              <a:gd name="connsiteX223" fmla="*/ 118381 w 12192001"/>
              <a:gd name="connsiteY223" fmla="*/ 1761047 h 2344739"/>
              <a:gd name="connsiteX224" fmla="*/ 15526 w 12192001"/>
              <a:gd name="connsiteY224" fmla="*/ 1758191 h 2344739"/>
              <a:gd name="connsiteX225" fmla="*/ 2 w 12192001"/>
              <a:gd name="connsiteY225" fmla="*/ 1752722 h 2344739"/>
              <a:gd name="connsiteX226" fmla="*/ 1 w 12192001"/>
              <a:gd name="connsiteY226" fmla="*/ 762497 h 2344739"/>
              <a:gd name="connsiteX227" fmla="*/ 0 w 12192001"/>
              <a:gd name="connsiteY227" fmla="*/ 762497 h 2344739"/>
              <a:gd name="connsiteX228" fmla="*/ 0 w 12192001"/>
              <a:gd name="connsiteY228" fmla="*/ 222213 h 2344739"/>
              <a:gd name="connsiteX229" fmla="*/ 0 w 12192001"/>
              <a:gd name="connsiteY229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63053 w 12192001"/>
              <a:gd name="connsiteY213" fmla="*/ 1930432 h 2344739"/>
              <a:gd name="connsiteX214" fmla="*/ 720047 w 12192001"/>
              <a:gd name="connsiteY214" fmla="*/ 1929661 h 2344739"/>
              <a:gd name="connsiteX215" fmla="*/ 719742 w 12192001"/>
              <a:gd name="connsiteY215" fmla="*/ 1928399 h 2344739"/>
              <a:gd name="connsiteX216" fmla="*/ 708875 w 12192001"/>
              <a:gd name="connsiteY216" fmla="*/ 1922722 h 2344739"/>
              <a:gd name="connsiteX217" fmla="*/ 596792 w 12192001"/>
              <a:gd name="connsiteY217" fmla="*/ 1879864 h 2344739"/>
              <a:gd name="connsiteX218" fmla="*/ 578535 w 12192001"/>
              <a:gd name="connsiteY218" fmla="*/ 1877212 h 2344739"/>
              <a:gd name="connsiteX219" fmla="*/ 571717 w 12192001"/>
              <a:gd name="connsiteY219" fmla="*/ 1877401 h 2344739"/>
              <a:gd name="connsiteX220" fmla="*/ 445099 w 12192001"/>
              <a:gd name="connsiteY220" fmla="*/ 1839371 h 2344739"/>
              <a:gd name="connsiteX221" fmla="*/ 404015 w 12192001"/>
              <a:gd name="connsiteY221" fmla="*/ 1833548 h 2344739"/>
              <a:gd name="connsiteX222" fmla="*/ 292435 w 12192001"/>
              <a:gd name="connsiteY222" fmla="*/ 1812852 h 2344739"/>
              <a:gd name="connsiteX223" fmla="*/ 118381 w 12192001"/>
              <a:gd name="connsiteY223" fmla="*/ 1761047 h 2344739"/>
              <a:gd name="connsiteX224" fmla="*/ 15526 w 12192001"/>
              <a:gd name="connsiteY224" fmla="*/ 1758191 h 2344739"/>
              <a:gd name="connsiteX225" fmla="*/ 2 w 12192001"/>
              <a:gd name="connsiteY225" fmla="*/ 1752722 h 2344739"/>
              <a:gd name="connsiteX226" fmla="*/ 1 w 12192001"/>
              <a:gd name="connsiteY226" fmla="*/ 762497 h 2344739"/>
              <a:gd name="connsiteX227" fmla="*/ 0 w 12192001"/>
              <a:gd name="connsiteY227" fmla="*/ 762497 h 2344739"/>
              <a:gd name="connsiteX228" fmla="*/ 0 w 12192001"/>
              <a:gd name="connsiteY228" fmla="*/ 222213 h 2344739"/>
              <a:gd name="connsiteX229" fmla="*/ 0 w 12192001"/>
              <a:gd name="connsiteY229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20047 w 12192001"/>
              <a:gd name="connsiteY213" fmla="*/ 1929661 h 2344739"/>
              <a:gd name="connsiteX214" fmla="*/ 719742 w 12192001"/>
              <a:gd name="connsiteY214" fmla="*/ 1928399 h 2344739"/>
              <a:gd name="connsiteX215" fmla="*/ 708875 w 12192001"/>
              <a:gd name="connsiteY215" fmla="*/ 1922722 h 2344739"/>
              <a:gd name="connsiteX216" fmla="*/ 596792 w 12192001"/>
              <a:gd name="connsiteY216" fmla="*/ 1879864 h 2344739"/>
              <a:gd name="connsiteX217" fmla="*/ 578535 w 12192001"/>
              <a:gd name="connsiteY217" fmla="*/ 1877212 h 2344739"/>
              <a:gd name="connsiteX218" fmla="*/ 571717 w 12192001"/>
              <a:gd name="connsiteY218" fmla="*/ 1877401 h 2344739"/>
              <a:gd name="connsiteX219" fmla="*/ 445099 w 12192001"/>
              <a:gd name="connsiteY219" fmla="*/ 1839371 h 2344739"/>
              <a:gd name="connsiteX220" fmla="*/ 404015 w 12192001"/>
              <a:gd name="connsiteY220" fmla="*/ 1833548 h 2344739"/>
              <a:gd name="connsiteX221" fmla="*/ 292435 w 12192001"/>
              <a:gd name="connsiteY221" fmla="*/ 1812852 h 2344739"/>
              <a:gd name="connsiteX222" fmla="*/ 118381 w 12192001"/>
              <a:gd name="connsiteY222" fmla="*/ 1761047 h 2344739"/>
              <a:gd name="connsiteX223" fmla="*/ 15526 w 12192001"/>
              <a:gd name="connsiteY223" fmla="*/ 1758191 h 2344739"/>
              <a:gd name="connsiteX224" fmla="*/ 2 w 12192001"/>
              <a:gd name="connsiteY224" fmla="*/ 1752722 h 2344739"/>
              <a:gd name="connsiteX225" fmla="*/ 1 w 12192001"/>
              <a:gd name="connsiteY225" fmla="*/ 762497 h 2344739"/>
              <a:gd name="connsiteX226" fmla="*/ 0 w 12192001"/>
              <a:gd name="connsiteY226" fmla="*/ 762497 h 2344739"/>
              <a:gd name="connsiteX227" fmla="*/ 0 w 12192001"/>
              <a:gd name="connsiteY227" fmla="*/ 222213 h 2344739"/>
              <a:gd name="connsiteX228" fmla="*/ 0 w 12192001"/>
              <a:gd name="connsiteY228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67901 w 12192001"/>
              <a:gd name="connsiteY211" fmla="*/ 1932653 h 2344739"/>
              <a:gd name="connsiteX212" fmla="*/ 720047 w 12192001"/>
              <a:gd name="connsiteY212" fmla="*/ 1929661 h 2344739"/>
              <a:gd name="connsiteX213" fmla="*/ 719742 w 12192001"/>
              <a:gd name="connsiteY213" fmla="*/ 1928399 h 2344739"/>
              <a:gd name="connsiteX214" fmla="*/ 708875 w 12192001"/>
              <a:gd name="connsiteY214" fmla="*/ 1922722 h 2344739"/>
              <a:gd name="connsiteX215" fmla="*/ 596792 w 12192001"/>
              <a:gd name="connsiteY215" fmla="*/ 1879864 h 2344739"/>
              <a:gd name="connsiteX216" fmla="*/ 578535 w 12192001"/>
              <a:gd name="connsiteY216" fmla="*/ 1877212 h 2344739"/>
              <a:gd name="connsiteX217" fmla="*/ 571717 w 12192001"/>
              <a:gd name="connsiteY217" fmla="*/ 1877401 h 2344739"/>
              <a:gd name="connsiteX218" fmla="*/ 445099 w 12192001"/>
              <a:gd name="connsiteY218" fmla="*/ 1839371 h 2344739"/>
              <a:gd name="connsiteX219" fmla="*/ 404015 w 12192001"/>
              <a:gd name="connsiteY219" fmla="*/ 1833548 h 2344739"/>
              <a:gd name="connsiteX220" fmla="*/ 292435 w 12192001"/>
              <a:gd name="connsiteY220" fmla="*/ 1812852 h 2344739"/>
              <a:gd name="connsiteX221" fmla="*/ 118381 w 12192001"/>
              <a:gd name="connsiteY221" fmla="*/ 1761047 h 2344739"/>
              <a:gd name="connsiteX222" fmla="*/ 15526 w 12192001"/>
              <a:gd name="connsiteY222" fmla="*/ 1758191 h 2344739"/>
              <a:gd name="connsiteX223" fmla="*/ 2 w 12192001"/>
              <a:gd name="connsiteY223" fmla="*/ 1752722 h 2344739"/>
              <a:gd name="connsiteX224" fmla="*/ 1 w 12192001"/>
              <a:gd name="connsiteY224" fmla="*/ 762497 h 2344739"/>
              <a:gd name="connsiteX225" fmla="*/ 0 w 12192001"/>
              <a:gd name="connsiteY225" fmla="*/ 762497 h 2344739"/>
              <a:gd name="connsiteX226" fmla="*/ 0 w 12192001"/>
              <a:gd name="connsiteY226" fmla="*/ 222213 h 2344739"/>
              <a:gd name="connsiteX227" fmla="*/ 0 w 12192001"/>
              <a:gd name="connsiteY227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20047 w 12192001"/>
              <a:gd name="connsiteY211" fmla="*/ 1929661 h 2344739"/>
              <a:gd name="connsiteX212" fmla="*/ 719742 w 12192001"/>
              <a:gd name="connsiteY212" fmla="*/ 1928399 h 2344739"/>
              <a:gd name="connsiteX213" fmla="*/ 708875 w 12192001"/>
              <a:gd name="connsiteY213" fmla="*/ 1922722 h 2344739"/>
              <a:gd name="connsiteX214" fmla="*/ 596792 w 12192001"/>
              <a:gd name="connsiteY214" fmla="*/ 1879864 h 2344739"/>
              <a:gd name="connsiteX215" fmla="*/ 578535 w 12192001"/>
              <a:gd name="connsiteY215" fmla="*/ 1877212 h 2344739"/>
              <a:gd name="connsiteX216" fmla="*/ 571717 w 12192001"/>
              <a:gd name="connsiteY216" fmla="*/ 1877401 h 2344739"/>
              <a:gd name="connsiteX217" fmla="*/ 445099 w 12192001"/>
              <a:gd name="connsiteY217" fmla="*/ 1839371 h 2344739"/>
              <a:gd name="connsiteX218" fmla="*/ 404015 w 12192001"/>
              <a:gd name="connsiteY218" fmla="*/ 1833548 h 2344739"/>
              <a:gd name="connsiteX219" fmla="*/ 292435 w 12192001"/>
              <a:gd name="connsiteY219" fmla="*/ 1812852 h 2344739"/>
              <a:gd name="connsiteX220" fmla="*/ 118381 w 12192001"/>
              <a:gd name="connsiteY220" fmla="*/ 1761047 h 2344739"/>
              <a:gd name="connsiteX221" fmla="*/ 15526 w 12192001"/>
              <a:gd name="connsiteY221" fmla="*/ 1758191 h 2344739"/>
              <a:gd name="connsiteX222" fmla="*/ 2 w 12192001"/>
              <a:gd name="connsiteY222" fmla="*/ 1752722 h 2344739"/>
              <a:gd name="connsiteX223" fmla="*/ 1 w 12192001"/>
              <a:gd name="connsiteY223" fmla="*/ 762497 h 2344739"/>
              <a:gd name="connsiteX224" fmla="*/ 0 w 12192001"/>
              <a:gd name="connsiteY224" fmla="*/ 762497 h 2344739"/>
              <a:gd name="connsiteX225" fmla="*/ 0 w 12192001"/>
              <a:gd name="connsiteY225" fmla="*/ 222213 h 2344739"/>
              <a:gd name="connsiteX226" fmla="*/ 0 w 12192001"/>
              <a:gd name="connsiteY22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20047 w 12192001"/>
              <a:gd name="connsiteY211" fmla="*/ 1929661 h 2344739"/>
              <a:gd name="connsiteX212" fmla="*/ 719742 w 12192001"/>
              <a:gd name="connsiteY212" fmla="*/ 1928399 h 2344739"/>
              <a:gd name="connsiteX213" fmla="*/ 708875 w 12192001"/>
              <a:gd name="connsiteY213" fmla="*/ 1922722 h 2344739"/>
              <a:gd name="connsiteX214" fmla="*/ 596792 w 12192001"/>
              <a:gd name="connsiteY214" fmla="*/ 1879864 h 2344739"/>
              <a:gd name="connsiteX215" fmla="*/ 578535 w 12192001"/>
              <a:gd name="connsiteY215" fmla="*/ 1877212 h 2344739"/>
              <a:gd name="connsiteX216" fmla="*/ 571717 w 12192001"/>
              <a:gd name="connsiteY216" fmla="*/ 1877401 h 2344739"/>
              <a:gd name="connsiteX217" fmla="*/ 445099 w 12192001"/>
              <a:gd name="connsiteY217" fmla="*/ 1839371 h 2344739"/>
              <a:gd name="connsiteX218" fmla="*/ 404015 w 12192001"/>
              <a:gd name="connsiteY218" fmla="*/ 1833548 h 2344739"/>
              <a:gd name="connsiteX219" fmla="*/ 292435 w 12192001"/>
              <a:gd name="connsiteY219" fmla="*/ 1812852 h 2344739"/>
              <a:gd name="connsiteX220" fmla="*/ 118381 w 12192001"/>
              <a:gd name="connsiteY220" fmla="*/ 1761047 h 2344739"/>
              <a:gd name="connsiteX221" fmla="*/ 15526 w 12192001"/>
              <a:gd name="connsiteY221" fmla="*/ 1758191 h 2344739"/>
              <a:gd name="connsiteX222" fmla="*/ 2 w 12192001"/>
              <a:gd name="connsiteY222" fmla="*/ 1752722 h 2344739"/>
              <a:gd name="connsiteX223" fmla="*/ 1 w 12192001"/>
              <a:gd name="connsiteY223" fmla="*/ 762497 h 2344739"/>
              <a:gd name="connsiteX224" fmla="*/ 0 w 12192001"/>
              <a:gd name="connsiteY224" fmla="*/ 222213 h 2344739"/>
              <a:gd name="connsiteX225" fmla="*/ 0 w 12192001"/>
              <a:gd name="connsiteY225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190394 w 12193149"/>
              <a:gd name="connsiteY68" fmla="*/ 1912467 h 2344739"/>
              <a:gd name="connsiteX69" fmla="*/ 9114960 w 12193149"/>
              <a:gd name="connsiteY69" fmla="*/ 1919069 h 2344739"/>
              <a:gd name="connsiteX70" fmla="*/ 9054601 w 12193149"/>
              <a:gd name="connsiteY70" fmla="*/ 1910755 h 2344739"/>
              <a:gd name="connsiteX71" fmla="*/ 9006634 w 12193149"/>
              <a:gd name="connsiteY71" fmla="*/ 1914040 h 2344739"/>
              <a:gd name="connsiteX72" fmla="*/ 9006349 w 12193149"/>
              <a:gd name="connsiteY72" fmla="*/ 1913800 h 2344739"/>
              <a:gd name="connsiteX73" fmla="*/ 8997380 w 12193149"/>
              <a:gd name="connsiteY73" fmla="*/ 1915011 h 2344739"/>
              <a:gd name="connsiteX74" fmla="*/ 8991542 w 12193149"/>
              <a:gd name="connsiteY74" fmla="*/ 1917072 h 2344739"/>
              <a:gd name="connsiteX75" fmla="*/ 8975485 w 12193149"/>
              <a:gd name="connsiteY75" fmla="*/ 1920298 h 2344739"/>
              <a:gd name="connsiteX76" fmla="*/ 8969159 w 12193149"/>
              <a:gd name="connsiteY76" fmla="*/ 1919598 h 2344739"/>
              <a:gd name="connsiteX77" fmla="*/ 8964196 w 12193149"/>
              <a:gd name="connsiteY77" fmla="*/ 1917373 h 2344739"/>
              <a:gd name="connsiteX78" fmla="*/ 8930136 w 12193149"/>
              <a:gd name="connsiteY78" fmla="*/ 1914185 h 2344739"/>
              <a:gd name="connsiteX79" fmla="*/ 8753592 w 12193149"/>
              <a:gd name="connsiteY79" fmla="*/ 1933417 h 2344739"/>
              <a:gd name="connsiteX80" fmla="*/ 8708995 w 12193149"/>
              <a:gd name="connsiteY80" fmla="*/ 1935518 h 2344739"/>
              <a:gd name="connsiteX81" fmla="*/ 8597219 w 12193149"/>
              <a:gd name="connsiteY81" fmla="*/ 1944090 h 2344739"/>
              <a:gd name="connsiteX82" fmla="*/ 8526378 w 12193149"/>
              <a:gd name="connsiteY82" fmla="*/ 1929248 h 2344739"/>
              <a:gd name="connsiteX83" fmla="*/ 8512131 w 12193149"/>
              <a:gd name="connsiteY83" fmla="*/ 1935163 h 2344739"/>
              <a:gd name="connsiteX84" fmla="*/ 8507315 w 12193149"/>
              <a:gd name="connsiteY84" fmla="*/ 1938164 h 2344739"/>
              <a:gd name="connsiteX85" fmla="*/ 8499116 w 12193149"/>
              <a:gd name="connsiteY85" fmla="*/ 1940902 h 2344739"/>
              <a:gd name="connsiteX86" fmla="*/ 8498742 w 12193149"/>
              <a:gd name="connsiteY86" fmla="*/ 1940723 h 2344739"/>
              <a:gd name="connsiteX87" fmla="*/ 8491397 w 12193149"/>
              <a:gd name="connsiteY87" fmla="*/ 1943773 h 2344739"/>
              <a:gd name="connsiteX88" fmla="*/ 8368330 w 12193149"/>
              <a:gd name="connsiteY88" fmla="*/ 1957815 h 2344739"/>
              <a:gd name="connsiteX89" fmla="*/ 8354947 w 12193149"/>
              <a:gd name="connsiteY89" fmla="*/ 1958009 h 2344739"/>
              <a:gd name="connsiteX90" fmla="*/ 8353521 w 12193149"/>
              <a:gd name="connsiteY90" fmla="*/ 1957169 h 2344739"/>
              <a:gd name="connsiteX91" fmla="*/ 8321252 w 12193149"/>
              <a:gd name="connsiteY91" fmla="*/ 1974587 h 2344739"/>
              <a:gd name="connsiteX92" fmla="*/ 8315581 w 12193149"/>
              <a:gd name="connsiteY92" fmla="*/ 1974913 h 2344739"/>
              <a:gd name="connsiteX93" fmla="*/ 8296322 w 12193149"/>
              <a:gd name="connsiteY93" fmla="*/ 1988808 h 2344739"/>
              <a:gd name="connsiteX94" fmla="*/ 8285424 w 12193149"/>
              <a:gd name="connsiteY94" fmla="*/ 1994631 h 2344739"/>
              <a:gd name="connsiteX95" fmla="*/ 8284298 w 12193149"/>
              <a:gd name="connsiteY95" fmla="*/ 1999074 h 2344739"/>
              <a:gd name="connsiteX96" fmla="*/ 8267224 w 12193149"/>
              <a:gd name="connsiteY96" fmla="*/ 2006249 h 2344739"/>
              <a:gd name="connsiteX97" fmla="*/ 8264525 w 12193149"/>
              <a:gd name="connsiteY97" fmla="*/ 2006019 h 2344739"/>
              <a:gd name="connsiteX98" fmla="*/ 8253181 w 12193149"/>
              <a:gd name="connsiteY98" fmla="*/ 2015862 h 2344739"/>
              <a:gd name="connsiteX99" fmla="*/ 8246982 w 12193149"/>
              <a:gd name="connsiteY99" fmla="*/ 2028854 h 2344739"/>
              <a:gd name="connsiteX100" fmla="*/ 8091420 w 12193149"/>
              <a:gd name="connsiteY100" fmla="*/ 2075015 h 2344739"/>
              <a:gd name="connsiteX101" fmla="*/ 7906555 w 12193149"/>
              <a:gd name="connsiteY101" fmla="*/ 2116988 h 2344739"/>
              <a:gd name="connsiteX102" fmla="*/ 7719893 w 12193149"/>
              <a:gd name="connsiteY102" fmla="*/ 2142703 h 2344739"/>
              <a:gd name="connsiteX103" fmla="*/ 7615495 w 12193149"/>
              <a:gd name="connsiteY103" fmla="*/ 2139232 h 2344739"/>
              <a:gd name="connsiteX104" fmla="*/ 7528691 w 12193149"/>
              <a:gd name="connsiteY104" fmla="*/ 2145060 h 2344739"/>
              <a:gd name="connsiteX105" fmla="*/ 7520719 w 12193149"/>
              <a:gd name="connsiteY105" fmla="*/ 2147613 h 2344739"/>
              <a:gd name="connsiteX106" fmla="*/ 7508559 w 12193149"/>
              <a:gd name="connsiteY106" fmla="*/ 2148948 h 2344739"/>
              <a:gd name="connsiteX107" fmla="*/ 7508188 w 12193149"/>
              <a:gd name="connsiteY107" fmla="*/ 2148621 h 2344739"/>
              <a:gd name="connsiteX108" fmla="*/ 7496943 w 12193149"/>
              <a:gd name="connsiteY108" fmla="*/ 2150573 h 2344739"/>
              <a:gd name="connsiteX109" fmla="*/ 7406539 w 12193149"/>
              <a:gd name="connsiteY109" fmla="*/ 2142468 h 2344739"/>
              <a:gd name="connsiteX110" fmla="*/ 7219707 w 12193149"/>
              <a:gd name="connsiteY110" fmla="*/ 2156680 h 2344739"/>
              <a:gd name="connsiteX111" fmla="*/ 7202249 w 12193149"/>
              <a:gd name="connsiteY111" fmla="*/ 2161230 h 2344739"/>
              <a:gd name="connsiteX112" fmla="*/ 7198152 w 12193149"/>
              <a:gd name="connsiteY112" fmla="*/ 2166588 h 2344739"/>
              <a:gd name="connsiteX113" fmla="*/ 7171956 w 12193149"/>
              <a:gd name="connsiteY113" fmla="*/ 2171236 h 2344739"/>
              <a:gd name="connsiteX114" fmla="*/ 7098136 w 12193149"/>
              <a:gd name="connsiteY114" fmla="*/ 2183464 h 2344739"/>
              <a:gd name="connsiteX115" fmla="*/ 7019644 w 12193149"/>
              <a:gd name="connsiteY115" fmla="*/ 2183090 h 2344739"/>
              <a:gd name="connsiteX116" fmla="*/ 6905294 w 12193149"/>
              <a:gd name="connsiteY116" fmla="*/ 2212596 h 2344739"/>
              <a:gd name="connsiteX117" fmla="*/ 6709370 w 12193149"/>
              <a:gd name="connsiteY117" fmla="*/ 2240551 h 2344739"/>
              <a:gd name="connsiteX118" fmla="*/ 6550602 w 12193149"/>
              <a:gd name="connsiteY118" fmla="*/ 2269327 h 2344739"/>
              <a:gd name="connsiteX119" fmla="*/ 6318708 w 12193149"/>
              <a:gd name="connsiteY119" fmla="*/ 2316127 h 2344739"/>
              <a:gd name="connsiteX120" fmla="*/ 6169822 w 12193149"/>
              <a:gd name="connsiteY120" fmla="*/ 2318214 h 2344739"/>
              <a:gd name="connsiteX121" fmla="*/ 6074996 w 12193149"/>
              <a:gd name="connsiteY121" fmla="*/ 2338676 h 2344739"/>
              <a:gd name="connsiteX122" fmla="*/ 6069677 w 12193149"/>
              <a:gd name="connsiteY122" fmla="*/ 2337139 h 2344739"/>
              <a:gd name="connsiteX123" fmla="*/ 6049786 w 12193149"/>
              <a:gd name="connsiteY123" fmla="*/ 2337822 h 2344739"/>
              <a:gd name="connsiteX124" fmla="*/ 6042433 w 12193149"/>
              <a:gd name="connsiteY124" fmla="*/ 2329473 h 2344739"/>
              <a:gd name="connsiteX125" fmla="*/ 6011238 w 12193149"/>
              <a:gd name="connsiteY125" fmla="*/ 2324380 h 2344739"/>
              <a:gd name="connsiteX126" fmla="*/ 5958523 w 12193149"/>
              <a:gd name="connsiteY126" fmla="*/ 2328024 h 2344739"/>
              <a:gd name="connsiteX127" fmla="*/ 5760067 w 12193149"/>
              <a:gd name="connsiteY127" fmla="*/ 2343716 h 2344739"/>
              <a:gd name="connsiteX128" fmla="*/ 5628108 w 12193149"/>
              <a:gd name="connsiteY128" fmla="*/ 2344739 h 2344739"/>
              <a:gd name="connsiteX129" fmla="*/ 5472054 w 12193149"/>
              <a:gd name="connsiteY129" fmla="*/ 2330719 h 2344739"/>
              <a:gd name="connsiteX130" fmla="*/ 5433909 w 12193149"/>
              <a:gd name="connsiteY130" fmla="*/ 2319466 h 2344739"/>
              <a:gd name="connsiteX131" fmla="*/ 5382817 w 12193149"/>
              <a:gd name="connsiteY131" fmla="*/ 2301764 h 2344739"/>
              <a:gd name="connsiteX132" fmla="*/ 5262912 w 12193149"/>
              <a:gd name="connsiteY132" fmla="*/ 2281347 h 2344739"/>
              <a:gd name="connsiteX133" fmla="*/ 5224109 w 12193149"/>
              <a:gd name="connsiteY133" fmla="*/ 2270223 h 2344739"/>
              <a:gd name="connsiteX134" fmla="*/ 5175808 w 12193149"/>
              <a:gd name="connsiteY134" fmla="*/ 2267233 h 2344739"/>
              <a:gd name="connsiteX135" fmla="*/ 5157702 w 12193149"/>
              <a:gd name="connsiteY135" fmla="*/ 2260010 h 2344739"/>
              <a:gd name="connsiteX136" fmla="*/ 5143747 w 12193149"/>
              <a:gd name="connsiteY136" fmla="*/ 2256610 h 2344739"/>
              <a:gd name="connsiteX137" fmla="*/ 5140744 w 12193149"/>
              <a:gd name="connsiteY137" fmla="*/ 2254509 h 2344739"/>
              <a:gd name="connsiteX138" fmla="*/ 5122807 w 12193149"/>
              <a:gd name="connsiteY138" fmla="*/ 2243656 h 2344739"/>
              <a:gd name="connsiteX139" fmla="*/ 5066938 w 12193149"/>
              <a:gd name="connsiteY139" fmla="*/ 2250227 h 2344739"/>
              <a:gd name="connsiteX140" fmla="*/ 5012662 w 12193149"/>
              <a:gd name="connsiteY140" fmla="*/ 2233846 h 2344739"/>
              <a:gd name="connsiteX141" fmla="*/ 4841589 w 12193149"/>
              <a:gd name="connsiteY141" fmla="*/ 2209829 h 2344739"/>
              <a:gd name="connsiteX142" fmla="*/ 4763595 w 12193149"/>
              <a:gd name="connsiteY142" fmla="*/ 2182061 h 2344739"/>
              <a:gd name="connsiteX143" fmla="*/ 4724334 w 12193149"/>
              <a:gd name="connsiteY143" fmla="*/ 2173047 h 2344739"/>
              <a:gd name="connsiteX144" fmla="*/ 4722324 w 12193149"/>
              <a:gd name="connsiteY144" fmla="*/ 2172298 h 2344739"/>
              <a:gd name="connsiteX145" fmla="*/ 4723259 w 12193149"/>
              <a:gd name="connsiteY145" fmla="*/ 2172087 h 2344739"/>
              <a:gd name="connsiteX146" fmla="*/ 4718350 w 12193149"/>
              <a:gd name="connsiteY146" fmla="*/ 2170817 h 2344739"/>
              <a:gd name="connsiteX147" fmla="*/ 4722324 w 12193149"/>
              <a:gd name="connsiteY147" fmla="*/ 2172298 h 2344739"/>
              <a:gd name="connsiteX148" fmla="*/ 4716674 w 12193149"/>
              <a:gd name="connsiteY148" fmla="*/ 2173573 h 2344739"/>
              <a:gd name="connsiteX149" fmla="*/ 4516962 w 12193149"/>
              <a:gd name="connsiteY149" fmla="*/ 2163671 h 2344739"/>
              <a:gd name="connsiteX150" fmla="*/ 4429691 w 12193149"/>
              <a:gd name="connsiteY150" fmla="*/ 2153020 h 2344739"/>
              <a:gd name="connsiteX151" fmla="*/ 4364023 w 12193149"/>
              <a:gd name="connsiteY151" fmla="*/ 2151674 h 2344739"/>
              <a:gd name="connsiteX152" fmla="*/ 4318114 w 12193149"/>
              <a:gd name="connsiteY152" fmla="*/ 2158289 h 2344739"/>
              <a:gd name="connsiteX153" fmla="*/ 4316258 w 12193149"/>
              <a:gd name="connsiteY153" fmla="*/ 2156948 h 2344739"/>
              <a:gd name="connsiteX154" fmla="*/ 4296292 w 12193149"/>
              <a:gd name="connsiteY154" fmla="*/ 2155069 h 2344739"/>
              <a:gd name="connsiteX155" fmla="*/ 4291212 w 12193149"/>
              <a:gd name="connsiteY155" fmla="*/ 2157986 h 2344739"/>
              <a:gd name="connsiteX156" fmla="*/ 4277290 w 12193149"/>
              <a:gd name="connsiteY156" fmla="*/ 2157740 h 2344739"/>
              <a:gd name="connsiteX157" fmla="*/ 4249265 w 12193149"/>
              <a:gd name="connsiteY157" fmla="*/ 2160064 h 2344739"/>
              <a:gd name="connsiteX158" fmla="*/ 4203199 w 12193149"/>
              <a:gd name="connsiteY158" fmla="*/ 2157269 h 2344739"/>
              <a:gd name="connsiteX159" fmla="*/ 4202893 w 12193149"/>
              <a:gd name="connsiteY159" fmla="*/ 2156010 h 2344739"/>
              <a:gd name="connsiteX160" fmla="*/ 4192396 w 12193149"/>
              <a:gd name="connsiteY160" fmla="*/ 2150376 h 2344739"/>
              <a:gd name="connsiteX161" fmla="*/ 4143893 w 12193149"/>
              <a:gd name="connsiteY161" fmla="*/ 2134511 h 2344739"/>
              <a:gd name="connsiteX162" fmla="*/ 4084245 w 12193149"/>
              <a:gd name="connsiteY162" fmla="*/ 2107978 h 2344739"/>
              <a:gd name="connsiteX163" fmla="*/ 4075694 w 12193149"/>
              <a:gd name="connsiteY163" fmla="*/ 2107143 h 2344739"/>
              <a:gd name="connsiteX164" fmla="*/ 4075575 w 12193149"/>
              <a:gd name="connsiteY164" fmla="*/ 2106844 h 2344739"/>
              <a:gd name="connsiteX165" fmla="*/ 4066658 w 12193149"/>
              <a:gd name="connsiteY165" fmla="*/ 2105400 h 2344739"/>
              <a:gd name="connsiteX166" fmla="*/ 4060102 w 12193149"/>
              <a:gd name="connsiteY166" fmla="*/ 2105618 h 2344739"/>
              <a:gd name="connsiteX167" fmla="*/ 4043512 w 12193149"/>
              <a:gd name="connsiteY167" fmla="*/ 2103997 h 2344739"/>
              <a:gd name="connsiteX168" fmla="*/ 4038145 w 12193149"/>
              <a:gd name="connsiteY168" fmla="*/ 2101563 h 2344739"/>
              <a:gd name="connsiteX169" fmla="*/ 4036511 w 12193149"/>
              <a:gd name="connsiteY169" fmla="*/ 2097896 h 2344739"/>
              <a:gd name="connsiteX170" fmla="*/ 4034926 w 12193149"/>
              <a:gd name="connsiteY170" fmla="*/ 2098131 h 2344739"/>
              <a:gd name="connsiteX171" fmla="*/ 4005686 w 12193149"/>
              <a:gd name="connsiteY171" fmla="*/ 2085563 h 2344739"/>
              <a:gd name="connsiteX172" fmla="*/ 3937994 w 12193149"/>
              <a:gd name="connsiteY172" fmla="*/ 2068106 h 2344739"/>
              <a:gd name="connsiteX173" fmla="*/ 3898423 w 12193149"/>
              <a:gd name="connsiteY173" fmla="*/ 2062451 h 2344739"/>
              <a:gd name="connsiteX174" fmla="*/ 3790908 w 12193149"/>
              <a:gd name="connsiteY174" fmla="*/ 2042213 h 2344739"/>
              <a:gd name="connsiteX175" fmla="*/ 3683661 w 12193149"/>
              <a:gd name="connsiteY175" fmla="*/ 2018290 h 2344739"/>
              <a:gd name="connsiteX176" fmla="*/ 3611183 w 12193149"/>
              <a:gd name="connsiteY176" fmla="*/ 1986019 h 2344739"/>
              <a:gd name="connsiteX177" fmla="*/ 3605003 w 12193149"/>
              <a:gd name="connsiteY177" fmla="*/ 1987381 h 2344739"/>
              <a:gd name="connsiteX178" fmla="*/ 3595884 w 12193149"/>
              <a:gd name="connsiteY178" fmla="*/ 1987545 h 2344739"/>
              <a:gd name="connsiteX179" fmla="*/ 3595649 w 12193149"/>
              <a:gd name="connsiteY179" fmla="*/ 1987276 h 2344739"/>
              <a:gd name="connsiteX180" fmla="*/ 3587126 w 12193149"/>
              <a:gd name="connsiteY180" fmla="*/ 1987966 h 2344739"/>
              <a:gd name="connsiteX181" fmla="*/ 3537283 w 12193149"/>
              <a:gd name="connsiteY181" fmla="*/ 1978267 h 2344739"/>
              <a:gd name="connsiteX182" fmla="*/ 3474371 w 12193149"/>
              <a:gd name="connsiteY182" fmla="*/ 1974606 h 2344739"/>
              <a:gd name="connsiteX183" fmla="*/ 3401876 w 12193149"/>
              <a:gd name="connsiteY183" fmla="*/ 1962558 h 2344739"/>
              <a:gd name="connsiteX184" fmla="*/ 3365036 w 12193149"/>
              <a:gd name="connsiteY184" fmla="*/ 1979510 h 2344739"/>
              <a:gd name="connsiteX185" fmla="*/ 3345174 w 12193149"/>
              <a:gd name="connsiteY185" fmla="*/ 1981192 h 2344739"/>
              <a:gd name="connsiteX186" fmla="*/ 3342846 w 12193149"/>
              <a:gd name="connsiteY186" fmla="*/ 1980217 h 2344739"/>
              <a:gd name="connsiteX187" fmla="*/ 3263504 w 12193149"/>
              <a:gd name="connsiteY187" fmla="*/ 1986094 h 2344739"/>
              <a:gd name="connsiteX188" fmla="*/ 3143704 w 12193149"/>
              <a:gd name="connsiteY188" fmla="*/ 1993869 h 2344739"/>
              <a:gd name="connsiteX189" fmla="*/ 3031439 w 12193149"/>
              <a:gd name="connsiteY189" fmla="*/ 1996512 h 2344739"/>
              <a:gd name="connsiteX190" fmla="*/ 2782717 w 12193149"/>
              <a:gd name="connsiteY190" fmla="*/ 2018333 h 2344739"/>
              <a:gd name="connsiteX191" fmla="*/ 2647675 w 12193149"/>
              <a:gd name="connsiteY191" fmla="*/ 2028869 h 2344739"/>
              <a:gd name="connsiteX192" fmla="*/ 2569176 w 12193149"/>
              <a:gd name="connsiteY192" fmla="*/ 2002628 h 2344739"/>
              <a:gd name="connsiteX193" fmla="*/ 2444403 w 12193149"/>
              <a:gd name="connsiteY193" fmla="*/ 2016529 h 2344739"/>
              <a:gd name="connsiteX194" fmla="*/ 2316260 w 12193149"/>
              <a:gd name="connsiteY194" fmla="*/ 2024996 h 2344739"/>
              <a:gd name="connsiteX195" fmla="*/ 2209726 w 12193149"/>
              <a:gd name="connsiteY195" fmla="*/ 2019763 h 2344739"/>
              <a:gd name="connsiteX196" fmla="*/ 2095813 w 12193149"/>
              <a:gd name="connsiteY196" fmla="*/ 2003052 h 2344739"/>
              <a:gd name="connsiteX197" fmla="*/ 1998504 w 12193149"/>
              <a:gd name="connsiteY197" fmla="*/ 1995032 h 2344739"/>
              <a:gd name="connsiteX198" fmla="*/ 1929320 w 12193149"/>
              <a:gd name="connsiteY198" fmla="*/ 2016977 h 2344739"/>
              <a:gd name="connsiteX199" fmla="*/ 1922798 w 12193149"/>
              <a:gd name="connsiteY199" fmla="*/ 2012146 h 2344739"/>
              <a:gd name="connsiteX200" fmla="*/ 1874228 w 12193149"/>
              <a:gd name="connsiteY200" fmla="*/ 2013741 h 2344739"/>
              <a:gd name="connsiteX201" fmla="*/ 1787803 w 12193149"/>
              <a:gd name="connsiteY201" fmla="*/ 2041363 h 2344739"/>
              <a:gd name="connsiteX202" fmla="*/ 1739352 w 12193149"/>
              <a:gd name="connsiteY202" fmla="*/ 2036312 h 2344739"/>
              <a:gd name="connsiteX203" fmla="*/ 1676219 w 12193149"/>
              <a:gd name="connsiteY203" fmla="*/ 2019963 h 2344739"/>
              <a:gd name="connsiteX204" fmla="*/ 1609817 w 12193149"/>
              <a:gd name="connsiteY204" fmla="*/ 2013066 h 2344739"/>
              <a:gd name="connsiteX205" fmla="*/ 1497258 w 12193149"/>
              <a:gd name="connsiteY205" fmla="*/ 1987476 h 2344739"/>
              <a:gd name="connsiteX206" fmla="*/ 1151127 w 12193149"/>
              <a:gd name="connsiteY206" fmla="*/ 1938041 h 2344739"/>
              <a:gd name="connsiteX207" fmla="*/ 859417 w 12193149"/>
              <a:gd name="connsiteY207" fmla="*/ 1928608 h 2344739"/>
              <a:gd name="connsiteX208" fmla="*/ 838688 w 12193149"/>
              <a:gd name="connsiteY208" fmla="*/ 1929821 h 2344739"/>
              <a:gd name="connsiteX209" fmla="*/ 817957 w 12193149"/>
              <a:gd name="connsiteY209" fmla="*/ 1927857 h 2344739"/>
              <a:gd name="connsiteX210" fmla="*/ 812654 w 12193149"/>
              <a:gd name="connsiteY210" fmla="*/ 1930751 h 2344739"/>
              <a:gd name="connsiteX211" fmla="*/ 721195 w 12193149"/>
              <a:gd name="connsiteY211" fmla="*/ 1929661 h 2344739"/>
              <a:gd name="connsiteX212" fmla="*/ 720890 w 12193149"/>
              <a:gd name="connsiteY212" fmla="*/ 1928399 h 2344739"/>
              <a:gd name="connsiteX213" fmla="*/ 710023 w 12193149"/>
              <a:gd name="connsiteY213" fmla="*/ 1922722 h 2344739"/>
              <a:gd name="connsiteX214" fmla="*/ 597940 w 12193149"/>
              <a:gd name="connsiteY214" fmla="*/ 1879864 h 2344739"/>
              <a:gd name="connsiteX215" fmla="*/ 579683 w 12193149"/>
              <a:gd name="connsiteY215" fmla="*/ 1877212 h 2344739"/>
              <a:gd name="connsiteX216" fmla="*/ 572865 w 12193149"/>
              <a:gd name="connsiteY216" fmla="*/ 1877401 h 2344739"/>
              <a:gd name="connsiteX217" fmla="*/ 446247 w 12193149"/>
              <a:gd name="connsiteY217" fmla="*/ 1839371 h 2344739"/>
              <a:gd name="connsiteX218" fmla="*/ 405163 w 12193149"/>
              <a:gd name="connsiteY218" fmla="*/ 1833548 h 2344739"/>
              <a:gd name="connsiteX219" fmla="*/ 293583 w 12193149"/>
              <a:gd name="connsiteY219" fmla="*/ 1812852 h 2344739"/>
              <a:gd name="connsiteX220" fmla="*/ 119529 w 12193149"/>
              <a:gd name="connsiteY220" fmla="*/ 1761047 h 2344739"/>
              <a:gd name="connsiteX221" fmla="*/ 16674 w 12193149"/>
              <a:gd name="connsiteY221" fmla="*/ 1758191 h 2344739"/>
              <a:gd name="connsiteX222" fmla="*/ 1150 w 12193149"/>
              <a:gd name="connsiteY222" fmla="*/ 1752722 h 2344739"/>
              <a:gd name="connsiteX223" fmla="*/ 1148 w 12193149"/>
              <a:gd name="connsiteY223" fmla="*/ 222213 h 2344739"/>
              <a:gd name="connsiteX224" fmla="*/ 1148 w 12193149"/>
              <a:gd name="connsiteY224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190394 w 12193149"/>
              <a:gd name="connsiteY68" fmla="*/ 1912467 h 2344739"/>
              <a:gd name="connsiteX69" fmla="*/ 9114960 w 12193149"/>
              <a:gd name="connsiteY69" fmla="*/ 1919069 h 2344739"/>
              <a:gd name="connsiteX70" fmla="*/ 9054601 w 12193149"/>
              <a:gd name="connsiteY70" fmla="*/ 1910755 h 2344739"/>
              <a:gd name="connsiteX71" fmla="*/ 9006634 w 12193149"/>
              <a:gd name="connsiteY71" fmla="*/ 1914040 h 2344739"/>
              <a:gd name="connsiteX72" fmla="*/ 9006349 w 12193149"/>
              <a:gd name="connsiteY72" fmla="*/ 1913800 h 2344739"/>
              <a:gd name="connsiteX73" fmla="*/ 8997380 w 12193149"/>
              <a:gd name="connsiteY73" fmla="*/ 1915011 h 2344739"/>
              <a:gd name="connsiteX74" fmla="*/ 8991542 w 12193149"/>
              <a:gd name="connsiteY74" fmla="*/ 1917072 h 2344739"/>
              <a:gd name="connsiteX75" fmla="*/ 8975485 w 12193149"/>
              <a:gd name="connsiteY75" fmla="*/ 1920298 h 2344739"/>
              <a:gd name="connsiteX76" fmla="*/ 8969159 w 12193149"/>
              <a:gd name="connsiteY76" fmla="*/ 1919598 h 2344739"/>
              <a:gd name="connsiteX77" fmla="*/ 8964196 w 12193149"/>
              <a:gd name="connsiteY77" fmla="*/ 1917373 h 2344739"/>
              <a:gd name="connsiteX78" fmla="*/ 8930136 w 12193149"/>
              <a:gd name="connsiteY78" fmla="*/ 1914185 h 2344739"/>
              <a:gd name="connsiteX79" fmla="*/ 8753592 w 12193149"/>
              <a:gd name="connsiteY79" fmla="*/ 1933417 h 2344739"/>
              <a:gd name="connsiteX80" fmla="*/ 8708995 w 12193149"/>
              <a:gd name="connsiteY80" fmla="*/ 1935518 h 2344739"/>
              <a:gd name="connsiteX81" fmla="*/ 8597219 w 12193149"/>
              <a:gd name="connsiteY81" fmla="*/ 1944090 h 2344739"/>
              <a:gd name="connsiteX82" fmla="*/ 8526378 w 12193149"/>
              <a:gd name="connsiteY82" fmla="*/ 1929248 h 2344739"/>
              <a:gd name="connsiteX83" fmla="*/ 8512131 w 12193149"/>
              <a:gd name="connsiteY83" fmla="*/ 1935163 h 2344739"/>
              <a:gd name="connsiteX84" fmla="*/ 8507315 w 12193149"/>
              <a:gd name="connsiteY84" fmla="*/ 1938164 h 2344739"/>
              <a:gd name="connsiteX85" fmla="*/ 8499116 w 12193149"/>
              <a:gd name="connsiteY85" fmla="*/ 1940902 h 2344739"/>
              <a:gd name="connsiteX86" fmla="*/ 8498742 w 12193149"/>
              <a:gd name="connsiteY86" fmla="*/ 1940723 h 2344739"/>
              <a:gd name="connsiteX87" fmla="*/ 8491397 w 12193149"/>
              <a:gd name="connsiteY87" fmla="*/ 1943773 h 2344739"/>
              <a:gd name="connsiteX88" fmla="*/ 8368330 w 12193149"/>
              <a:gd name="connsiteY88" fmla="*/ 1957815 h 2344739"/>
              <a:gd name="connsiteX89" fmla="*/ 8354947 w 12193149"/>
              <a:gd name="connsiteY89" fmla="*/ 1958009 h 2344739"/>
              <a:gd name="connsiteX90" fmla="*/ 8321252 w 12193149"/>
              <a:gd name="connsiteY90" fmla="*/ 1974587 h 2344739"/>
              <a:gd name="connsiteX91" fmla="*/ 8315581 w 12193149"/>
              <a:gd name="connsiteY91" fmla="*/ 1974913 h 2344739"/>
              <a:gd name="connsiteX92" fmla="*/ 8296322 w 12193149"/>
              <a:gd name="connsiteY92" fmla="*/ 1988808 h 2344739"/>
              <a:gd name="connsiteX93" fmla="*/ 8285424 w 12193149"/>
              <a:gd name="connsiteY93" fmla="*/ 1994631 h 2344739"/>
              <a:gd name="connsiteX94" fmla="*/ 8284298 w 12193149"/>
              <a:gd name="connsiteY94" fmla="*/ 1999074 h 2344739"/>
              <a:gd name="connsiteX95" fmla="*/ 8267224 w 12193149"/>
              <a:gd name="connsiteY95" fmla="*/ 2006249 h 2344739"/>
              <a:gd name="connsiteX96" fmla="*/ 8264525 w 12193149"/>
              <a:gd name="connsiteY96" fmla="*/ 2006019 h 2344739"/>
              <a:gd name="connsiteX97" fmla="*/ 8253181 w 12193149"/>
              <a:gd name="connsiteY97" fmla="*/ 2015862 h 2344739"/>
              <a:gd name="connsiteX98" fmla="*/ 8246982 w 12193149"/>
              <a:gd name="connsiteY98" fmla="*/ 2028854 h 2344739"/>
              <a:gd name="connsiteX99" fmla="*/ 8091420 w 12193149"/>
              <a:gd name="connsiteY99" fmla="*/ 2075015 h 2344739"/>
              <a:gd name="connsiteX100" fmla="*/ 7906555 w 12193149"/>
              <a:gd name="connsiteY100" fmla="*/ 2116988 h 2344739"/>
              <a:gd name="connsiteX101" fmla="*/ 7719893 w 12193149"/>
              <a:gd name="connsiteY101" fmla="*/ 2142703 h 2344739"/>
              <a:gd name="connsiteX102" fmla="*/ 7615495 w 12193149"/>
              <a:gd name="connsiteY102" fmla="*/ 2139232 h 2344739"/>
              <a:gd name="connsiteX103" fmla="*/ 7528691 w 12193149"/>
              <a:gd name="connsiteY103" fmla="*/ 2145060 h 2344739"/>
              <a:gd name="connsiteX104" fmla="*/ 7520719 w 12193149"/>
              <a:gd name="connsiteY104" fmla="*/ 2147613 h 2344739"/>
              <a:gd name="connsiteX105" fmla="*/ 7508559 w 12193149"/>
              <a:gd name="connsiteY105" fmla="*/ 2148948 h 2344739"/>
              <a:gd name="connsiteX106" fmla="*/ 7508188 w 12193149"/>
              <a:gd name="connsiteY106" fmla="*/ 2148621 h 2344739"/>
              <a:gd name="connsiteX107" fmla="*/ 7496943 w 12193149"/>
              <a:gd name="connsiteY107" fmla="*/ 2150573 h 2344739"/>
              <a:gd name="connsiteX108" fmla="*/ 7406539 w 12193149"/>
              <a:gd name="connsiteY108" fmla="*/ 2142468 h 2344739"/>
              <a:gd name="connsiteX109" fmla="*/ 7219707 w 12193149"/>
              <a:gd name="connsiteY109" fmla="*/ 2156680 h 2344739"/>
              <a:gd name="connsiteX110" fmla="*/ 7202249 w 12193149"/>
              <a:gd name="connsiteY110" fmla="*/ 2161230 h 2344739"/>
              <a:gd name="connsiteX111" fmla="*/ 7198152 w 12193149"/>
              <a:gd name="connsiteY111" fmla="*/ 2166588 h 2344739"/>
              <a:gd name="connsiteX112" fmla="*/ 7171956 w 12193149"/>
              <a:gd name="connsiteY112" fmla="*/ 2171236 h 2344739"/>
              <a:gd name="connsiteX113" fmla="*/ 7098136 w 12193149"/>
              <a:gd name="connsiteY113" fmla="*/ 2183464 h 2344739"/>
              <a:gd name="connsiteX114" fmla="*/ 7019644 w 12193149"/>
              <a:gd name="connsiteY114" fmla="*/ 2183090 h 2344739"/>
              <a:gd name="connsiteX115" fmla="*/ 6905294 w 12193149"/>
              <a:gd name="connsiteY115" fmla="*/ 2212596 h 2344739"/>
              <a:gd name="connsiteX116" fmla="*/ 6709370 w 12193149"/>
              <a:gd name="connsiteY116" fmla="*/ 2240551 h 2344739"/>
              <a:gd name="connsiteX117" fmla="*/ 6550602 w 12193149"/>
              <a:gd name="connsiteY117" fmla="*/ 2269327 h 2344739"/>
              <a:gd name="connsiteX118" fmla="*/ 6318708 w 12193149"/>
              <a:gd name="connsiteY118" fmla="*/ 2316127 h 2344739"/>
              <a:gd name="connsiteX119" fmla="*/ 6169822 w 12193149"/>
              <a:gd name="connsiteY119" fmla="*/ 2318214 h 2344739"/>
              <a:gd name="connsiteX120" fmla="*/ 6074996 w 12193149"/>
              <a:gd name="connsiteY120" fmla="*/ 2338676 h 2344739"/>
              <a:gd name="connsiteX121" fmla="*/ 6069677 w 12193149"/>
              <a:gd name="connsiteY121" fmla="*/ 2337139 h 2344739"/>
              <a:gd name="connsiteX122" fmla="*/ 6049786 w 12193149"/>
              <a:gd name="connsiteY122" fmla="*/ 2337822 h 2344739"/>
              <a:gd name="connsiteX123" fmla="*/ 6042433 w 12193149"/>
              <a:gd name="connsiteY123" fmla="*/ 2329473 h 2344739"/>
              <a:gd name="connsiteX124" fmla="*/ 6011238 w 12193149"/>
              <a:gd name="connsiteY124" fmla="*/ 2324380 h 2344739"/>
              <a:gd name="connsiteX125" fmla="*/ 5958523 w 12193149"/>
              <a:gd name="connsiteY125" fmla="*/ 2328024 h 2344739"/>
              <a:gd name="connsiteX126" fmla="*/ 5760067 w 12193149"/>
              <a:gd name="connsiteY126" fmla="*/ 2343716 h 2344739"/>
              <a:gd name="connsiteX127" fmla="*/ 5628108 w 12193149"/>
              <a:gd name="connsiteY127" fmla="*/ 2344739 h 2344739"/>
              <a:gd name="connsiteX128" fmla="*/ 5472054 w 12193149"/>
              <a:gd name="connsiteY128" fmla="*/ 2330719 h 2344739"/>
              <a:gd name="connsiteX129" fmla="*/ 5433909 w 12193149"/>
              <a:gd name="connsiteY129" fmla="*/ 2319466 h 2344739"/>
              <a:gd name="connsiteX130" fmla="*/ 5382817 w 12193149"/>
              <a:gd name="connsiteY130" fmla="*/ 2301764 h 2344739"/>
              <a:gd name="connsiteX131" fmla="*/ 5262912 w 12193149"/>
              <a:gd name="connsiteY131" fmla="*/ 2281347 h 2344739"/>
              <a:gd name="connsiteX132" fmla="*/ 5224109 w 12193149"/>
              <a:gd name="connsiteY132" fmla="*/ 2270223 h 2344739"/>
              <a:gd name="connsiteX133" fmla="*/ 5175808 w 12193149"/>
              <a:gd name="connsiteY133" fmla="*/ 2267233 h 2344739"/>
              <a:gd name="connsiteX134" fmla="*/ 5157702 w 12193149"/>
              <a:gd name="connsiteY134" fmla="*/ 2260010 h 2344739"/>
              <a:gd name="connsiteX135" fmla="*/ 5143747 w 12193149"/>
              <a:gd name="connsiteY135" fmla="*/ 2256610 h 2344739"/>
              <a:gd name="connsiteX136" fmla="*/ 5140744 w 12193149"/>
              <a:gd name="connsiteY136" fmla="*/ 2254509 h 2344739"/>
              <a:gd name="connsiteX137" fmla="*/ 5122807 w 12193149"/>
              <a:gd name="connsiteY137" fmla="*/ 2243656 h 2344739"/>
              <a:gd name="connsiteX138" fmla="*/ 5066938 w 12193149"/>
              <a:gd name="connsiteY138" fmla="*/ 2250227 h 2344739"/>
              <a:gd name="connsiteX139" fmla="*/ 5012662 w 12193149"/>
              <a:gd name="connsiteY139" fmla="*/ 2233846 h 2344739"/>
              <a:gd name="connsiteX140" fmla="*/ 4841589 w 12193149"/>
              <a:gd name="connsiteY140" fmla="*/ 2209829 h 2344739"/>
              <a:gd name="connsiteX141" fmla="*/ 4763595 w 12193149"/>
              <a:gd name="connsiteY141" fmla="*/ 2182061 h 2344739"/>
              <a:gd name="connsiteX142" fmla="*/ 4724334 w 12193149"/>
              <a:gd name="connsiteY142" fmla="*/ 2173047 h 2344739"/>
              <a:gd name="connsiteX143" fmla="*/ 4722324 w 12193149"/>
              <a:gd name="connsiteY143" fmla="*/ 2172298 h 2344739"/>
              <a:gd name="connsiteX144" fmla="*/ 4723259 w 12193149"/>
              <a:gd name="connsiteY144" fmla="*/ 2172087 h 2344739"/>
              <a:gd name="connsiteX145" fmla="*/ 4718350 w 12193149"/>
              <a:gd name="connsiteY145" fmla="*/ 2170817 h 2344739"/>
              <a:gd name="connsiteX146" fmla="*/ 4722324 w 12193149"/>
              <a:gd name="connsiteY146" fmla="*/ 2172298 h 2344739"/>
              <a:gd name="connsiteX147" fmla="*/ 4716674 w 12193149"/>
              <a:gd name="connsiteY147" fmla="*/ 2173573 h 2344739"/>
              <a:gd name="connsiteX148" fmla="*/ 4516962 w 12193149"/>
              <a:gd name="connsiteY148" fmla="*/ 2163671 h 2344739"/>
              <a:gd name="connsiteX149" fmla="*/ 4429691 w 12193149"/>
              <a:gd name="connsiteY149" fmla="*/ 2153020 h 2344739"/>
              <a:gd name="connsiteX150" fmla="*/ 4364023 w 12193149"/>
              <a:gd name="connsiteY150" fmla="*/ 2151674 h 2344739"/>
              <a:gd name="connsiteX151" fmla="*/ 4318114 w 12193149"/>
              <a:gd name="connsiteY151" fmla="*/ 2158289 h 2344739"/>
              <a:gd name="connsiteX152" fmla="*/ 4316258 w 12193149"/>
              <a:gd name="connsiteY152" fmla="*/ 2156948 h 2344739"/>
              <a:gd name="connsiteX153" fmla="*/ 4296292 w 12193149"/>
              <a:gd name="connsiteY153" fmla="*/ 2155069 h 2344739"/>
              <a:gd name="connsiteX154" fmla="*/ 4291212 w 12193149"/>
              <a:gd name="connsiteY154" fmla="*/ 2157986 h 2344739"/>
              <a:gd name="connsiteX155" fmla="*/ 4277290 w 12193149"/>
              <a:gd name="connsiteY155" fmla="*/ 2157740 h 2344739"/>
              <a:gd name="connsiteX156" fmla="*/ 4249265 w 12193149"/>
              <a:gd name="connsiteY156" fmla="*/ 2160064 h 2344739"/>
              <a:gd name="connsiteX157" fmla="*/ 4203199 w 12193149"/>
              <a:gd name="connsiteY157" fmla="*/ 2157269 h 2344739"/>
              <a:gd name="connsiteX158" fmla="*/ 4202893 w 12193149"/>
              <a:gd name="connsiteY158" fmla="*/ 2156010 h 2344739"/>
              <a:gd name="connsiteX159" fmla="*/ 4192396 w 12193149"/>
              <a:gd name="connsiteY159" fmla="*/ 2150376 h 2344739"/>
              <a:gd name="connsiteX160" fmla="*/ 4143893 w 12193149"/>
              <a:gd name="connsiteY160" fmla="*/ 2134511 h 2344739"/>
              <a:gd name="connsiteX161" fmla="*/ 4084245 w 12193149"/>
              <a:gd name="connsiteY161" fmla="*/ 2107978 h 2344739"/>
              <a:gd name="connsiteX162" fmla="*/ 4075694 w 12193149"/>
              <a:gd name="connsiteY162" fmla="*/ 2107143 h 2344739"/>
              <a:gd name="connsiteX163" fmla="*/ 4075575 w 12193149"/>
              <a:gd name="connsiteY163" fmla="*/ 2106844 h 2344739"/>
              <a:gd name="connsiteX164" fmla="*/ 4066658 w 12193149"/>
              <a:gd name="connsiteY164" fmla="*/ 2105400 h 2344739"/>
              <a:gd name="connsiteX165" fmla="*/ 4060102 w 12193149"/>
              <a:gd name="connsiteY165" fmla="*/ 2105618 h 2344739"/>
              <a:gd name="connsiteX166" fmla="*/ 4043512 w 12193149"/>
              <a:gd name="connsiteY166" fmla="*/ 2103997 h 2344739"/>
              <a:gd name="connsiteX167" fmla="*/ 4038145 w 12193149"/>
              <a:gd name="connsiteY167" fmla="*/ 2101563 h 2344739"/>
              <a:gd name="connsiteX168" fmla="*/ 4036511 w 12193149"/>
              <a:gd name="connsiteY168" fmla="*/ 2097896 h 2344739"/>
              <a:gd name="connsiteX169" fmla="*/ 4034926 w 12193149"/>
              <a:gd name="connsiteY169" fmla="*/ 2098131 h 2344739"/>
              <a:gd name="connsiteX170" fmla="*/ 4005686 w 12193149"/>
              <a:gd name="connsiteY170" fmla="*/ 2085563 h 2344739"/>
              <a:gd name="connsiteX171" fmla="*/ 3937994 w 12193149"/>
              <a:gd name="connsiteY171" fmla="*/ 2068106 h 2344739"/>
              <a:gd name="connsiteX172" fmla="*/ 3898423 w 12193149"/>
              <a:gd name="connsiteY172" fmla="*/ 2062451 h 2344739"/>
              <a:gd name="connsiteX173" fmla="*/ 3790908 w 12193149"/>
              <a:gd name="connsiteY173" fmla="*/ 2042213 h 2344739"/>
              <a:gd name="connsiteX174" fmla="*/ 3683661 w 12193149"/>
              <a:gd name="connsiteY174" fmla="*/ 2018290 h 2344739"/>
              <a:gd name="connsiteX175" fmla="*/ 3611183 w 12193149"/>
              <a:gd name="connsiteY175" fmla="*/ 1986019 h 2344739"/>
              <a:gd name="connsiteX176" fmla="*/ 3605003 w 12193149"/>
              <a:gd name="connsiteY176" fmla="*/ 1987381 h 2344739"/>
              <a:gd name="connsiteX177" fmla="*/ 3595884 w 12193149"/>
              <a:gd name="connsiteY177" fmla="*/ 1987545 h 2344739"/>
              <a:gd name="connsiteX178" fmla="*/ 3595649 w 12193149"/>
              <a:gd name="connsiteY178" fmla="*/ 1987276 h 2344739"/>
              <a:gd name="connsiteX179" fmla="*/ 3587126 w 12193149"/>
              <a:gd name="connsiteY179" fmla="*/ 1987966 h 2344739"/>
              <a:gd name="connsiteX180" fmla="*/ 3537283 w 12193149"/>
              <a:gd name="connsiteY180" fmla="*/ 1978267 h 2344739"/>
              <a:gd name="connsiteX181" fmla="*/ 3474371 w 12193149"/>
              <a:gd name="connsiteY181" fmla="*/ 1974606 h 2344739"/>
              <a:gd name="connsiteX182" fmla="*/ 3401876 w 12193149"/>
              <a:gd name="connsiteY182" fmla="*/ 1962558 h 2344739"/>
              <a:gd name="connsiteX183" fmla="*/ 3365036 w 12193149"/>
              <a:gd name="connsiteY183" fmla="*/ 1979510 h 2344739"/>
              <a:gd name="connsiteX184" fmla="*/ 3345174 w 12193149"/>
              <a:gd name="connsiteY184" fmla="*/ 1981192 h 2344739"/>
              <a:gd name="connsiteX185" fmla="*/ 3342846 w 12193149"/>
              <a:gd name="connsiteY185" fmla="*/ 1980217 h 2344739"/>
              <a:gd name="connsiteX186" fmla="*/ 3263504 w 12193149"/>
              <a:gd name="connsiteY186" fmla="*/ 1986094 h 2344739"/>
              <a:gd name="connsiteX187" fmla="*/ 3143704 w 12193149"/>
              <a:gd name="connsiteY187" fmla="*/ 1993869 h 2344739"/>
              <a:gd name="connsiteX188" fmla="*/ 3031439 w 12193149"/>
              <a:gd name="connsiteY188" fmla="*/ 1996512 h 2344739"/>
              <a:gd name="connsiteX189" fmla="*/ 2782717 w 12193149"/>
              <a:gd name="connsiteY189" fmla="*/ 2018333 h 2344739"/>
              <a:gd name="connsiteX190" fmla="*/ 2647675 w 12193149"/>
              <a:gd name="connsiteY190" fmla="*/ 2028869 h 2344739"/>
              <a:gd name="connsiteX191" fmla="*/ 2569176 w 12193149"/>
              <a:gd name="connsiteY191" fmla="*/ 2002628 h 2344739"/>
              <a:gd name="connsiteX192" fmla="*/ 2444403 w 12193149"/>
              <a:gd name="connsiteY192" fmla="*/ 2016529 h 2344739"/>
              <a:gd name="connsiteX193" fmla="*/ 2316260 w 12193149"/>
              <a:gd name="connsiteY193" fmla="*/ 2024996 h 2344739"/>
              <a:gd name="connsiteX194" fmla="*/ 2209726 w 12193149"/>
              <a:gd name="connsiteY194" fmla="*/ 2019763 h 2344739"/>
              <a:gd name="connsiteX195" fmla="*/ 2095813 w 12193149"/>
              <a:gd name="connsiteY195" fmla="*/ 2003052 h 2344739"/>
              <a:gd name="connsiteX196" fmla="*/ 1998504 w 12193149"/>
              <a:gd name="connsiteY196" fmla="*/ 1995032 h 2344739"/>
              <a:gd name="connsiteX197" fmla="*/ 1929320 w 12193149"/>
              <a:gd name="connsiteY197" fmla="*/ 2016977 h 2344739"/>
              <a:gd name="connsiteX198" fmla="*/ 1922798 w 12193149"/>
              <a:gd name="connsiteY198" fmla="*/ 2012146 h 2344739"/>
              <a:gd name="connsiteX199" fmla="*/ 1874228 w 12193149"/>
              <a:gd name="connsiteY199" fmla="*/ 2013741 h 2344739"/>
              <a:gd name="connsiteX200" fmla="*/ 1787803 w 12193149"/>
              <a:gd name="connsiteY200" fmla="*/ 2041363 h 2344739"/>
              <a:gd name="connsiteX201" fmla="*/ 1739352 w 12193149"/>
              <a:gd name="connsiteY201" fmla="*/ 2036312 h 2344739"/>
              <a:gd name="connsiteX202" fmla="*/ 1676219 w 12193149"/>
              <a:gd name="connsiteY202" fmla="*/ 2019963 h 2344739"/>
              <a:gd name="connsiteX203" fmla="*/ 1609817 w 12193149"/>
              <a:gd name="connsiteY203" fmla="*/ 2013066 h 2344739"/>
              <a:gd name="connsiteX204" fmla="*/ 1497258 w 12193149"/>
              <a:gd name="connsiteY204" fmla="*/ 1987476 h 2344739"/>
              <a:gd name="connsiteX205" fmla="*/ 1151127 w 12193149"/>
              <a:gd name="connsiteY205" fmla="*/ 1938041 h 2344739"/>
              <a:gd name="connsiteX206" fmla="*/ 859417 w 12193149"/>
              <a:gd name="connsiteY206" fmla="*/ 1928608 h 2344739"/>
              <a:gd name="connsiteX207" fmla="*/ 838688 w 12193149"/>
              <a:gd name="connsiteY207" fmla="*/ 1929821 h 2344739"/>
              <a:gd name="connsiteX208" fmla="*/ 817957 w 12193149"/>
              <a:gd name="connsiteY208" fmla="*/ 1927857 h 2344739"/>
              <a:gd name="connsiteX209" fmla="*/ 812654 w 12193149"/>
              <a:gd name="connsiteY209" fmla="*/ 1930751 h 2344739"/>
              <a:gd name="connsiteX210" fmla="*/ 721195 w 12193149"/>
              <a:gd name="connsiteY210" fmla="*/ 1929661 h 2344739"/>
              <a:gd name="connsiteX211" fmla="*/ 720890 w 12193149"/>
              <a:gd name="connsiteY211" fmla="*/ 1928399 h 2344739"/>
              <a:gd name="connsiteX212" fmla="*/ 710023 w 12193149"/>
              <a:gd name="connsiteY212" fmla="*/ 1922722 h 2344739"/>
              <a:gd name="connsiteX213" fmla="*/ 597940 w 12193149"/>
              <a:gd name="connsiteY213" fmla="*/ 1879864 h 2344739"/>
              <a:gd name="connsiteX214" fmla="*/ 579683 w 12193149"/>
              <a:gd name="connsiteY214" fmla="*/ 1877212 h 2344739"/>
              <a:gd name="connsiteX215" fmla="*/ 572865 w 12193149"/>
              <a:gd name="connsiteY215" fmla="*/ 1877401 h 2344739"/>
              <a:gd name="connsiteX216" fmla="*/ 446247 w 12193149"/>
              <a:gd name="connsiteY216" fmla="*/ 1839371 h 2344739"/>
              <a:gd name="connsiteX217" fmla="*/ 405163 w 12193149"/>
              <a:gd name="connsiteY217" fmla="*/ 1833548 h 2344739"/>
              <a:gd name="connsiteX218" fmla="*/ 293583 w 12193149"/>
              <a:gd name="connsiteY218" fmla="*/ 1812852 h 2344739"/>
              <a:gd name="connsiteX219" fmla="*/ 119529 w 12193149"/>
              <a:gd name="connsiteY219" fmla="*/ 1761047 h 2344739"/>
              <a:gd name="connsiteX220" fmla="*/ 16674 w 12193149"/>
              <a:gd name="connsiteY220" fmla="*/ 1758191 h 2344739"/>
              <a:gd name="connsiteX221" fmla="*/ 1150 w 12193149"/>
              <a:gd name="connsiteY221" fmla="*/ 1752722 h 2344739"/>
              <a:gd name="connsiteX222" fmla="*/ 1148 w 12193149"/>
              <a:gd name="connsiteY222" fmla="*/ 222213 h 2344739"/>
              <a:gd name="connsiteX223" fmla="*/ 1148 w 12193149"/>
              <a:gd name="connsiteY223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114960 w 12193149"/>
              <a:gd name="connsiteY68" fmla="*/ 1919069 h 2344739"/>
              <a:gd name="connsiteX69" fmla="*/ 9054601 w 12193149"/>
              <a:gd name="connsiteY69" fmla="*/ 1910755 h 2344739"/>
              <a:gd name="connsiteX70" fmla="*/ 9006634 w 12193149"/>
              <a:gd name="connsiteY70" fmla="*/ 1914040 h 2344739"/>
              <a:gd name="connsiteX71" fmla="*/ 9006349 w 12193149"/>
              <a:gd name="connsiteY71" fmla="*/ 1913800 h 2344739"/>
              <a:gd name="connsiteX72" fmla="*/ 8997380 w 12193149"/>
              <a:gd name="connsiteY72" fmla="*/ 1915011 h 2344739"/>
              <a:gd name="connsiteX73" fmla="*/ 8991542 w 12193149"/>
              <a:gd name="connsiteY73" fmla="*/ 1917072 h 2344739"/>
              <a:gd name="connsiteX74" fmla="*/ 8975485 w 12193149"/>
              <a:gd name="connsiteY74" fmla="*/ 1920298 h 2344739"/>
              <a:gd name="connsiteX75" fmla="*/ 8969159 w 12193149"/>
              <a:gd name="connsiteY75" fmla="*/ 1919598 h 2344739"/>
              <a:gd name="connsiteX76" fmla="*/ 8964196 w 12193149"/>
              <a:gd name="connsiteY76" fmla="*/ 1917373 h 2344739"/>
              <a:gd name="connsiteX77" fmla="*/ 8930136 w 12193149"/>
              <a:gd name="connsiteY77" fmla="*/ 1914185 h 2344739"/>
              <a:gd name="connsiteX78" fmla="*/ 8753592 w 12193149"/>
              <a:gd name="connsiteY78" fmla="*/ 1933417 h 2344739"/>
              <a:gd name="connsiteX79" fmla="*/ 8708995 w 12193149"/>
              <a:gd name="connsiteY79" fmla="*/ 1935518 h 2344739"/>
              <a:gd name="connsiteX80" fmla="*/ 8597219 w 12193149"/>
              <a:gd name="connsiteY80" fmla="*/ 1944090 h 2344739"/>
              <a:gd name="connsiteX81" fmla="*/ 8526378 w 12193149"/>
              <a:gd name="connsiteY81" fmla="*/ 1929248 h 2344739"/>
              <a:gd name="connsiteX82" fmla="*/ 8512131 w 12193149"/>
              <a:gd name="connsiteY82" fmla="*/ 1935163 h 2344739"/>
              <a:gd name="connsiteX83" fmla="*/ 8507315 w 12193149"/>
              <a:gd name="connsiteY83" fmla="*/ 1938164 h 2344739"/>
              <a:gd name="connsiteX84" fmla="*/ 8499116 w 12193149"/>
              <a:gd name="connsiteY84" fmla="*/ 1940902 h 2344739"/>
              <a:gd name="connsiteX85" fmla="*/ 8498742 w 12193149"/>
              <a:gd name="connsiteY85" fmla="*/ 1940723 h 2344739"/>
              <a:gd name="connsiteX86" fmla="*/ 8491397 w 12193149"/>
              <a:gd name="connsiteY86" fmla="*/ 1943773 h 2344739"/>
              <a:gd name="connsiteX87" fmla="*/ 8368330 w 12193149"/>
              <a:gd name="connsiteY87" fmla="*/ 1957815 h 2344739"/>
              <a:gd name="connsiteX88" fmla="*/ 8354947 w 12193149"/>
              <a:gd name="connsiteY88" fmla="*/ 1958009 h 2344739"/>
              <a:gd name="connsiteX89" fmla="*/ 8321252 w 12193149"/>
              <a:gd name="connsiteY89" fmla="*/ 1974587 h 2344739"/>
              <a:gd name="connsiteX90" fmla="*/ 8315581 w 12193149"/>
              <a:gd name="connsiteY90" fmla="*/ 1974913 h 2344739"/>
              <a:gd name="connsiteX91" fmla="*/ 8296322 w 12193149"/>
              <a:gd name="connsiteY91" fmla="*/ 1988808 h 2344739"/>
              <a:gd name="connsiteX92" fmla="*/ 8285424 w 12193149"/>
              <a:gd name="connsiteY92" fmla="*/ 1994631 h 2344739"/>
              <a:gd name="connsiteX93" fmla="*/ 8284298 w 12193149"/>
              <a:gd name="connsiteY93" fmla="*/ 1999074 h 2344739"/>
              <a:gd name="connsiteX94" fmla="*/ 8267224 w 12193149"/>
              <a:gd name="connsiteY94" fmla="*/ 2006249 h 2344739"/>
              <a:gd name="connsiteX95" fmla="*/ 8264525 w 12193149"/>
              <a:gd name="connsiteY95" fmla="*/ 2006019 h 2344739"/>
              <a:gd name="connsiteX96" fmla="*/ 8253181 w 12193149"/>
              <a:gd name="connsiteY96" fmla="*/ 2015862 h 2344739"/>
              <a:gd name="connsiteX97" fmla="*/ 8246982 w 12193149"/>
              <a:gd name="connsiteY97" fmla="*/ 2028854 h 2344739"/>
              <a:gd name="connsiteX98" fmla="*/ 8091420 w 12193149"/>
              <a:gd name="connsiteY98" fmla="*/ 2075015 h 2344739"/>
              <a:gd name="connsiteX99" fmla="*/ 7906555 w 12193149"/>
              <a:gd name="connsiteY99" fmla="*/ 2116988 h 2344739"/>
              <a:gd name="connsiteX100" fmla="*/ 7719893 w 12193149"/>
              <a:gd name="connsiteY100" fmla="*/ 2142703 h 2344739"/>
              <a:gd name="connsiteX101" fmla="*/ 7615495 w 12193149"/>
              <a:gd name="connsiteY101" fmla="*/ 2139232 h 2344739"/>
              <a:gd name="connsiteX102" fmla="*/ 7528691 w 12193149"/>
              <a:gd name="connsiteY102" fmla="*/ 2145060 h 2344739"/>
              <a:gd name="connsiteX103" fmla="*/ 7520719 w 12193149"/>
              <a:gd name="connsiteY103" fmla="*/ 2147613 h 2344739"/>
              <a:gd name="connsiteX104" fmla="*/ 7508559 w 12193149"/>
              <a:gd name="connsiteY104" fmla="*/ 2148948 h 2344739"/>
              <a:gd name="connsiteX105" fmla="*/ 7508188 w 12193149"/>
              <a:gd name="connsiteY105" fmla="*/ 2148621 h 2344739"/>
              <a:gd name="connsiteX106" fmla="*/ 7496943 w 12193149"/>
              <a:gd name="connsiteY106" fmla="*/ 2150573 h 2344739"/>
              <a:gd name="connsiteX107" fmla="*/ 7406539 w 12193149"/>
              <a:gd name="connsiteY107" fmla="*/ 2142468 h 2344739"/>
              <a:gd name="connsiteX108" fmla="*/ 7219707 w 12193149"/>
              <a:gd name="connsiteY108" fmla="*/ 2156680 h 2344739"/>
              <a:gd name="connsiteX109" fmla="*/ 7202249 w 12193149"/>
              <a:gd name="connsiteY109" fmla="*/ 2161230 h 2344739"/>
              <a:gd name="connsiteX110" fmla="*/ 7198152 w 12193149"/>
              <a:gd name="connsiteY110" fmla="*/ 2166588 h 2344739"/>
              <a:gd name="connsiteX111" fmla="*/ 7171956 w 12193149"/>
              <a:gd name="connsiteY111" fmla="*/ 2171236 h 2344739"/>
              <a:gd name="connsiteX112" fmla="*/ 7098136 w 12193149"/>
              <a:gd name="connsiteY112" fmla="*/ 2183464 h 2344739"/>
              <a:gd name="connsiteX113" fmla="*/ 7019644 w 12193149"/>
              <a:gd name="connsiteY113" fmla="*/ 2183090 h 2344739"/>
              <a:gd name="connsiteX114" fmla="*/ 6905294 w 12193149"/>
              <a:gd name="connsiteY114" fmla="*/ 2212596 h 2344739"/>
              <a:gd name="connsiteX115" fmla="*/ 6709370 w 12193149"/>
              <a:gd name="connsiteY115" fmla="*/ 2240551 h 2344739"/>
              <a:gd name="connsiteX116" fmla="*/ 6550602 w 12193149"/>
              <a:gd name="connsiteY116" fmla="*/ 2269327 h 2344739"/>
              <a:gd name="connsiteX117" fmla="*/ 6318708 w 12193149"/>
              <a:gd name="connsiteY117" fmla="*/ 2316127 h 2344739"/>
              <a:gd name="connsiteX118" fmla="*/ 6169822 w 12193149"/>
              <a:gd name="connsiteY118" fmla="*/ 2318214 h 2344739"/>
              <a:gd name="connsiteX119" fmla="*/ 6074996 w 12193149"/>
              <a:gd name="connsiteY119" fmla="*/ 2338676 h 2344739"/>
              <a:gd name="connsiteX120" fmla="*/ 6069677 w 12193149"/>
              <a:gd name="connsiteY120" fmla="*/ 2337139 h 2344739"/>
              <a:gd name="connsiteX121" fmla="*/ 6049786 w 12193149"/>
              <a:gd name="connsiteY121" fmla="*/ 2337822 h 2344739"/>
              <a:gd name="connsiteX122" fmla="*/ 6042433 w 12193149"/>
              <a:gd name="connsiteY122" fmla="*/ 2329473 h 2344739"/>
              <a:gd name="connsiteX123" fmla="*/ 6011238 w 12193149"/>
              <a:gd name="connsiteY123" fmla="*/ 2324380 h 2344739"/>
              <a:gd name="connsiteX124" fmla="*/ 5958523 w 12193149"/>
              <a:gd name="connsiteY124" fmla="*/ 2328024 h 2344739"/>
              <a:gd name="connsiteX125" fmla="*/ 5760067 w 12193149"/>
              <a:gd name="connsiteY125" fmla="*/ 2343716 h 2344739"/>
              <a:gd name="connsiteX126" fmla="*/ 5628108 w 12193149"/>
              <a:gd name="connsiteY126" fmla="*/ 2344739 h 2344739"/>
              <a:gd name="connsiteX127" fmla="*/ 5472054 w 12193149"/>
              <a:gd name="connsiteY127" fmla="*/ 2330719 h 2344739"/>
              <a:gd name="connsiteX128" fmla="*/ 5433909 w 12193149"/>
              <a:gd name="connsiteY128" fmla="*/ 2319466 h 2344739"/>
              <a:gd name="connsiteX129" fmla="*/ 5382817 w 12193149"/>
              <a:gd name="connsiteY129" fmla="*/ 2301764 h 2344739"/>
              <a:gd name="connsiteX130" fmla="*/ 5262912 w 12193149"/>
              <a:gd name="connsiteY130" fmla="*/ 2281347 h 2344739"/>
              <a:gd name="connsiteX131" fmla="*/ 5224109 w 12193149"/>
              <a:gd name="connsiteY131" fmla="*/ 2270223 h 2344739"/>
              <a:gd name="connsiteX132" fmla="*/ 5175808 w 12193149"/>
              <a:gd name="connsiteY132" fmla="*/ 2267233 h 2344739"/>
              <a:gd name="connsiteX133" fmla="*/ 5157702 w 12193149"/>
              <a:gd name="connsiteY133" fmla="*/ 2260010 h 2344739"/>
              <a:gd name="connsiteX134" fmla="*/ 5143747 w 12193149"/>
              <a:gd name="connsiteY134" fmla="*/ 2256610 h 2344739"/>
              <a:gd name="connsiteX135" fmla="*/ 5140744 w 12193149"/>
              <a:gd name="connsiteY135" fmla="*/ 2254509 h 2344739"/>
              <a:gd name="connsiteX136" fmla="*/ 5122807 w 12193149"/>
              <a:gd name="connsiteY136" fmla="*/ 2243656 h 2344739"/>
              <a:gd name="connsiteX137" fmla="*/ 5066938 w 12193149"/>
              <a:gd name="connsiteY137" fmla="*/ 2250227 h 2344739"/>
              <a:gd name="connsiteX138" fmla="*/ 5012662 w 12193149"/>
              <a:gd name="connsiteY138" fmla="*/ 2233846 h 2344739"/>
              <a:gd name="connsiteX139" fmla="*/ 4841589 w 12193149"/>
              <a:gd name="connsiteY139" fmla="*/ 2209829 h 2344739"/>
              <a:gd name="connsiteX140" fmla="*/ 4763595 w 12193149"/>
              <a:gd name="connsiteY140" fmla="*/ 2182061 h 2344739"/>
              <a:gd name="connsiteX141" fmla="*/ 4724334 w 12193149"/>
              <a:gd name="connsiteY141" fmla="*/ 2173047 h 2344739"/>
              <a:gd name="connsiteX142" fmla="*/ 4722324 w 12193149"/>
              <a:gd name="connsiteY142" fmla="*/ 2172298 h 2344739"/>
              <a:gd name="connsiteX143" fmla="*/ 4723259 w 12193149"/>
              <a:gd name="connsiteY143" fmla="*/ 2172087 h 2344739"/>
              <a:gd name="connsiteX144" fmla="*/ 4718350 w 12193149"/>
              <a:gd name="connsiteY144" fmla="*/ 2170817 h 2344739"/>
              <a:gd name="connsiteX145" fmla="*/ 4722324 w 12193149"/>
              <a:gd name="connsiteY145" fmla="*/ 2172298 h 2344739"/>
              <a:gd name="connsiteX146" fmla="*/ 4716674 w 12193149"/>
              <a:gd name="connsiteY146" fmla="*/ 2173573 h 2344739"/>
              <a:gd name="connsiteX147" fmla="*/ 4516962 w 12193149"/>
              <a:gd name="connsiteY147" fmla="*/ 2163671 h 2344739"/>
              <a:gd name="connsiteX148" fmla="*/ 4429691 w 12193149"/>
              <a:gd name="connsiteY148" fmla="*/ 2153020 h 2344739"/>
              <a:gd name="connsiteX149" fmla="*/ 4364023 w 12193149"/>
              <a:gd name="connsiteY149" fmla="*/ 2151674 h 2344739"/>
              <a:gd name="connsiteX150" fmla="*/ 4318114 w 12193149"/>
              <a:gd name="connsiteY150" fmla="*/ 2158289 h 2344739"/>
              <a:gd name="connsiteX151" fmla="*/ 4316258 w 12193149"/>
              <a:gd name="connsiteY151" fmla="*/ 2156948 h 2344739"/>
              <a:gd name="connsiteX152" fmla="*/ 4296292 w 12193149"/>
              <a:gd name="connsiteY152" fmla="*/ 2155069 h 2344739"/>
              <a:gd name="connsiteX153" fmla="*/ 4291212 w 12193149"/>
              <a:gd name="connsiteY153" fmla="*/ 2157986 h 2344739"/>
              <a:gd name="connsiteX154" fmla="*/ 4277290 w 12193149"/>
              <a:gd name="connsiteY154" fmla="*/ 2157740 h 2344739"/>
              <a:gd name="connsiteX155" fmla="*/ 4249265 w 12193149"/>
              <a:gd name="connsiteY155" fmla="*/ 2160064 h 2344739"/>
              <a:gd name="connsiteX156" fmla="*/ 4203199 w 12193149"/>
              <a:gd name="connsiteY156" fmla="*/ 2157269 h 2344739"/>
              <a:gd name="connsiteX157" fmla="*/ 4202893 w 12193149"/>
              <a:gd name="connsiteY157" fmla="*/ 2156010 h 2344739"/>
              <a:gd name="connsiteX158" fmla="*/ 4192396 w 12193149"/>
              <a:gd name="connsiteY158" fmla="*/ 2150376 h 2344739"/>
              <a:gd name="connsiteX159" fmla="*/ 4143893 w 12193149"/>
              <a:gd name="connsiteY159" fmla="*/ 2134511 h 2344739"/>
              <a:gd name="connsiteX160" fmla="*/ 4084245 w 12193149"/>
              <a:gd name="connsiteY160" fmla="*/ 2107978 h 2344739"/>
              <a:gd name="connsiteX161" fmla="*/ 4075694 w 12193149"/>
              <a:gd name="connsiteY161" fmla="*/ 2107143 h 2344739"/>
              <a:gd name="connsiteX162" fmla="*/ 4075575 w 12193149"/>
              <a:gd name="connsiteY162" fmla="*/ 2106844 h 2344739"/>
              <a:gd name="connsiteX163" fmla="*/ 4066658 w 12193149"/>
              <a:gd name="connsiteY163" fmla="*/ 2105400 h 2344739"/>
              <a:gd name="connsiteX164" fmla="*/ 4060102 w 12193149"/>
              <a:gd name="connsiteY164" fmla="*/ 2105618 h 2344739"/>
              <a:gd name="connsiteX165" fmla="*/ 4043512 w 12193149"/>
              <a:gd name="connsiteY165" fmla="*/ 2103997 h 2344739"/>
              <a:gd name="connsiteX166" fmla="*/ 4038145 w 12193149"/>
              <a:gd name="connsiteY166" fmla="*/ 2101563 h 2344739"/>
              <a:gd name="connsiteX167" fmla="*/ 4036511 w 12193149"/>
              <a:gd name="connsiteY167" fmla="*/ 2097896 h 2344739"/>
              <a:gd name="connsiteX168" fmla="*/ 4034926 w 12193149"/>
              <a:gd name="connsiteY168" fmla="*/ 2098131 h 2344739"/>
              <a:gd name="connsiteX169" fmla="*/ 4005686 w 12193149"/>
              <a:gd name="connsiteY169" fmla="*/ 2085563 h 2344739"/>
              <a:gd name="connsiteX170" fmla="*/ 3937994 w 12193149"/>
              <a:gd name="connsiteY170" fmla="*/ 2068106 h 2344739"/>
              <a:gd name="connsiteX171" fmla="*/ 3898423 w 12193149"/>
              <a:gd name="connsiteY171" fmla="*/ 2062451 h 2344739"/>
              <a:gd name="connsiteX172" fmla="*/ 3790908 w 12193149"/>
              <a:gd name="connsiteY172" fmla="*/ 2042213 h 2344739"/>
              <a:gd name="connsiteX173" fmla="*/ 3683661 w 12193149"/>
              <a:gd name="connsiteY173" fmla="*/ 2018290 h 2344739"/>
              <a:gd name="connsiteX174" fmla="*/ 3611183 w 12193149"/>
              <a:gd name="connsiteY174" fmla="*/ 1986019 h 2344739"/>
              <a:gd name="connsiteX175" fmla="*/ 3605003 w 12193149"/>
              <a:gd name="connsiteY175" fmla="*/ 1987381 h 2344739"/>
              <a:gd name="connsiteX176" fmla="*/ 3595884 w 12193149"/>
              <a:gd name="connsiteY176" fmla="*/ 1987545 h 2344739"/>
              <a:gd name="connsiteX177" fmla="*/ 3595649 w 12193149"/>
              <a:gd name="connsiteY177" fmla="*/ 1987276 h 2344739"/>
              <a:gd name="connsiteX178" fmla="*/ 3587126 w 12193149"/>
              <a:gd name="connsiteY178" fmla="*/ 1987966 h 2344739"/>
              <a:gd name="connsiteX179" fmla="*/ 3537283 w 12193149"/>
              <a:gd name="connsiteY179" fmla="*/ 1978267 h 2344739"/>
              <a:gd name="connsiteX180" fmla="*/ 3474371 w 12193149"/>
              <a:gd name="connsiteY180" fmla="*/ 1974606 h 2344739"/>
              <a:gd name="connsiteX181" fmla="*/ 3401876 w 12193149"/>
              <a:gd name="connsiteY181" fmla="*/ 1962558 h 2344739"/>
              <a:gd name="connsiteX182" fmla="*/ 3365036 w 12193149"/>
              <a:gd name="connsiteY182" fmla="*/ 1979510 h 2344739"/>
              <a:gd name="connsiteX183" fmla="*/ 3345174 w 12193149"/>
              <a:gd name="connsiteY183" fmla="*/ 1981192 h 2344739"/>
              <a:gd name="connsiteX184" fmla="*/ 3342846 w 12193149"/>
              <a:gd name="connsiteY184" fmla="*/ 1980217 h 2344739"/>
              <a:gd name="connsiteX185" fmla="*/ 3263504 w 12193149"/>
              <a:gd name="connsiteY185" fmla="*/ 1986094 h 2344739"/>
              <a:gd name="connsiteX186" fmla="*/ 3143704 w 12193149"/>
              <a:gd name="connsiteY186" fmla="*/ 1993869 h 2344739"/>
              <a:gd name="connsiteX187" fmla="*/ 3031439 w 12193149"/>
              <a:gd name="connsiteY187" fmla="*/ 1996512 h 2344739"/>
              <a:gd name="connsiteX188" fmla="*/ 2782717 w 12193149"/>
              <a:gd name="connsiteY188" fmla="*/ 2018333 h 2344739"/>
              <a:gd name="connsiteX189" fmla="*/ 2647675 w 12193149"/>
              <a:gd name="connsiteY189" fmla="*/ 2028869 h 2344739"/>
              <a:gd name="connsiteX190" fmla="*/ 2569176 w 12193149"/>
              <a:gd name="connsiteY190" fmla="*/ 2002628 h 2344739"/>
              <a:gd name="connsiteX191" fmla="*/ 2444403 w 12193149"/>
              <a:gd name="connsiteY191" fmla="*/ 2016529 h 2344739"/>
              <a:gd name="connsiteX192" fmla="*/ 2316260 w 12193149"/>
              <a:gd name="connsiteY192" fmla="*/ 2024996 h 2344739"/>
              <a:gd name="connsiteX193" fmla="*/ 2209726 w 12193149"/>
              <a:gd name="connsiteY193" fmla="*/ 2019763 h 2344739"/>
              <a:gd name="connsiteX194" fmla="*/ 2095813 w 12193149"/>
              <a:gd name="connsiteY194" fmla="*/ 2003052 h 2344739"/>
              <a:gd name="connsiteX195" fmla="*/ 1998504 w 12193149"/>
              <a:gd name="connsiteY195" fmla="*/ 1995032 h 2344739"/>
              <a:gd name="connsiteX196" fmla="*/ 1929320 w 12193149"/>
              <a:gd name="connsiteY196" fmla="*/ 2016977 h 2344739"/>
              <a:gd name="connsiteX197" fmla="*/ 1922798 w 12193149"/>
              <a:gd name="connsiteY197" fmla="*/ 2012146 h 2344739"/>
              <a:gd name="connsiteX198" fmla="*/ 1874228 w 12193149"/>
              <a:gd name="connsiteY198" fmla="*/ 2013741 h 2344739"/>
              <a:gd name="connsiteX199" fmla="*/ 1787803 w 12193149"/>
              <a:gd name="connsiteY199" fmla="*/ 2041363 h 2344739"/>
              <a:gd name="connsiteX200" fmla="*/ 1739352 w 12193149"/>
              <a:gd name="connsiteY200" fmla="*/ 2036312 h 2344739"/>
              <a:gd name="connsiteX201" fmla="*/ 1676219 w 12193149"/>
              <a:gd name="connsiteY201" fmla="*/ 2019963 h 2344739"/>
              <a:gd name="connsiteX202" fmla="*/ 1609817 w 12193149"/>
              <a:gd name="connsiteY202" fmla="*/ 2013066 h 2344739"/>
              <a:gd name="connsiteX203" fmla="*/ 1497258 w 12193149"/>
              <a:gd name="connsiteY203" fmla="*/ 1987476 h 2344739"/>
              <a:gd name="connsiteX204" fmla="*/ 1151127 w 12193149"/>
              <a:gd name="connsiteY204" fmla="*/ 1938041 h 2344739"/>
              <a:gd name="connsiteX205" fmla="*/ 859417 w 12193149"/>
              <a:gd name="connsiteY205" fmla="*/ 1928608 h 2344739"/>
              <a:gd name="connsiteX206" fmla="*/ 838688 w 12193149"/>
              <a:gd name="connsiteY206" fmla="*/ 1929821 h 2344739"/>
              <a:gd name="connsiteX207" fmla="*/ 817957 w 12193149"/>
              <a:gd name="connsiteY207" fmla="*/ 1927857 h 2344739"/>
              <a:gd name="connsiteX208" fmla="*/ 812654 w 12193149"/>
              <a:gd name="connsiteY208" fmla="*/ 1930751 h 2344739"/>
              <a:gd name="connsiteX209" fmla="*/ 721195 w 12193149"/>
              <a:gd name="connsiteY209" fmla="*/ 1929661 h 2344739"/>
              <a:gd name="connsiteX210" fmla="*/ 720890 w 12193149"/>
              <a:gd name="connsiteY210" fmla="*/ 1928399 h 2344739"/>
              <a:gd name="connsiteX211" fmla="*/ 710023 w 12193149"/>
              <a:gd name="connsiteY211" fmla="*/ 1922722 h 2344739"/>
              <a:gd name="connsiteX212" fmla="*/ 597940 w 12193149"/>
              <a:gd name="connsiteY212" fmla="*/ 1879864 h 2344739"/>
              <a:gd name="connsiteX213" fmla="*/ 579683 w 12193149"/>
              <a:gd name="connsiteY213" fmla="*/ 1877212 h 2344739"/>
              <a:gd name="connsiteX214" fmla="*/ 572865 w 12193149"/>
              <a:gd name="connsiteY214" fmla="*/ 1877401 h 2344739"/>
              <a:gd name="connsiteX215" fmla="*/ 446247 w 12193149"/>
              <a:gd name="connsiteY215" fmla="*/ 1839371 h 2344739"/>
              <a:gd name="connsiteX216" fmla="*/ 405163 w 12193149"/>
              <a:gd name="connsiteY216" fmla="*/ 1833548 h 2344739"/>
              <a:gd name="connsiteX217" fmla="*/ 293583 w 12193149"/>
              <a:gd name="connsiteY217" fmla="*/ 1812852 h 2344739"/>
              <a:gd name="connsiteX218" fmla="*/ 119529 w 12193149"/>
              <a:gd name="connsiteY218" fmla="*/ 1761047 h 2344739"/>
              <a:gd name="connsiteX219" fmla="*/ 16674 w 12193149"/>
              <a:gd name="connsiteY219" fmla="*/ 1758191 h 2344739"/>
              <a:gd name="connsiteX220" fmla="*/ 1150 w 12193149"/>
              <a:gd name="connsiteY220" fmla="*/ 1752722 h 2344739"/>
              <a:gd name="connsiteX221" fmla="*/ 1148 w 12193149"/>
              <a:gd name="connsiteY221" fmla="*/ 222213 h 2344739"/>
              <a:gd name="connsiteX222" fmla="*/ 1148 w 12193149"/>
              <a:gd name="connsiteY222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054601 w 12193149"/>
              <a:gd name="connsiteY68" fmla="*/ 1910755 h 2344739"/>
              <a:gd name="connsiteX69" fmla="*/ 9006634 w 12193149"/>
              <a:gd name="connsiteY69" fmla="*/ 1914040 h 2344739"/>
              <a:gd name="connsiteX70" fmla="*/ 9006349 w 12193149"/>
              <a:gd name="connsiteY70" fmla="*/ 1913800 h 2344739"/>
              <a:gd name="connsiteX71" fmla="*/ 8997380 w 12193149"/>
              <a:gd name="connsiteY71" fmla="*/ 1915011 h 2344739"/>
              <a:gd name="connsiteX72" fmla="*/ 8991542 w 12193149"/>
              <a:gd name="connsiteY72" fmla="*/ 1917072 h 2344739"/>
              <a:gd name="connsiteX73" fmla="*/ 8975485 w 12193149"/>
              <a:gd name="connsiteY73" fmla="*/ 1920298 h 2344739"/>
              <a:gd name="connsiteX74" fmla="*/ 8969159 w 12193149"/>
              <a:gd name="connsiteY74" fmla="*/ 1919598 h 2344739"/>
              <a:gd name="connsiteX75" fmla="*/ 8964196 w 12193149"/>
              <a:gd name="connsiteY75" fmla="*/ 1917373 h 2344739"/>
              <a:gd name="connsiteX76" fmla="*/ 8930136 w 12193149"/>
              <a:gd name="connsiteY76" fmla="*/ 1914185 h 2344739"/>
              <a:gd name="connsiteX77" fmla="*/ 8753592 w 12193149"/>
              <a:gd name="connsiteY77" fmla="*/ 1933417 h 2344739"/>
              <a:gd name="connsiteX78" fmla="*/ 8708995 w 12193149"/>
              <a:gd name="connsiteY78" fmla="*/ 1935518 h 2344739"/>
              <a:gd name="connsiteX79" fmla="*/ 8597219 w 12193149"/>
              <a:gd name="connsiteY79" fmla="*/ 1944090 h 2344739"/>
              <a:gd name="connsiteX80" fmla="*/ 8526378 w 12193149"/>
              <a:gd name="connsiteY80" fmla="*/ 1929248 h 2344739"/>
              <a:gd name="connsiteX81" fmla="*/ 8512131 w 12193149"/>
              <a:gd name="connsiteY81" fmla="*/ 1935163 h 2344739"/>
              <a:gd name="connsiteX82" fmla="*/ 8507315 w 12193149"/>
              <a:gd name="connsiteY82" fmla="*/ 1938164 h 2344739"/>
              <a:gd name="connsiteX83" fmla="*/ 8499116 w 12193149"/>
              <a:gd name="connsiteY83" fmla="*/ 1940902 h 2344739"/>
              <a:gd name="connsiteX84" fmla="*/ 8498742 w 12193149"/>
              <a:gd name="connsiteY84" fmla="*/ 1940723 h 2344739"/>
              <a:gd name="connsiteX85" fmla="*/ 8491397 w 12193149"/>
              <a:gd name="connsiteY85" fmla="*/ 1943773 h 2344739"/>
              <a:gd name="connsiteX86" fmla="*/ 8368330 w 12193149"/>
              <a:gd name="connsiteY86" fmla="*/ 1957815 h 2344739"/>
              <a:gd name="connsiteX87" fmla="*/ 8354947 w 12193149"/>
              <a:gd name="connsiteY87" fmla="*/ 1958009 h 2344739"/>
              <a:gd name="connsiteX88" fmla="*/ 8321252 w 12193149"/>
              <a:gd name="connsiteY88" fmla="*/ 1974587 h 2344739"/>
              <a:gd name="connsiteX89" fmla="*/ 8315581 w 12193149"/>
              <a:gd name="connsiteY89" fmla="*/ 1974913 h 2344739"/>
              <a:gd name="connsiteX90" fmla="*/ 8296322 w 12193149"/>
              <a:gd name="connsiteY90" fmla="*/ 1988808 h 2344739"/>
              <a:gd name="connsiteX91" fmla="*/ 8285424 w 12193149"/>
              <a:gd name="connsiteY91" fmla="*/ 1994631 h 2344739"/>
              <a:gd name="connsiteX92" fmla="*/ 8284298 w 12193149"/>
              <a:gd name="connsiteY92" fmla="*/ 1999074 h 2344739"/>
              <a:gd name="connsiteX93" fmla="*/ 8267224 w 12193149"/>
              <a:gd name="connsiteY93" fmla="*/ 2006249 h 2344739"/>
              <a:gd name="connsiteX94" fmla="*/ 8264525 w 12193149"/>
              <a:gd name="connsiteY94" fmla="*/ 2006019 h 2344739"/>
              <a:gd name="connsiteX95" fmla="*/ 8253181 w 12193149"/>
              <a:gd name="connsiteY95" fmla="*/ 2015862 h 2344739"/>
              <a:gd name="connsiteX96" fmla="*/ 8246982 w 12193149"/>
              <a:gd name="connsiteY96" fmla="*/ 2028854 h 2344739"/>
              <a:gd name="connsiteX97" fmla="*/ 8091420 w 12193149"/>
              <a:gd name="connsiteY97" fmla="*/ 2075015 h 2344739"/>
              <a:gd name="connsiteX98" fmla="*/ 7906555 w 12193149"/>
              <a:gd name="connsiteY98" fmla="*/ 2116988 h 2344739"/>
              <a:gd name="connsiteX99" fmla="*/ 7719893 w 12193149"/>
              <a:gd name="connsiteY99" fmla="*/ 2142703 h 2344739"/>
              <a:gd name="connsiteX100" fmla="*/ 7615495 w 12193149"/>
              <a:gd name="connsiteY100" fmla="*/ 2139232 h 2344739"/>
              <a:gd name="connsiteX101" fmla="*/ 7528691 w 12193149"/>
              <a:gd name="connsiteY101" fmla="*/ 2145060 h 2344739"/>
              <a:gd name="connsiteX102" fmla="*/ 7520719 w 12193149"/>
              <a:gd name="connsiteY102" fmla="*/ 2147613 h 2344739"/>
              <a:gd name="connsiteX103" fmla="*/ 7508559 w 12193149"/>
              <a:gd name="connsiteY103" fmla="*/ 2148948 h 2344739"/>
              <a:gd name="connsiteX104" fmla="*/ 7508188 w 12193149"/>
              <a:gd name="connsiteY104" fmla="*/ 2148621 h 2344739"/>
              <a:gd name="connsiteX105" fmla="*/ 7496943 w 12193149"/>
              <a:gd name="connsiteY105" fmla="*/ 2150573 h 2344739"/>
              <a:gd name="connsiteX106" fmla="*/ 7406539 w 12193149"/>
              <a:gd name="connsiteY106" fmla="*/ 2142468 h 2344739"/>
              <a:gd name="connsiteX107" fmla="*/ 7219707 w 12193149"/>
              <a:gd name="connsiteY107" fmla="*/ 2156680 h 2344739"/>
              <a:gd name="connsiteX108" fmla="*/ 7202249 w 12193149"/>
              <a:gd name="connsiteY108" fmla="*/ 2161230 h 2344739"/>
              <a:gd name="connsiteX109" fmla="*/ 7198152 w 12193149"/>
              <a:gd name="connsiteY109" fmla="*/ 2166588 h 2344739"/>
              <a:gd name="connsiteX110" fmla="*/ 7171956 w 12193149"/>
              <a:gd name="connsiteY110" fmla="*/ 2171236 h 2344739"/>
              <a:gd name="connsiteX111" fmla="*/ 7098136 w 12193149"/>
              <a:gd name="connsiteY111" fmla="*/ 2183464 h 2344739"/>
              <a:gd name="connsiteX112" fmla="*/ 7019644 w 12193149"/>
              <a:gd name="connsiteY112" fmla="*/ 2183090 h 2344739"/>
              <a:gd name="connsiteX113" fmla="*/ 6905294 w 12193149"/>
              <a:gd name="connsiteY113" fmla="*/ 2212596 h 2344739"/>
              <a:gd name="connsiteX114" fmla="*/ 6709370 w 12193149"/>
              <a:gd name="connsiteY114" fmla="*/ 2240551 h 2344739"/>
              <a:gd name="connsiteX115" fmla="*/ 6550602 w 12193149"/>
              <a:gd name="connsiteY115" fmla="*/ 2269327 h 2344739"/>
              <a:gd name="connsiteX116" fmla="*/ 6318708 w 12193149"/>
              <a:gd name="connsiteY116" fmla="*/ 2316127 h 2344739"/>
              <a:gd name="connsiteX117" fmla="*/ 6169822 w 12193149"/>
              <a:gd name="connsiteY117" fmla="*/ 2318214 h 2344739"/>
              <a:gd name="connsiteX118" fmla="*/ 6074996 w 12193149"/>
              <a:gd name="connsiteY118" fmla="*/ 2338676 h 2344739"/>
              <a:gd name="connsiteX119" fmla="*/ 6069677 w 12193149"/>
              <a:gd name="connsiteY119" fmla="*/ 2337139 h 2344739"/>
              <a:gd name="connsiteX120" fmla="*/ 6049786 w 12193149"/>
              <a:gd name="connsiteY120" fmla="*/ 2337822 h 2344739"/>
              <a:gd name="connsiteX121" fmla="*/ 6042433 w 12193149"/>
              <a:gd name="connsiteY121" fmla="*/ 2329473 h 2344739"/>
              <a:gd name="connsiteX122" fmla="*/ 6011238 w 12193149"/>
              <a:gd name="connsiteY122" fmla="*/ 2324380 h 2344739"/>
              <a:gd name="connsiteX123" fmla="*/ 5958523 w 12193149"/>
              <a:gd name="connsiteY123" fmla="*/ 2328024 h 2344739"/>
              <a:gd name="connsiteX124" fmla="*/ 5760067 w 12193149"/>
              <a:gd name="connsiteY124" fmla="*/ 2343716 h 2344739"/>
              <a:gd name="connsiteX125" fmla="*/ 5628108 w 12193149"/>
              <a:gd name="connsiteY125" fmla="*/ 2344739 h 2344739"/>
              <a:gd name="connsiteX126" fmla="*/ 5472054 w 12193149"/>
              <a:gd name="connsiteY126" fmla="*/ 2330719 h 2344739"/>
              <a:gd name="connsiteX127" fmla="*/ 5433909 w 12193149"/>
              <a:gd name="connsiteY127" fmla="*/ 2319466 h 2344739"/>
              <a:gd name="connsiteX128" fmla="*/ 5382817 w 12193149"/>
              <a:gd name="connsiteY128" fmla="*/ 2301764 h 2344739"/>
              <a:gd name="connsiteX129" fmla="*/ 5262912 w 12193149"/>
              <a:gd name="connsiteY129" fmla="*/ 2281347 h 2344739"/>
              <a:gd name="connsiteX130" fmla="*/ 5224109 w 12193149"/>
              <a:gd name="connsiteY130" fmla="*/ 2270223 h 2344739"/>
              <a:gd name="connsiteX131" fmla="*/ 5175808 w 12193149"/>
              <a:gd name="connsiteY131" fmla="*/ 2267233 h 2344739"/>
              <a:gd name="connsiteX132" fmla="*/ 5157702 w 12193149"/>
              <a:gd name="connsiteY132" fmla="*/ 2260010 h 2344739"/>
              <a:gd name="connsiteX133" fmla="*/ 5143747 w 12193149"/>
              <a:gd name="connsiteY133" fmla="*/ 2256610 h 2344739"/>
              <a:gd name="connsiteX134" fmla="*/ 5140744 w 12193149"/>
              <a:gd name="connsiteY134" fmla="*/ 2254509 h 2344739"/>
              <a:gd name="connsiteX135" fmla="*/ 5122807 w 12193149"/>
              <a:gd name="connsiteY135" fmla="*/ 2243656 h 2344739"/>
              <a:gd name="connsiteX136" fmla="*/ 5066938 w 12193149"/>
              <a:gd name="connsiteY136" fmla="*/ 2250227 h 2344739"/>
              <a:gd name="connsiteX137" fmla="*/ 5012662 w 12193149"/>
              <a:gd name="connsiteY137" fmla="*/ 2233846 h 2344739"/>
              <a:gd name="connsiteX138" fmla="*/ 4841589 w 12193149"/>
              <a:gd name="connsiteY138" fmla="*/ 2209829 h 2344739"/>
              <a:gd name="connsiteX139" fmla="*/ 4763595 w 12193149"/>
              <a:gd name="connsiteY139" fmla="*/ 2182061 h 2344739"/>
              <a:gd name="connsiteX140" fmla="*/ 4724334 w 12193149"/>
              <a:gd name="connsiteY140" fmla="*/ 2173047 h 2344739"/>
              <a:gd name="connsiteX141" fmla="*/ 4722324 w 12193149"/>
              <a:gd name="connsiteY141" fmla="*/ 2172298 h 2344739"/>
              <a:gd name="connsiteX142" fmla="*/ 4723259 w 12193149"/>
              <a:gd name="connsiteY142" fmla="*/ 2172087 h 2344739"/>
              <a:gd name="connsiteX143" fmla="*/ 4718350 w 12193149"/>
              <a:gd name="connsiteY143" fmla="*/ 2170817 h 2344739"/>
              <a:gd name="connsiteX144" fmla="*/ 4722324 w 12193149"/>
              <a:gd name="connsiteY144" fmla="*/ 2172298 h 2344739"/>
              <a:gd name="connsiteX145" fmla="*/ 4716674 w 12193149"/>
              <a:gd name="connsiteY145" fmla="*/ 2173573 h 2344739"/>
              <a:gd name="connsiteX146" fmla="*/ 4516962 w 12193149"/>
              <a:gd name="connsiteY146" fmla="*/ 2163671 h 2344739"/>
              <a:gd name="connsiteX147" fmla="*/ 4429691 w 12193149"/>
              <a:gd name="connsiteY147" fmla="*/ 2153020 h 2344739"/>
              <a:gd name="connsiteX148" fmla="*/ 4364023 w 12193149"/>
              <a:gd name="connsiteY148" fmla="*/ 2151674 h 2344739"/>
              <a:gd name="connsiteX149" fmla="*/ 4318114 w 12193149"/>
              <a:gd name="connsiteY149" fmla="*/ 2158289 h 2344739"/>
              <a:gd name="connsiteX150" fmla="*/ 4316258 w 12193149"/>
              <a:gd name="connsiteY150" fmla="*/ 2156948 h 2344739"/>
              <a:gd name="connsiteX151" fmla="*/ 4296292 w 12193149"/>
              <a:gd name="connsiteY151" fmla="*/ 2155069 h 2344739"/>
              <a:gd name="connsiteX152" fmla="*/ 4291212 w 12193149"/>
              <a:gd name="connsiteY152" fmla="*/ 2157986 h 2344739"/>
              <a:gd name="connsiteX153" fmla="*/ 4277290 w 12193149"/>
              <a:gd name="connsiteY153" fmla="*/ 2157740 h 2344739"/>
              <a:gd name="connsiteX154" fmla="*/ 4249265 w 12193149"/>
              <a:gd name="connsiteY154" fmla="*/ 2160064 h 2344739"/>
              <a:gd name="connsiteX155" fmla="*/ 4203199 w 12193149"/>
              <a:gd name="connsiteY155" fmla="*/ 2157269 h 2344739"/>
              <a:gd name="connsiteX156" fmla="*/ 4202893 w 12193149"/>
              <a:gd name="connsiteY156" fmla="*/ 2156010 h 2344739"/>
              <a:gd name="connsiteX157" fmla="*/ 4192396 w 12193149"/>
              <a:gd name="connsiteY157" fmla="*/ 2150376 h 2344739"/>
              <a:gd name="connsiteX158" fmla="*/ 4143893 w 12193149"/>
              <a:gd name="connsiteY158" fmla="*/ 2134511 h 2344739"/>
              <a:gd name="connsiteX159" fmla="*/ 4084245 w 12193149"/>
              <a:gd name="connsiteY159" fmla="*/ 2107978 h 2344739"/>
              <a:gd name="connsiteX160" fmla="*/ 4075694 w 12193149"/>
              <a:gd name="connsiteY160" fmla="*/ 2107143 h 2344739"/>
              <a:gd name="connsiteX161" fmla="*/ 4075575 w 12193149"/>
              <a:gd name="connsiteY161" fmla="*/ 2106844 h 2344739"/>
              <a:gd name="connsiteX162" fmla="*/ 4066658 w 12193149"/>
              <a:gd name="connsiteY162" fmla="*/ 2105400 h 2344739"/>
              <a:gd name="connsiteX163" fmla="*/ 4060102 w 12193149"/>
              <a:gd name="connsiteY163" fmla="*/ 2105618 h 2344739"/>
              <a:gd name="connsiteX164" fmla="*/ 4043512 w 12193149"/>
              <a:gd name="connsiteY164" fmla="*/ 2103997 h 2344739"/>
              <a:gd name="connsiteX165" fmla="*/ 4038145 w 12193149"/>
              <a:gd name="connsiteY165" fmla="*/ 2101563 h 2344739"/>
              <a:gd name="connsiteX166" fmla="*/ 4036511 w 12193149"/>
              <a:gd name="connsiteY166" fmla="*/ 2097896 h 2344739"/>
              <a:gd name="connsiteX167" fmla="*/ 4034926 w 12193149"/>
              <a:gd name="connsiteY167" fmla="*/ 2098131 h 2344739"/>
              <a:gd name="connsiteX168" fmla="*/ 4005686 w 12193149"/>
              <a:gd name="connsiteY168" fmla="*/ 2085563 h 2344739"/>
              <a:gd name="connsiteX169" fmla="*/ 3937994 w 12193149"/>
              <a:gd name="connsiteY169" fmla="*/ 2068106 h 2344739"/>
              <a:gd name="connsiteX170" fmla="*/ 3898423 w 12193149"/>
              <a:gd name="connsiteY170" fmla="*/ 2062451 h 2344739"/>
              <a:gd name="connsiteX171" fmla="*/ 3790908 w 12193149"/>
              <a:gd name="connsiteY171" fmla="*/ 2042213 h 2344739"/>
              <a:gd name="connsiteX172" fmla="*/ 3683661 w 12193149"/>
              <a:gd name="connsiteY172" fmla="*/ 2018290 h 2344739"/>
              <a:gd name="connsiteX173" fmla="*/ 3611183 w 12193149"/>
              <a:gd name="connsiteY173" fmla="*/ 1986019 h 2344739"/>
              <a:gd name="connsiteX174" fmla="*/ 3605003 w 12193149"/>
              <a:gd name="connsiteY174" fmla="*/ 1987381 h 2344739"/>
              <a:gd name="connsiteX175" fmla="*/ 3595884 w 12193149"/>
              <a:gd name="connsiteY175" fmla="*/ 1987545 h 2344739"/>
              <a:gd name="connsiteX176" fmla="*/ 3595649 w 12193149"/>
              <a:gd name="connsiteY176" fmla="*/ 1987276 h 2344739"/>
              <a:gd name="connsiteX177" fmla="*/ 3587126 w 12193149"/>
              <a:gd name="connsiteY177" fmla="*/ 1987966 h 2344739"/>
              <a:gd name="connsiteX178" fmla="*/ 3537283 w 12193149"/>
              <a:gd name="connsiteY178" fmla="*/ 1978267 h 2344739"/>
              <a:gd name="connsiteX179" fmla="*/ 3474371 w 12193149"/>
              <a:gd name="connsiteY179" fmla="*/ 1974606 h 2344739"/>
              <a:gd name="connsiteX180" fmla="*/ 3401876 w 12193149"/>
              <a:gd name="connsiteY180" fmla="*/ 1962558 h 2344739"/>
              <a:gd name="connsiteX181" fmla="*/ 3365036 w 12193149"/>
              <a:gd name="connsiteY181" fmla="*/ 1979510 h 2344739"/>
              <a:gd name="connsiteX182" fmla="*/ 3345174 w 12193149"/>
              <a:gd name="connsiteY182" fmla="*/ 1981192 h 2344739"/>
              <a:gd name="connsiteX183" fmla="*/ 3342846 w 12193149"/>
              <a:gd name="connsiteY183" fmla="*/ 1980217 h 2344739"/>
              <a:gd name="connsiteX184" fmla="*/ 3263504 w 12193149"/>
              <a:gd name="connsiteY184" fmla="*/ 1986094 h 2344739"/>
              <a:gd name="connsiteX185" fmla="*/ 3143704 w 12193149"/>
              <a:gd name="connsiteY185" fmla="*/ 1993869 h 2344739"/>
              <a:gd name="connsiteX186" fmla="*/ 3031439 w 12193149"/>
              <a:gd name="connsiteY186" fmla="*/ 1996512 h 2344739"/>
              <a:gd name="connsiteX187" fmla="*/ 2782717 w 12193149"/>
              <a:gd name="connsiteY187" fmla="*/ 2018333 h 2344739"/>
              <a:gd name="connsiteX188" fmla="*/ 2647675 w 12193149"/>
              <a:gd name="connsiteY188" fmla="*/ 2028869 h 2344739"/>
              <a:gd name="connsiteX189" fmla="*/ 2569176 w 12193149"/>
              <a:gd name="connsiteY189" fmla="*/ 2002628 h 2344739"/>
              <a:gd name="connsiteX190" fmla="*/ 2444403 w 12193149"/>
              <a:gd name="connsiteY190" fmla="*/ 2016529 h 2344739"/>
              <a:gd name="connsiteX191" fmla="*/ 2316260 w 12193149"/>
              <a:gd name="connsiteY191" fmla="*/ 2024996 h 2344739"/>
              <a:gd name="connsiteX192" fmla="*/ 2209726 w 12193149"/>
              <a:gd name="connsiteY192" fmla="*/ 2019763 h 2344739"/>
              <a:gd name="connsiteX193" fmla="*/ 2095813 w 12193149"/>
              <a:gd name="connsiteY193" fmla="*/ 2003052 h 2344739"/>
              <a:gd name="connsiteX194" fmla="*/ 1998504 w 12193149"/>
              <a:gd name="connsiteY194" fmla="*/ 1995032 h 2344739"/>
              <a:gd name="connsiteX195" fmla="*/ 1929320 w 12193149"/>
              <a:gd name="connsiteY195" fmla="*/ 2016977 h 2344739"/>
              <a:gd name="connsiteX196" fmla="*/ 1922798 w 12193149"/>
              <a:gd name="connsiteY196" fmla="*/ 2012146 h 2344739"/>
              <a:gd name="connsiteX197" fmla="*/ 1874228 w 12193149"/>
              <a:gd name="connsiteY197" fmla="*/ 2013741 h 2344739"/>
              <a:gd name="connsiteX198" fmla="*/ 1787803 w 12193149"/>
              <a:gd name="connsiteY198" fmla="*/ 2041363 h 2344739"/>
              <a:gd name="connsiteX199" fmla="*/ 1739352 w 12193149"/>
              <a:gd name="connsiteY199" fmla="*/ 2036312 h 2344739"/>
              <a:gd name="connsiteX200" fmla="*/ 1676219 w 12193149"/>
              <a:gd name="connsiteY200" fmla="*/ 2019963 h 2344739"/>
              <a:gd name="connsiteX201" fmla="*/ 1609817 w 12193149"/>
              <a:gd name="connsiteY201" fmla="*/ 2013066 h 2344739"/>
              <a:gd name="connsiteX202" fmla="*/ 1497258 w 12193149"/>
              <a:gd name="connsiteY202" fmla="*/ 1987476 h 2344739"/>
              <a:gd name="connsiteX203" fmla="*/ 1151127 w 12193149"/>
              <a:gd name="connsiteY203" fmla="*/ 1938041 h 2344739"/>
              <a:gd name="connsiteX204" fmla="*/ 859417 w 12193149"/>
              <a:gd name="connsiteY204" fmla="*/ 1928608 h 2344739"/>
              <a:gd name="connsiteX205" fmla="*/ 838688 w 12193149"/>
              <a:gd name="connsiteY205" fmla="*/ 1929821 h 2344739"/>
              <a:gd name="connsiteX206" fmla="*/ 817957 w 12193149"/>
              <a:gd name="connsiteY206" fmla="*/ 1927857 h 2344739"/>
              <a:gd name="connsiteX207" fmla="*/ 812654 w 12193149"/>
              <a:gd name="connsiteY207" fmla="*/ 1930751 h 2344739"/>
              <a:gd name="connsiteX208" fmla="*/ 721195 w 12193149"/>
              <a:gd name="connsiteY208" fmla="*/ 1929661 h 2344739"/>
              <a:gd name="connsiteX209" fmla="*/ 720890 w 12193149"/>
              <a:gd name="connsiteY209" fmla="*/ 1928399 h 2344739"/>
              <a:gd name="connsiteX210" fmla="*/ 710023 w 12193149"/>
              <a:gd name="connsiteY210" fmla="*/ 1922722 h 2344739"/>
              <a:gd name="connsiteX211" fmla="*/ 597940 w 12193149"/>
              <a:gd name="connsiteY211" fmla="*/ 1879864 h 2344739"/>
              <a:gd name="connsiteX212" fmla="*/ 579683 w 12193149"/>
              <a:gd name="connsiteY212" fmla="*/ 1877212 h 2344739"/>
              <a:gd name="connsiteX213" fmla="*/ 572865 w 12193149"/>
              <a:gd name="connsiteY213" fmla="*/ 1877401 h 2344739"/>
              <a:gd name="connsiteX214" fmla="*/ 446247 w 12193149"/>
              <a:gd name="connsiteY214" fmla="*/ 1839371 h 2344739"/>
              <a:gd name="connsiteX215" fmla="*/ 405163 w 12193149"/>
              <a:gd name="connsiteY215" fmla="*/ 1833548 h 2344739"/>
              <a:gd name="connsiteX216" fmla="*/ 293583 w 12193149"/>
              <a:gd name="connsiteY216" fmla="*/ 1812852 h 2344739"/>
              <a:gd name="connsiteX217" fmla="*/ 119529 w 12193149"/>
              <a:gd name="connsiteY217" fmla="*/ 1761047 h 2344739"/>
              <a:gd name="connsiteX218" fmla="*/ 16674 w 12193149"/>
              <a:gd name="connsiteY218" fmla="*/ 1758191 h 2344739"/>
              <a:gd name="connsiteX219" fmla="*/ 1150 w 12193149"/>
              <a:gd name="connsiteY219" fmla="*/ 1752722 h 2344739"/>
              <a:gd name="connsiteX220" fmla="*/ 1148 w 12193149"/>
              <a:gd name="connsiteY220" fmla="*/ 222213 h 2344739"/>
              <a:gd name="connsiteX221" fmla="*/ 1148 w 12193149"/>
              <a:gd name="connsiteY221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56690 w 12193149"/>
              <a:gd name="connsiteY67" fmla="*/ 1903228 h 2344739"/>
              <a:gd name="connsiteX68" fmla="*/ 9054601 w 12193149"/>
              <a:gd name="connsiteY68" fmla="*/ 1910755 h 2344739"/>
              <a:gd name="connsiteX69" fmla="*/ 9006634 w 12193149"/>
              <a:gd name="connsiteY69" fmla="*/ 1914040 h 2344739"/>
              <a:gd name="connsiteX70" fmla="*/ 9006349 w 12193149"/>
              <a:gd name="connsiteY70" fmla="*/ 1913800 h 2344739"/>
              <a:gd name="connsiteX71" fmla="*/ 8997380 w 12193149"/>
              <a:gd name="connsiteY71" fmla="*/ 1915011 h 2344739"/>
              <a:gd name="connsiteX72" fmla="*/ 8991542 w 12193149"/>
              <a:gd name="connsiteY72" fmla="*/ 1917072 h 2344739"/>
              <a:gd name="connsiteX73" fmla="*/ 8975485 w 12193149"/>
              <a:gd name="connsiteY73" fmla="*/ 1920298 h 2344739"/>
              <a:gd name="connsiteX74" fmla="*/ 8969159 w 12193149"/>
              <a:gd name="connsiteY74" fmla="*/ 1919598 h 2344739"/>
              <a:gd name="connsiteX75" fmla="*/ 8964196 w 12193149"/>
              <a:gd name="connsiteY75" fmla="*/ 1917373 h 2344739"/>
              <a:gd name="connsiteX76" fmla="*/ 8930136 w 12193149"/>
              <a:gd name="connsiteY76" fmla="*/ 1914185 h 2344739"/>
              <a:gd name="connsiteX77" fmla="*/ 8753592 w 12193149"/>
              <a:gd name="connsiteY77" fmla="*/ 1933417 h 2344739"/>
              <a:gd name="connsiteX78" fmla="*/ 8708995 w 12193149"/>
              <a:gd name="connsiteY78" fmla="*/ 1935518 h 2344739"/>
              <a:gd name="connsiteX79" fmla="*/ 8597219 w 12193149"/>
              <a:gd name="connsiteY79" fmla="*/ 1944090 h 2344739"/>
              <a:gd name="connsiteX80" fmla="*/ 8526378 w 12193149"/>
              <a:gd name="connsiteY80" fmla="*/ 1929248 h 2344739"/>
              <a:gd name="connsiteX81" fmla="*/ 8512131 w 12193149"/>
              <a:gd name="connsiteY81" fmla="*/ 1935163 h 2344739"/>
              <a:gd name="connsiteX82" fmla="*/ 8507315 w 12193149"/>
              <a:gd name="connsiteY82" fmla="*/ 1938164 h 2344739"/>
              <a:gd name="connsiteX83" fmla="*/ 8499116 w 12193149"/>
              <a:gd name="connsiteY83" fmla="*/ 1940902 h 2344739"/>
              <a:gd name="connsiteX84" fmla="*/ 8498742 w 12193149"/>
              <a:gd name="connsiteY84" fmla="*/ 1940723 h 2344739"/>
              <a:gd name="connsiteX85" fmla="*/ 8491397 w 12193149"/>
              <a:gd name="connsiteY85" fmla="*/ 1943773 h 2344739"/>
              <a:gd name="connsiteX86" fmla="*/ 8368330 w 12193149"/>
              <a:gd name="connsiteY86" fmla="*/ 1957815 h 2344739"/>
              <a:gd name="connsiteX87" fmla="*/ 8354947 w 12193149"/>
              <a:gd name="connsiteY87" fmla="*/ 1958009 h 2344739"/>
              <a:gd name="connsiteX88" fmla="*/ 8321252 w 12193149"/>
              <a:gd name="connsiteY88" fmla="*/ 1974587 h 2344739"/>
              <a:gd name="connsiteX89" fmla="*/ 8315581 w 12193149"/>
              <a:gd name="connsiteY89" fmla="*/ 1974913 h 2344739"/>
              <a:gd name="connsiteX90" fmla="*/ 8296322 w 12193149"/>
              <a:gd name="connsiteY90" fmla="*/ 1988808 h 2344739"/>
              <a:gd name="connsiteX91" fmla="*/ 8285424 w 12193149"/>
              <a:gd name="connsiteY91" fmla="*/ 1994631 h 2344739"/>
              <a:gd name="connsiteX92" fmla="*/ 8284298 w 12193149"/>
              <a:gd name="connsiteY92" fmla="*/ 1999074 h 2344739"/>
              <a:gd name="connsiteX93" fmla="*/ 8267224 w 12193149"/>
              <a:gd name="connsiteY93" fmla="*/ 2006249 h 2344739"/>
              <a:gd name="connsiteX94" fmla="*/ 8264525 w 12193149"/>
              <a:gd name="connsiteY94" fmla="*/ 2006019 h 2344739"/>
              <a:gd name="connsiteX95" fmla="*/ 8253181 w 12193149"/>
              <a:gd name="connsiteY95" fmla="*/ 2015862 h 2344739"/>
              <a:gd name="connsiteX96" fmla="*/ 8246982 w 12193149"/>
              <a:gd name="connsiteY96" fmla="*/ 2028854 h 2344739"/>
              <a:gd name="connsiteX97" fmla="*/ 8091420 w 12193149"/>
              <a:gd name="connsiteY97" fmla="*/ 2075015 h 2344739"/>
              <a:gd name="connsiteX98" fmla="*/ 7906555 w 12193149"/>
              <a:gd name="connsiteY98" fmla="*/ 2116988 h 2344739"/>
              <a:gd name="connsiteX99" fmla="*/ 7719893 w 12193149"/>
              <a:gd name="connsiteY99" fmla="*/ 2142703 h 2344739"/>
              <a:gd name="connsiteX100" fmla="*/ 7615495 w 12193149"/>
              <a:gd name="connsiteY100" fmla="*/ 2139232 h 2344739"/>
              <a:gd name="connsiteX101" fmla="*/ 7528691 w 12193149"/>
              <a:gd name="connsiteY101" fmla="*/ 2145060 h 2344739"/>
              <a:gd name="connsiteX102" fmla="*/ 7520719 w 12193149"/>
              <a:gd name="connsiteY102" fmla="*/ 2147613 h 2344739"/>
              <a:gd name="connsiteX103" fmla="*/ 7508559 w 12193149"/>
              <a:gd name="connsiteY103" fmla="*/ 2148948 h 2344739"/>
              <a:gd name="connsiteX104" fmla="*/ 7508188 w 12193149"/>
              <a:gd name="connsiteY104" fmla="*/ 2148621 h 2344739"/>
              <a:gd name="connsiteX105" fmla="*/ 7496943 w 12193149"/>
              <a:gd name="connsiteY105" fmla="*/ 2150573 h 2344739"/>
              <a:gd name="connsiteX106" fmla="*/ 7406539 w 12193149"/>
              <a:gd name="connsiteY106" fmla="*/ 2142468 h 2344739"/>
              <a:gd name="connsiteX107" fmla="*/ 7219707 w 12193149"/>
              <a:gd name="connsiteY107" fmla="*/ 2156680 h 2344739"/>
              <a:gd name="connsiteX108" fmla="*/ 7202249 w 12193149"/>
              <a:gd name="connsiteY108" fmla="*/ 2161230 h 2344739"/>
              <a:gd name="connsiteX109" fmla="*/ 7198152 w 12193149"/>
              <a:gd name="connsiteY109" fmla="*/ 2166588 h 2344739"/>
              <a:gd name="connsiteX110" fmla="*/ 7171956 w 12193149"/>
              <a:gd name="connsiteY110" fmla="*/ 2171236 h 2344739"/>
              <a:gd name="connsiteX111" fmla="*/ 7098136 w 12193149"/>
              <a:gd name="connsiteY111" fmla="*/ 2183464 h 2344739"/>
              <a:gd name="connsiteX112" fmla="*/ 7019644 w 12193149"/>
              <a:gd name="connsiteY112" fmla="*/ 2183090 h 2344739"/>
              <a:gd name="connsiteX113" fmla="*/ 6905294 w 12193149"/>
              <a:gd name="connsiteY113" fmla="*/ 2212596 h 2344739"/>
              <a:gd name="connsiteX114" fmla="*/ 6709370 w 12193149"/>
              <a:gd name="connsiteY114" fmla="*/ 2240551 h 2344739"/>
              <a:gd name="connsiteX115" fmla="*/ 6550602 w 12193149"/>
              <a:gd name="connsiteY115" fmla="*/ 2269327 h 2344739"/>
              <a:gd name="connsiteX116" fmla="*/ 6318708 w 12193149"/>
              <a:gd name="connsiteY116" fmla="*/ 2316127 h 2344739"/>
              <a:gd name="connsiteX117" fmla="*/ 6169822 w 12193149"/>
              <a:gd name="connsiteY117" fmla="*/ 2318214 h 2344739"/>
              <a:gd name="connsiteX118" fmla="*/ 6074996 w 12193149"/>
              <a:gd name="connsiteY118" fmla="*/ 2338676 h 2344739"/>
              <a:gd name="connsiteX119" fmla="*/ 6069677 w 12193149"/>
              <a:gd name="connsiteY119" fmla="*/ 2337139 h 2344739"/>
              <a:gd name="connsiteX120" fmla="*/ 6049786 w 12193149"/>
              <a:gd name="connsiteY120" fmla="*/ 2337822 h 2344739"/>
              <a:gd name="connsiteX121" fmla="*/ 6042433 w 12193149"/>
              <a:gd name="connsiteY121" fmla="*/ 2329473 h 2344739"/>
              <a:gd name="connsiteX122" fmla="*/ 6011238 w 12193149"/>
              <a:gd name="connsiteY122" fmla="*/ 2324380 h 2344739"/>
              <a:gd name="connsiteX123" fmla="*/ 5958523 w 12193149"/>
              <a:gd name="connsiteY123" fmla="*/ 2328024 h 2344739"/>
              <a:gd name="connsiteX124" fmla="*/ 5760067 w 12193149"/>
              <a:gd name="connsiteY124" fmla="*/ 2343716 h 2344739"/>
              <a:gd name="connsiteX125" fmla="*/ 5628108 w 12193149"/>
              <a:gd name="connsiteY125" fmla="*/ 2344739 h 2344739"/>
              <a:gd name="connsiteX126" fmla="*/ 5472054 w 12193149"/>
              <a:gd name="connsiteY126" fmla="*/ 2330719 h 2344739"/>
              <a:gd name="connsiteX127" fmla="*/ 5433909 w 12193149"/>
              <a:gd name="connsiteY127" fmla="*/ 2319466 h 2344739"/>
              <a:gd name="connsiteX128" fmla="*/ 5382817 w 12193149"/>
              <a:gd name="connsiteY128" fmla="*/ 2301764 h 2344739"/>
              <a:gd name="connsiteX129" fmla="*/ 5262912 w 12193149"/>
              <a:gd name="connsiteY129" fmla="*/ 2281347 h 2344739"/>
              <a:gd name="connsiteX130" fmla="*/ 5224109 w 12193149"/>
              <a:gd name="connsiteY130" fmla="*/ 2270223 h 2344739"/>
              <a:gd name="connsiteX131" fmla="*/ 5175808 w 12193149"/>
              <a:gd name="connsiteY131" fmla="*/ 2267233 h 2344739"/>
              <a:gd name="connsiteX132" fmla="*/ 5157702 w 12193149"/>
              <a:gd name="connsiteY132" fmla="*/ 2260010 h 2344739"/>
              <a:gd name="connsiteX133" fmla="*/ 5143747 w 12193149"/>
              <a:gd name="connsiteY133" fmla="*/ 2256610 h 2344739"/>
              <a:gd name="connsiteX134" fmla="*/ 5140744 w 12193149"/>
              <a:gd name="connsiteY134" fmla="*/ 2254509 h 2344739"/>
              <a:gd name="connsiteX135" fmla="*/ 5122807 w 12193149"/>
              <a:gd name="connsiteY135" fmla="*/ 2243656 h 2344739"/>
              <a:gd name="connsiteX136" fmla="*/ 5066938 w 12193149"/>
              <a:gd name="connsiteY136" fmla="*/ 2250227 h 2344739"/>
              <a:gd name="connsiteX137" fmla="*/ 5012662 w 12193149"/>
              <a:gd name="connsiteY137" fmla="*/ 2233846 h 2344739"/>
              <a:gd name="connsiteX138" fmla="*/ 4841589 w 12193149"/>
              <a:gd name="connsiteY138" fmla="*/ 2209829 h 2344739"/>
              <a:gd name="connsiteX139" fmla="*/ 4763595 w 12193149"/>
              <a:gd name="connsiteY139" fmla="*/ 2182061 h 2344739"/>
              <a:gd name="connsiteX140" fmla="*/ 4724334 w 12193149"/>
              <a:gd name="connsiteY140" fmla="*/ 2173047 h 2344739"/>
              <a:gd name="connsiteX141" fmla="*/ 4722324 w 12193149"/>
              <a:gd name="connsiteY141" fmla="*/ 2172298 h 2344739"/>
              <a:gd name="connsiteX142" fmla="*/ 4723259 w 12193149"/>
              <a:gd name="connsiteY142" fmla="*/ 2172087 h 2344739"/>
              <a:gd name="connsiteX143" fmla="*/ 4718350 w 12193149"/>
              <a:gd name="connsiteY143" fmla="*/ 2170817 h 2344739"/>
              <a:gd name="connsiteX144" fmla="*/ 4722324 w 12193149"/>
              <a:gd name="connsiteY144" fmla="*/ 2172298 h 2344739"/>
              <a:gd name="connsiteX145" fmla="*/ 4716674 w 12193149"/>
              <a:gd name="connsiteY145" fmla="*/ 2173573 h 2344739"/>
              <a:gd name="connsiteX146" fmla="*/ 4516962 w 12193149"/>
              <a:gd name="connsiteY146" fmla="*/ 2163671 h 2344739"/>
              <a:gd name="connsiteX147" fmla="*/ 4429691 w 12193149"/>
              <a:gd name="connsiteY147" fmla="*/ 2153020 h 2344739"/>
              <a:gd name="connsiteX148" fmla="*/ 4364023 w 12193149"/>
              <a:gd name="connsiteY148" fmla="*/ 2151674 h 2344739"/>
              <a:gd name="connsiteX149" fmla="*/ 4318114 w 12193149"/>
              <a:gd name="connsiteY149" fmla="*/ 2158289 h 2344739"/>
              <a:gd name="connsiteX150" fmla="*/ 4316258 w 12193149"/>
              <a:gd name="connsiteY150" fmla="*/ 2156948 h 2344739"/>
              <a:gd name="connsiteX151" fmla="*/ 4296292 w 12193149"/>
              <a:gd name="connsiteY151" fmla="*/ 2155069 h 2344739"/>
              <a:gd name="connsiteX152" fmla="*/ 4291212 w 12193149"/>
              <a:gd name="connsiteY152" fmla="*/ 2157986 h 2344739"/>
              <a:gd name="connsiteX153" fmla="*/ 4277290 w 12193149"/>
              <a:gd name="connsiteY153" fmla="*/ 2157740 h 2344739"/>
              <a:gd name="connsiteX154" fmla="*/ 4249265 w 12193149"/>
              <a:gd name="connsiteY154" fmla="*/ 2160064 h 2344739"/>
              <a:gd name="connsiteX155" fmla="*/ 4203199 w 12193149"/>
              <a:gd name="connsiteY155" fmla="*/ 2157269 h 2344739"/>
              <a:gd name="connsiteX156" fmla="*/ 4202893 w 12193149"/>
              <a:gd name="connsiteY156" fmla="*/ 2156010 h 2344739"/>
              <a:gd name="connsiteX157" fmla="*/ 4192396 w 12193149"/>
              <a:gd name="connsiteY157" fmla="*/ 2150376 h 2344739"/>
              <a:gd name="connsiteX158" fmla="*/ 4143893 w 12193149"/>
              <a:gd name="connsiteY158" fmla="*/ 2134511 h 2344739"/>
              <a:gd name="connsiteX159" fmla="*/ 4084245 w 12193149"/>
              <a:gd name="connsiteY159" fmla="*/ 2107978 h 2344739"/>
              <a:gd name="connsiteX160" fmla="*/ 4075694 w 12193149"/>
              <a:gd name="connsiteY160" fmla="*/ 2107143 h 2344739"/>
              <a:gd name="connsiteX161" fmla="*/ 4075575 w 12193149"/>
              <a:gd name="connsiteY161" fmla="*/ 2106844 h 2344739"/>
              <a:gd name="connsiteX162" fmla="*/ 4066658 w 12193149"/>
              <a:gd name="connsiteY162" fmla="*/ 2105400 h 2344739"/>
              <a:gd name="connsiteX163" fmla="*/ 4060102 w 12193149"/>
              <a:gd name="connsiteY163" fmla="*/ 2105618 h 2344739"/>
              <a:gd name="connsiteX164" fmla="*/ 4043512 w 12193149"/>
              <a:gd name="connsiteY164" fmla="*/ 2103997 h 2344739"/>
              <a:gd name="connsiteX165" fmla="*/ 4038145 w 12193149"/>
              <a:gd name="connsiteY165" fmla="*/ 2101563 h 2344739"/>
              <a:gd name="connsiteX166" fmla="*/ 4036511 w 12193149"/>
              <a:gd name="connsiteY166" fmla="*/ 2097896 h 2344739"/>
              <a:gd name="connsiteX167" fmla="*/ 4034926 w 12193149"/>
              <a:gd name="connsiteY167" fmla="*/ 2098131 h 2344739"/>
              <a:gd name="connsiteX168" fmla="*/ 4005686 w 12193149"/>
              <a:gd name="connsiteY168" fmla="*/ 2085563 h 2344739"/>
              <a:gd name="connsiteX169" fmla="*/ 3937994 w 12193149"/>
              <a:gd name="connsiteY169" fmla="*/ 2068106 h 2344739"/>
              <a:gd name="connsiteX170" fmla="*/ 3898423 w 12193149"/>
              <a:gd name="connsiteY170" fmla="*/ 2062451 h 2344739"/>
              <a:gd name="connsiteX171" fmla="*/ 3790908 w 12193149"/>
              <a:gd name="connsiteY171" fmla="*/ 2042213 h 2344739"/>
              <a:gd name="connsiteX172" fmla="*/ 3683661 w 12193149"/>
              <a:gd name="connsiteY172" fmla="*/ 2018290 h 2344739"/>
              <a:gd name="connsiteX173" fmla="*/ 3611183 w 12193149"/>
              <a:gd name="connsiteY173" fmla="*/ 1986019 h 2344739"/>
              <a:gd name="connsiteX174" fmla="*/ 3605003 w 12193149"/>
              <a:gd name="connsiteY174" fmla="*/ 1987381 h 2344739"/>
              <a:gd name="connsiteX175" fmla="*/ 3595884 w 12193149"/>
              <a:gd name="connsiteY175" fmla="*/ 1987545 h 2344739"/>
              <a:gd name="connsiteX176" fmla="*/ 3595649 w 12193149"/>
              <a:gd name="connsiteY176" fmla="*/ 1987276 h 2344739"/>
              <a:gd name="connsiteX177" fmla="*/ 3587126 w 12193149"/>
              <a:gd name="connsiteY177" fmla="*/ 1987966 h 2344739"/>
              <a:gd name="connsiteX178" fmla="*/ 3537283 w 12193149"/>
              <a:gd name="connsiteY178" fmla="*/ 1978267 h 2344739"/>
              <a:gd name="connsiteX179" fmla="*/ 3474371 w 12193149"/>
              <a:gd name="connsiteY179" fmla="*/ 1974606 h 2344739"/>
              <a:gd name="connsiteX180" fmla="*/ 3401876 w 12193149"/>
              <a:gd name="connsiteY180" fmla="*/ 1962558 h 2344739"/>
              <a:gd name="connsiteX181" fmla="*/ 3365036 w 12193149"/>
              <a:gd name="connsiteY181" fmla="*/ 1979510 h 2344739"/>
              <a:gd name="connsiteX182" fmla="*/ 3345174 w 12193149"/>
              <a:gd name="connsiteY182" fmla="*/ 1981192 h 2344739"/>
              <a:gd name="connsiteX183" fmla="*/ 3342846 w 12193149"/>
              <a:gd name="connsiteY183" fmla="*/ 1980217 h 2344739"/>
              <a:gd name="connsiteX184" fmla="*/ 3263504 w 12193149"/>
              <a:gd name="connsiteY184" fmla="*/ 1986094 h 2344739"/>
              <a:gd name="connsiteX185" fmla="*/ 3143704 w 12193149"/>
              <a:gd name="connsiteY185" fmla="*/ 1993869 h 2344739"/>
              <a:gd name="connsiteX186" fmla="*/ 3031439 w 12193149"/>
              <a:gd name="connsiteY186" fmla="*/ 1996512 h 2344739"/>
              <a:gd name="connsiteX187" fmla="*/ 2782717 w 12193149"/>
              <a:gd name="connsiteY187" fmla="*/ 2018333 h 2344739"/>
              <a:gd name="connsiteX188" fmla="*/ 2647675 w 12193149"/>
              <a:gd name="connsiteY188" fmla="*/ 2028869 h 2344739"/>
              <a:gd name="connsiteX189" fmla="*/ 2569176 w 12193149"/>
              <a:gd name="connsiteY189" fmla="*/ 2002628 h 2344739"/>
              <a:gd name="connsiteX190" fmla="*/ 2444403 w 12193149"/>
              <a:gd name="connsiteY190" fmla="*/ 2016529 h 2344739"/>
              <a:gd name="connsiteX191" fmla="*/ 2316260 w 12193149"/>
              <a:gd name="connsiteY191" fmla="*/ 2024996 h 2344739"/>
              <a:gd name="connsiteX192" fmla="*/ 2209726 w 12193149"/>
              <a:gd name="connsiteY192" fmla="*/ 2019763 h 2344739"/>
              <a:gd name="connsiteX193" fmla="*/ 2095813 w 12193149"/>
              <a:gd name="connsiteY193" fmla="*/ 2003052 h 2344739"/>
              <a:gd name="connsiteX194" fmla="*/ 1998504 w 12193149"/>
              <a:gd name="connsiteY194" fmla="*/ 1995032 h 2344739"/>
              <a:gd name="connsiteX195" fmla="*/ 1929320 w 12193149"/>
              <a:gd name="connsiteY195" fmla="*/ 2016977 h 2344739"/>
              <a:gd name="connsiteX196" fmla="*/ 1922798 w 12193149"/>
              <a:gd name="connsiteY196" fmla="*/ 2012146 h 2344739"/>
              <a:gd name="connsiteX197" fmla="*/ 1874228 w 12193149"/>
              <a:gd name="connsiteY197" fmla="*/ 2013741 h 2344739"/>
              <a:gd name="connsiteX198" fmla="*/ 1787803 w 12193149"/>
              <a:gd name="connsiteY198" fmla="*/ 2041363 h 2344739"/>
              <a:gd name="connsiteX199" fmla="*/ 1739352 w 12193149"/>
              <a:gd name="connsiteY199" fmla="*/ 2036312 h 2344739"/>
              <a:gd name="connsiteX200" fmla="*/ 1676219 w 12193149"/>
              <a:gd name="connsiteY200" fmla="*/ 2019963 h 2344739"/>
              <a:gd name="connsiteX201" fmla="*/ 1609817 w 12193149"/>
              <a:gd name="connsiteY201" fmla="*/ 2013066 h 2344739"/>
              <a:gd name="connsiteX202" fmla="*/ 1497258 w 12193149"/>
              <a:gd name="connsiteY202" fmla="*/ 1987476 h 2344739"/>
              <a:gd name="connsiteX203" fmla="*/ 1151127 w 12193149"/>
              <a:gd name="connsiteY203" fmla="*/ 1938041 h 2344739"/>
              <a:gd name="connsiteX204" fmla="*/ 859417 w 12193149"/>
              <a:gd name="connsiteY204" fmla="*/ 1928608 h 2344739"/>
              <a:gd name="connsiteX205" fmla="*/ 838688 w 12193149"/>
              <a:gd name="connsiteY205" fmla="*/ 1929821 h 2344739"/>
              <a:gd name="connsiteX206" fmla="*/ 817957 w 12193149"/>
              <a:gd name="connsiteY206" fmla="*/ 1927857 h 2344739"/>
              <a:gd name="connsiteX207" fmla="*/ 812654 w 12193149"/>
              <a:gd name="connsiteY207" fmla="*/ 1930751 h 2344739"/>
              <a:gd name="connsiteX208" fmla="*/ 721195 w 12193149"/>
              <a:gd name="connsiteY208" fmla="*/ 1929661 h 2344739"/>
              <a:gd name="connsiteX209" fmla="*/ 720890 w 12193149"/>
              <a:gd name="connsiteY209" fmla="*/ 1928399 h 2344739"/>
              <a:gd name="connsiteX210" fmla="*/ 710023 w 12193149"/>
              <a:gd name="connsiteY210" fmla="*/ 1922722 h 2344739"/>
              <a:gd name="connsiteX211" fmla="*/ 597940 w 12193149"/>
              <a:gd name="connsiteY211" fmla="*/ 1879864 h 2344739"/>
              <a:gd name="connsiteX212" fmla="*/ 579683 w 12193149"/>
              <a:gd name="connsiteY212" fmla="*/ 1877212 h 2344739"/>
              <a:gd name="connsiteX213" fmla="*/ 572865 w 12193149"/>
              <a:gd name="connsiteY213" fmla="*/ 1877401 h 2344739"/>
              <a:gd name="connsiteX214" fmla="*/ 446247 w 12193149"/>
              <a:gd name="connsiteY214" fmla="*/ 1839371 h 2344739"/>
              <a:gd name="connsiteX215" fmla="*/ 405163 w 12193149"/>
              <a:gd name="connsiteY215" fmla="*/ 1833548 h 2344739"/>
              <a:gd name="connsiteX216" fmla="*/ 293583 w 12193149"/>
              <a:gd name="connsiteY216" fmla="*/ 1812852 h 2344739"/>
              <a:gd name="connsiteX217" fmla="*/ 119529 w 12193149"/>
              <a:gd name="connsiteY217" fmla="*/ 1761047 h 2344739"/>
              <a:gd name="connsiteX218" fmla="*/ 16674 w 12193149"/>
              <a:gd name="connsiteY218" fmla="*/ 1758191 h 2344739"/>
              <a:gd name="connsiteX219" fmla="*/ 1150 w 12193149"/>
              <a:gd name="connsiteY219" fmla="*/ 1752722 h 2344739"/>
              <a:gd name="connsiteX220" fmla="*/ 1148 w 12193149"/>
              <a:gd name="connsiteY220" fmla="*/ 222213 h 2344739"/>
              <a:gd name="connsiteX221" fmla="*/ 1148 w 12193149"/>
              <a:gd name="connsiteY221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38590 w 12193149"/>
              <a:gd name="connsiteY65" fmla="*/ 1869293 h 2344739"/>
              <a:gd name="connsiteX66" fmla="*/ 9232518 w 12193149"/>
              <a:gd name="connsiteY66" fmla="*/ 1893149 h 2344739"/>
              <a:gd name="connsiteX67" fmla="*/ 9156690 w 12193149"/>
              <a:gd name="connsiteY67" fmla="*/ 1903228 h 2344739"/>
              <a:gd name="connsiteX68" fmla="*/ 9054601 w 12193149"/>
              <a:gd name="connsiteY68" fmla="*/ 1910755 h 2344739"/>
              <a:gd name="connsiteX69" fmla="*/ 9006634 w 12193149"/>
              <a:gd name="connsiteY69" fmla="*/ 1914040 h 2344739"/>
              <a:gd name="connsiteX70" fmla="*/ 9006349 w 12193149"/>
              <a:gd name="connsiteY70" fmla="*/ 1913800 h 2344739"/>
              <a:gd name="connsiteX71" fmla="*/ 8997380 w 12193149"/>
              <a:gd name="connsiteY71" fmla="*/ 1915011 h 2344739"/>
              <a:gd name="connsiteX72" fmla="*/ 8991542 w 12193149"/>
              <a:gd name="connsiteY72" fmla="*/ 1917072 h 2344739"/>
              <a:gd name="connsiteX73" fmla="*/ 8975485 w 12193149"/>
              <a:gd name="connsiteY73" fmla="*/ 1920298 h 2344739"/>
              <a:gd name="connsiteX74" fmla="*/ 8969159 w 12193149"/>
              <a:gd name="connsiteY74" fmla="*/ 1919598 h 2344739"/>
              <a:gd name="connsiteX75" fmla="*/ 8964196 w 12193149"/>
              <a:gd name="connsiteY75" fmla="*/ 1917373 h 2344739"/>
              <a:gd name="connsiteX76" fmla="*/ 8930136 w 12193149"/>
              <a:gd name="connsiteY76" fmla="*/ 1914185 h 2344739"/>
              <a:gd name="connsiteX77" fmla="*/ 8753592 w 12193149"/>
              <a:gd name="connsiteY77" fmla="*/ 1933417 h 2344739"/>
              <a:gd name="connsiteX78" fmla="*/ 8708995 w 12193149"/>
              <a:gd name="connsiteY78" fmla="*/ 1935518 h 2344739"/>
              <a:gd name="connsiteX79" fmla="*/ 8597219 w 12193149"/>
              <a:gd name="connsiteY79" fmla="*/ 1944090 h 2344739"/>
              <a:gd name="connsiteX80" fmla="*/ 8526378 w 12193149"/>
              <a:gd name="connsiteY80" fmla="*/ 1929248 h 2344739"/>
              <a:gd name="connsiteX81" fmla="*/ 8512131 w 12193149"/>
              <a:gd name="connsiteY81" fmla="*/ 1935163 h 2344739"/>
              <a:gd name="connsiteX82" fmla="*/ 8507315 w 12193149"/>
              <a:gd name="connsiteY82" fmla="*/ 1938164 h 2344739"/>
              <a:gd name="connsiteX83" fmla="*/ 8499116 w 12193149"/>
              <a:gd name="connsiteY83" fmla="*/ 1940902 h 2344739"/>
              <a:gd name="connsiteX84" fmla="*/ 8498742 w 12193149"/>
              <a:gd name="connsiteY84" fmla="*/ 1940723 h 2344739"/>
              <a:gd name="connsiteX85" fmla="*/ 8491397 w 12193149"/>
              <a:gd name="connsiteY85" fmla="*/ 1943773 h 2344739"/>
              <a:gd name="connsiteX86" fmla="*/ 8368330 w 12193149"/>
              <a:gd name="connsiteY86" fmla="*/ 1957815 h 2344739"/>
              <a:gd name="connsiteX87" fmla="*/ 8354947 w 12193149"/>
              <a:gd name="connsiteY87" fmla="*/ 1958009 h 2344739"/>
              <a:gd name="connsiteX88" fmla="*/ 8321252 w 12193149"/>
              <a:gd name="connsiteY88" fmla="*/ 1974587 h 2344739"/>
              <a:gd name="connsiteX89" fmla="*/ 8315581 w 12193149"/>
              <a:gd name="connsiteY89" fmla="*/ 1974913 h 2344739"/>
              <a:gd name="connsiteX90" fmla="*/ 8296322 w 12193149"/>
              <a:gd name="connsiteY90" fmla="*/ 1988808 h 2344739"/>
              <a:gd name="connsiteX91" fmla="*/ 8285424 w 12193149"/>
              <a:gd name="connsiteY91" fmla="*/ 1994631 h 2344739"/>
              <a:gd name="connsiteX92" fmla="*/ 8284298 w 12193149"/>
              <a:gd name="connsiteY92" fmla="*/ 1999074 h 2344739"/>
              <a:gd name="connsiteX93" fmla="*/ 8267224 w 12193149"/>
              <a:gd name="connsiteY93" fmla="*/ 2006249 h 2344739"/>
              <a:gd name="connsiteX94" fmla="*/ 8264525 w 12193149"/>
              <a:gd name="connsiteY94" fmla="*/ 2006019 h 2344739"/>
              <a:gd name="connsiteX95" fmla="*/ 8253181 w 12193149"/>
              <a:gd name="connsiteY95" fmla="*/ 2015862 h 2344739"/>
              <a:gd name="connsiteX96" fmla="*/ 8246982 w 12193149"/>
              <a:gd name="connsiteY96" fmla="*/ 2028854 h 2344739"/>
              <a:gd name="connsiteX97" fmla="*/ 8091420 w 12193149"/>
              <a:gd name="connsiteY97" fmla="*/ 2075015 h 2344739"/>
              <a:gd name="connsiteX98" fmla="*/ 7906555 w 12193149"/>
              <a:gd name="connsiteY98" fmla="*/ 2116988 h 2344739"/>
              <a:gd name="connsiteX99" fmla="*/ 7719893 w 12193149"/>
              <a:gd name="connsiteY99" fmla="*/ 2142703 h 2344739"/>
              <a:gd name="connsiteX100" fmla="*/ 7615495 w 12193149"/>
              <a:gd name="connsiteY100" fmla="*/ 2139232 h 2344739"/>
              <a:gd name="connsiteX101" fmla="*/ 7528691 w 12193149"/>
              <a:gd name="connsiteY101" fmla="*/ 2145060 h 2344739"/>
              <a:gd name="connsiteX102" fmla="*/ 7520719 w 12193149"/>
              <a:gd name="connsiteY102" fmla="*/ 2147613 h 2344739"/>
              <a:gd name="connsiteX103" fmla="*/ 7508559 w 12193149"/>
              <a:gd name="connsiteY103" fmla="*/ 2148948 h 2344739"/>
              <a:gd name="connsiteX104" fmla="*/ 7508188 w 12193149"/>
              <a:gd name="connsiteY104" fmla="*/ 2148621 h 2344739"/>
              <a:gd name="connsiteX105" fmla="*/ 7496943 w 12193149"/>
              <a:gd name="connsiteY105" fmla="*/ 2150573 h 2344739"/>
              <a:gd name="connsiteX106" fmla="*/ 7406539 w 12193149"/>
              <a:gd name="connsiteY106" fmla="*/ 2142468 h 2344739"/>
              <a:gd name="connsiteX107" fmla="*/ 7219707 w 12193149"/>
              <a:gd name="connsiteY107" fmla="*/ 2156680 h 2344739"/>
              <a:gd name="connsiteX108" fmla="*/ 7202249 w 12193149"/>
              <a:gd name="connsiteY108" fmla="*/ 2161230 h 2344739"/>
              <a:gd name="connsiteX109" fmla="*/ 7198152 w 12193149"/>
              <a:gd name="connsiteY109" fmla="*/ 2166588 h 2344739"/>
              <a:gd name="connsiteX110" fmla="*/ 7171956 w 12193149"/>
              <a:gd name="connsiteY110" fmla="*/ 2171236 h 2344739"/>
              <a:gd name="connsiteX111" fmla="*/ 7098136 w 12193149"/>
              <a:gd name="connsiteY111" fmla="*/ 2183464 h 2344739"/>
              <a:gd name="connsiteX112" fmla="*/ 7019644 w 12193149"/>
              <a:gd name="connsiteY112" fmla="*/ 2183090 h 2344739"/>
              <a:gd name="connsiteX113" fmla="*/ 6905294 w 12193149"/>
              <a:gd name="connsiteY113" fmla="*/ 2212596 h 2344739"/>
              <a:gd name="connsiteX114" fmla="*/ 6709370 w 12193149"/>
              <a:gd name="connsiteY114" fmla="*/ 2240551 h 2344739"/>
              <a:gd name="connsiteX115" fmla="*/ 6550602 w 12193149"/>
              <a:gd name="connsiteY115" fmla="*/ 2269327 h 2344739"/>
              <a:gd name="connsiteX116" fmla="*/ 6318708 w 12193149"/>
              <a:gd name="connsiteY116" fmla="*/ 2316127 h 2344739"/>
              <a:gd name="connsiteX117" fmla="*/ 6169822 w 12193149"/>
              <a:gd name="connsiteY117" fmla="*/ 2318214 h 2344739"/>
              <a:gd name="connsiteX118" fmla="*/ 6074996 w 12193149"/>
              <a:gd name="connsiteY118" fmla="*/ 2338676 h 2344739"/>
              <a:gd name="connsiteX119" fmla="*/ 6069677 w 12193149"/>
              <a:gd name="connsiteY119" fmla="*/ 2337139 h 2344739"/>
              <a:gd name="connsiteX120" fmla="*/ 6049786 w 12193149"/>
              <a:gd name="connsiteY120" fmla="*/ 2337822 h 2344739"/>
              <a:gd name="connsiteX121" fmla="*/ 6042433 w 12193149"/>
              <a:gd name="connsiteY121" fmla="*/ 2329473 h 2344739"/>
              <a:gd name="connsiteX122" fmla="*/ 6011238 w 12193149"/>
              <a:gd name="connsiteY122" fmla="*/ 2324380 h 2344739"/>
              <a:gd name="connsiteX123" fmla="*/ 5958523 w 12193149"/>
              <a:gd name="connsiteY123" fmla="*/ 2328024 h 2344739"/>
              <a:gd name="connsiteX124" fmla="*/ 5760067 w 12193149"/>
              <a:gd name="connsiteY124" fmla="*/ 2343716 h 2344739"/>
              <a:gd name="connsiteX125" fmla="*/ 5628108 w 12193149"/>
              <a:gd name="connsiteY125" fmla="*/ 2344739 h 2344739"/>
              <a:gd name="connsiteX126" fmla="*/ 5472054 w 12193149"/>
              <a:gd name="connsiteY126" fmla="*/ 2330719 h 2344739"/>
              <a:gd name="connsiteX127" fmla="*/ 5433909 w 12193149"/>
              <a:gd name="connsiteY127" fmla="*/ 2319466 h 2344739"/>
              <a:gd name="connsiteX128" fmla="*/ 5382817 w 12193149"/>
              <a:gd name="connsiteY128" fmla="*/ 2301764 h 2344739"/>
              <a:gd name="connsiteX129" fmla="*/ 5262912 w 12193149"/>
              <a:gd name="connsiteY129" fmla="*/ 2281347 h 2344739"/>
              <a:gd name="connsiteX130" fmla="*/ 5224109 w 12193149"/>
              <a:gd name="connsiteY130" fmla="*/ 2270223 h 2344739"/>
              <a:gd name="connsiteX131" fmla="*/ 5175808 w 12193149"/>
              <a:gd name="connsiteY131" fmla="*/ 2267233 h 2344739"/>
              <a:gd name="connsiteX132" fmla="*/ 5157702 w 12193149"/>
              <a:gd name="connsiteY132" fmla="*/ 2260010 h 2344739"/>
              <a:gd name="connsiteX133" fmla="*/ 5143747 w 12193149"/>
              <a:gd name="connsiteY133" fmla="*/ 2256610 h 2344739"/>
              <a:gd name="connsiteX134" fmla="*/ 5140744 w 12193149"/>
              <a:gd name="connsiteY134" fmla="*/ 2254509 h 2344739"/>
              <a:gd name="connsiteX135" fmla="*/ 5122807 w 12193149"/>
              <a:gd name="connsiteY135" fmla="*/ 2243656 h 2344739"/>
              <a:gd name="connsiteX136" fmla="*/ 5066938 w 12193149"/>
              <a:gd name="connsiteY136" fmla="*/ 2250227 h 2344739"/>
              <a:gd name="connsiteX137" fmla="*/ 5012662 w 12193149"/>
              <a:gd name="connsiteY137" fmla="*/ 2233846 h 2344739"/>
              <a:gd name="connsiteX138" fmla="*/ 4841589 w 12193149"/>
              <a:gd name="connsiteY138" fmla="*/ 2209829 h 2344739"/>
              <a:gd name="connsiteX139" fmla="*/ 4763595 w 12193149"/>
              <a:gd name="connsiteY139" fmla="*/ 2182061 h 2344739"/>
              <a:gd name="connsiteX140" fmla="*/ 4724334 w 12193149"/>
              <a:gd name="connsiteY140" fmla="*/ 2173047 h 2344739"/>
              <a:gd name="connsiteX141" fmla="*/ 4722324 w 12193149"/>
              <a:gd name="connsiteY141" fmla="*/ 2172298 h 2344739"/>
              <a:gd name="connsiteX142" fmla="*/ 4723259 w 12193149"/>
              <a:gd name="connsiteY142" fmla="*/ 2172087 h 2344739"/>
              <a:gd name="connsiteX143" fmla="*/ 4718350 w 12193149"/>
              <a:gd name="connsiteY143" fmla="*/ 2170817 h 2344739"/>
              <a:gd name="connsiteX144" fmla="*/ 4722324 w 12193149"/>
              <a:gd name="connsiteY144" fmla="*/ 2172298 h 2344739"/>
              <a:gd name="connsiteX145" fmla="*/ 4716674 w 12193149"/>
              <a:gd name="connsiteY145" fmla="*/ 2173573 h 2344739"/>
              <a:gd name="connsiteX146" fmla="*/ 4516962 w 12193149"/>
              <a:gd name="connsiteY146" fmla="*/ 2163671 h 2344739"/>
              <a:gd name="connsiteX147" fmla="*/ 4429691 w 12193149"/>
              <a:gd name="connsiteY147" fmla="*/ 2153020 h 2344739"/>
              <a:gd name="connsiteX148" fmla="*/ 4364023 w 12193149"/>
              <a:gd name="connsiteY148" fmla="*/ 2151674 h 2344739"/>
              <a:gd name="connsiteX149" fmla="*/ 4318114 w 12193149"/>
              <a:gd name="connsiteY149" fmla="*/ 2158289 h 2344739"/>
              <a:gd name="connsiteX150" fmla="*/ 4316258 w 12193149"/>
              <a:gd name="connsiteY150" fmla="*/ 2156948 h 2344739"/>
              <a:gd name="connsiteX151" fmla="*/ 4296292 w 12193149"/>
              <a:gd name="connsiteY151" fmla="*/ 2155069 h 2344739"/>
              <a:gd name="connsiteX152" fmla="*/ 4291212 w 12193149"/>
              <a:gd name="connsiteY152" fmla="*/ 2157986 h 2344739"/>
              <a:gd name="connsiteX153" fmla="*/ 4277290 w 12193149"/>
              <a:gd name="connsiteY153" fmla="*/ 2157740 h 2344739"/>
              <a:gd name="connsiteX154" fmla="*/ 4249265 w 12193149"/>
              <a:gd name="connsiteY154" fmla="*/ 2160064 h 2344739"/>
              <a:gd name="connsiteX155" fmla="*/ 4203199 w 12193149"/>
              <a:gd name="connsiteY155" fmla="*/ 2157269 h 2344739"/>
              <a:gd name="connsiteX156" fmla="*/ 4202893 w 12193149"/>
              <a:gd name="connsiteY156" fmla="*/ 2156010 h 2344739"/>
              <a:gd name="connsiteX157" fmla="*/ 4192396 w 12193149"/>
              <a:gd name="connsiteY157" fmla="*/ 2150376 h 2344739"/>
              <a:gd name="connsiteX158" fmla="*/ 4143893 w 12193149"/>
              <a:gd name="connsiteY158" fmla="*/ 2134511 h 2344739"/>
              <a:gd name="connsiteX159" fmla="*/ 4084245 w 12193149"/>
              <a:gd name="connsiteY159" fmla="*/ 2107978 h 2344739"/>
              <a:gd name="connsiteX160" fmla="*/ 4075694 w 12193149"/>
              <a:gd name="connsiteY160" fmla="*/ 2107143 h 2344739"/>
              <a:gd name="connsiteX161" fmla="*/ 4075575 w 12193149"/>
              <a:gd name="connsiteY161" fmla="*/ 2106844 h 2344739"/>
              <a:gd name="connsiteX162" fmla="*/ 4066658 w 12193149"/>
              <a:gd name="connsiteY162" fmla="*/ 2105400 h 2344739"/>
              <a:gd name="connsiteX163" fmla="*/ 4060102 w 12193149"/>
              <a:gd name="connsiteY163" fmla="*/ 2105618 h 2344739"/>
              <a:gd name="connsiteX164" fmla="*/ 4043512 w 12193149"/>
              <a:gd name="connsiteY164" fmla="*/ 2103997 h 2344739"/>
              <a:gd name="connsiteX165" fmla="*/ 4038145 w 12193149"/>
              <a:gd name="connsiteY165" fmla="*/ 2101563 h 2344739"/>
              <a:gd name="connsiteX166" fmla="*/ 4036511 w 12193149"/>
              <a:gd name="connsiteY166" fmla="*/ 2097896 h 2344739"/>
              <a:gd name="connsiteX167" fmla="*/ 4034926 w 12193149"/>
              <a:gd name="connsiteY167" fmla="*/ 2098131 h 2344739"/>
              <a:gd name="connsiteX168" fmla="*/ 4005686 w 12193149"/>
              <a:gd name="connsiteY168" fmla="*/ 2085563 h 2344739"/>
              <a:gd name="connsiteX169" fmla="*/ 3937994 w 12193149"/>
              <a:gd name="connsiteY169" fmla="*/ 2068106 h 2344739"/>
              <a:gd name="connsiteX170" fmla="*/ 3898423 w 12193149"/>
              <a:gd name="connsiteY170" fmla="*/ 2062451 h 2344739"/>
              <a:gd name="connsiteX171" fmla="*/ 3790908 w 12193149"/>
              <a:gd name="connsiteY171" fmla="*/ 2042213 h 2344739"/>
              <a:gd name="connsiteX172" fmla="*/ 3683661 w 12193149"/>
              <a:gd name="connsiteY172" fmla="*/ 2018290 h 2344739"/>
              <a:gd name="connsiteX173" fmla="*/ 3611183 w 12193149"/>
              <a:gd name="connsiteY173" fmla="*/ 1986019 h 2344739"/>
              <a:gd name="connsiteX174" fmla="*/ 3605003 w 12193149"/>
              <a:gd name="connsiteY174" fmla="*/ 1987381 h 2344739"/>
              <a:gd name="connsiteX175" fmla="*/ 3595884 w 12193149"/>
              <a:gd name="connsiteY175" fmla="*/ 1987545 h 2344739"/>
              <a:gd name="connsiteX176" fmla="*/ 3595649 w 12193149"/>
              <a:gd name="connsiteY176" fmla="*/ 1987276 h 2344739"/>
              <a:gd name="connsiteX177" fmla="*/ 3587126 w 12193149"/>
              <a:gd name="connsiteY177" fmla="*/ 1987966 h 2344739"/>
              <a:gd name="connsiteX178" fmla="*/ 3537283 w 12193149"/>
              <a:gd name="connsiteY178" fmla="*/ 1978267 h 2344739"/>
              <a:gd name="connsiteX179" fmla="*/ 3474371 w 12193149"/>
              <a:gd name="connsiteY179" fmla="*/ 1974606 h 2344739"/>
              <a:gd name="connsiteX180" fmla="*/ 3401876 w 12193149"/>
              <a:gd name="connsiteY180" fmla="*/ 1962558 h 2344739"/>
              <a:gd name="connsiteX181" fmla="*/ 3365036 w 12193149"/>
              <a:gd name="connsiteY181" fmla="*/ 1979510 h 2344739"/>
              <a:gd name="connsiteX182" fmla="*/ 3345174 w 12193149"/>
              <a:gd name="connsiteY182" fmla="*/ 1981192 h 2344739"/>
              <a:gd name="connsiteX183" fmla="*/ 3342846 w 12193149"/>
              <a:gd name="connsiteY183" fmla="*/ 1980217 h 2344739"/>
              <a:gd name="connsiteX184" fmla="*/ 3263504 w 12193149"/>
              <a:gd name="connsiteY184" fmla="*/ 1986094 h 2344739"/>
              <a:gd name="connsiteX185" fmla="*/ 3143704 w 12193149"/>
              <a:gd name="connsiteY185" fmla="*/ 1993869 h 2344739"/>
              <a:gd name="connsiteX186" fmla="*/ 3031439 w 12193149"/>
              <a:gd name="connsiteY186" fmla="*/ 1996512 h 2344739"/>
              <a:gd name="connsiteX187" fmla="*/ 2782717 w 12193149"/>
              <a:gd name="connsiteY187" fmla="*/ 2018333 h 2344739"/>
              <a:gd name="connsiteX188" fmla="*/ 2647675 w 12193149"/>
              <a:gd name="connsiteY188" fmla="*/ 2028869 h 2344739"/>
              <a:gd name="connsiteX189" fmla="*/ 2569176 w 12193149"/>
              <a:gd name="connsiteY189" fmla="*/ 2002628 h 2344739"/>
              <a:gd name="connsiteX190" fmla="*/ 2444403 w 12193149"/>
              <a:gd name="connsiteY190" fmla="*/ 2016529 h 2344739"/>
              <a:gd name="connsiteX191" fmla="*/ 2316260 w 12193149"/>
              <a:gd name="connsiteY191" fmla="*/ 2024996 h 2344739"/>
              <a:gd name="connsiteX192" fmla="*/ 2209726 w 12193149"/>
              <a:gd name="connsiteY192" fmla="*/ 2019763 h 2344739"/>
              <a:gd name="connsiteX193" fmla="*/ 2095813 w 12193149"/>
              <a:gd name="connsiteY193" fmla="*/ 2003052 h 2344739"/>
              <a:gd name="connsiteX194" fmla="*/ 1998504 w 12193149"/>
              <a:gd name="connsiteY194" fmla="*/ 1995032 h 2344739"/>
              <a:gd name="connsiteX195" fmla="*/ 1929320 w 12193149"/>
              <a:gd name="connsiteY195" fmla="*/ 2016977 h 2344739"/>
              <a:gd name="connsiteX196" fmla="*/ 1922798 w 12193149"/>
              <a:gd name="connsiteY196" fmla="*/ 2012146 h 2344739"/>
              <a:gd name="connsiteX197" fmla="*/ 1874228 w 12193149"/>
              <a:gd name="connsiteY197" fmla="*/ 2013741 h 2344739"/>
              <a:gd name="connsiteX198" fmla="*/ 1787803 w 12193149"/>
              <a:gd name="connsiteY198" fmla="*/ 2041363 h 2344739"/>
              <a:gd name="connsiteX199" fmla="*/ 1739352 w 12193149"/>
              <a:gd name="connsiteY199" fmla="*/ 2036312 h 2344739"/>
              <a:gd name="connsiteX200" fmla="*/ 1676219 w 12193149"/>
              <a:gd name="connsiteY200" fmla="*/ 2019963 h 2344739"/>
              <a:gd name="connsiteX201" fmla="*/ 1609817 w 12193149"/>
              <a:gd name="connsiteY201" fmla="*/ 2013066 h 2344739"/>
              <a:gd name="connsiteX202" fmla="*/ 1497258 w 12193149"/>
              <a:gd name="connsiteY202" fmla="*/ 1987476 h 2344739"/>
              <a:gd name="connsiteX203" fmla="*/ 1151127 w 12193149"/>
              <a:gd name="connsiteY203" fmla="*/ 1938041 h 2344739"/>
              <a:gd name="connsiteX204" fmla="*/ 859417 w 12193149"/>
              <a:gd name="connsiteY204" fmla="*/ 1928608 h 2344739"/>
              <a:gd name="connsiteX205" fmla="*/ 838688 w 12193149"/>
              <a:gd name="connsiteY205" fmla="*/ 1929821 h 2344739"/>
              <a:gd name="connsiteX206" fmla="*/ 817957 w 12193149"/>
              <a:gd name="connsiteY206" fmla="*/ 1927857 h 2344739"/>
              <a:gd name="connsiteX207" fmla="*/ 812654 w 12193149"/>
              <a:gd name="connsiteY207" fmla="*/ 1930751 h 2344739"/>
              <a:gd name="connsiteX208" fmla="*/ 721195 w 12193149"/>
              <a:gd name="connsiteY208" fmla="*/ 1929661 h 2344739"/>
              <a:gd name="connsiteX209" fmla="*/ 720890 w 12193149"/>
              <a:gd name="connsiteY209" fmla="*/ 1928399 h 2344739"/>
              <a:gd name="connsiteX210" fmla="*/ 710023 w 12193149"/>
              <a:gd name="connsiteY210" fmla="*/ 1922722 h 2344739"/>
              <a:gd name="connsiteX211" fmla="*/ 597940 w 12193149"/>
              <a:gd name="connsiteY211" fmla="*/ 1879864 h 2344739"/>
              <a:gd name="connsiteX212" fmla="*/ 579683 w 12193149"/>
              <a:gd name="connsiteY212" fmla="*/ 1877212 h 2344739"/>
              <a:gd name="connsiteX213" fmla="*/ 572865 w 12193149"/>
              <a:gd name="connsiteY213" fmla="*/ 1877401 h 2344739"/>
              <a:gd name="connsiteX214" fmla="*/ 446247 w 12193149"/>
              <a:gd name="connsiteY214" fmla="*/ 1839371 h 2344739"/>
              <a:gd name="connsiteX215" fmla="*/ 405163 w 12193149"/>
              <a:gd name="connsiteY215" fmla="*/ 1833548 h 2344739"/>
              <a:gd name="connsiteX216" fmla="*/ 293583 w 12193149"/>
              <a:gd name="connsiteY216" fmla="*/ 1812852 h 2344739"/>
              <a:gd name="connsiteX217" fmla="*/ 119529 w 12193149"/>
              <a:gd name="connsiteY217" fmla="*/ 1761047 h 2344739"/>
              <a:gd name="connsiteX218" fmla="*/ 16674 w 12193149"/>
              <a:gd name="connsiteY218" fmla="*/ 1758191 h 2344739"/>
              <a:gd name="connsiteX219" fmla="*/ 1150 w 12193149"/>
              <a:gd name="connsiteY219" fmla="*/ 1752722 h 2344739"/>
              <a:gd name="connsiteX220" fmla="*/ 1148 w 12193149"/>
              <a:gd name="connsiteY220" fmla="*/ 222213 h 2344739"/>
              <a:gd name="connsiteX221" fmla="*/ 1148 w 12193149"/>
              <a:gd name="connsiteY221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083317 w 12193149"/>
              <a:gd name="connsiteY58" fmla="*/ 1743296 h 2344739"/>
              <a:gd name="connsiteX59" fmla="*/ 10040388 w 12193149"/>
              <a:gd name="connsiteY59" fmla="*/ 1741632 h 2344739"/>
              <a:gd name="connsiteX60" fmla="*/ 9961167 w 12193149"/>
              <a:gd name="connsiteY60" fmla="*/ 1757147 h 2344739"/>
              <a:gd name="connsiteX61" fmla="*/ 9848940 w 12193149"/>
              <a:gd name="connsiteY61" fmla="*/ 1763915 h 2344739"/>
              <a:gd name="connsiteX62" fmla="*/ 9729457 w 12193149"/>
              <a:gd name="connsiteY62" fmla="*/ 1784122 h 2344739"/>
              <a:gd name="connsiteX63" fmla="*/ 9585655 w 12193149"/>
              <a:gd name="connsiteY63" fmla="*/ 1795542 h 2344739"/>
              <a:gd name="connsiteX64" fmla="*/ 9338590 w 12193149"/>
              <a:gd name="connsiteY64" fmla="*/ 1869293 h 2344739"/>
              <a:gd name="connsiteX65" fmla="*/ 9232518 w 12193149"/>
              <a:gd name="connsiteY65" fmla="*/ 1893149 h 2344739"/>
              <a:gd name="connsiteX66" fmla="*/ 9156690 w 12193149"/>
              <a:gd name="connsiteY66" fmla="*/ 1903228 h 2344739"/>
              <a:gd name="connsiteX67" fmla="*/ 9054601 w 12193149"/>
              <a:gd name="connsiteY67" fmla="*/ 1910755 h 2344739"/>
              <a:gd name="connsiteX68" fmla="*/ 9006634 w 12193149"/>
              <a:gd name="connsiteY68" fmla="*/ 1914040 h 2344739"/>
              <a:gd name="connsiteX69" fmla="*/ 9006349 w 12193149"/>
              <a:gd name="connsiteY69" fmla="*/ 1913800 h 2344739"/>
              <a:gd name="connsiteX70" fmla="*/ 8997380 w 12193149"/>
              <a:gd name="connsiteY70" fmla="*/ 1915011 h 2344739"/>
              <a:gd name="connsiteX71" fmla="*/ 8991542 w 12193149"/>
              <a:gd name="connsiteY71" fmla="*/ 1917072 h 2344739"/>
              <a:gd name="connsiteX72" fmla="*/ 8975485 w 12193149"/>
              <a:gd name="connsiteY72" fmla="*/ 1920298 h 2344739"/>
              <a:gd name="connsiteX73" fmla="*/ 8969159 w 12193149"/>
              <a:gd name="connsiteY73" fmla="*/ 1919598 h 2344739"/>
              <a:gd name="connsiteX74" fmla="*/ 8964196 w 12193149"/>
              <a:gd name="connsiteY74" fmla="*/ 1917373 h 2344739"/>
              <a:gd name="connsiteX75" fmla="*/ 8930136 w 12193149"/>
              <a:gd name="connsiteY75" fmla="*/ 1914185 h 2344739"/>
              <a:gd name="connsiteX76" fmla="*/ 8753592 w 12193149"/>
              <a:gd name="connsiteY76" fmla="*/ 1933417 h 2344739"/>
              <a:gd name="connsiteX77" fmla="*/ 8708995 w 12193149"/>
              <a:gd name="connsiteY77" fmla="*/ 1935518 h 2344739"/>
              <a:gd name="connsiteX78" fmla="*/ 8597219 w 12193149"/>
              <a:gd name="connsiteY78" fmla="*/ 1944090 h 2344739"/>
              <a:gd name="connsiteX79" fmla="*/ 8526378 w 12193149"/>
              <a:gd name="connsiteY79" fmla="*/ 1929248 h 2344739"/>
              <a:gd name="connsiteX80" fmla="*/ 8512131 w 12193149"/>
              <a:gd name="connsiteY80" fmla="*/ 1935163 h 2344739"/>
              <a:gd name="connsiteX81" fmla="*/ 8507315 w 12193149"/>
              <a:gd name="connsiteY81" fmla="*/ 1938164 h 2344739"/>
              <a:gd name="connsiteX82" fmla="*/ 8499116 w 12193149"/>
              <a:gd name="connsiteY82" fmla="*/ 1940902 h 2344739"/>
              <a:gd name="connsiteX83" fmla="*/ 8498742 w 12193149"/>
              <a:gd name="connsiteY83" fmla="*/ 1940723 h 2344739"/>
              <a:gd name="connsiteX84" fmla="*/ 8491397 w 12193149"/>
              <a:gd name="connsiteY84" fmla="*/ 1943773 h 2344739"/>
              <a:gd name="connsiteX85" fmla="*/ 8368330 w 12193149"/>
              <a:gd name="connsiteY85" fmla="*/ 1957815 h 2344739"/>
              <a:gd name="connsiteX86" fmla="*/ 8354947 w 12193149"/>
              <a:gd name="connsiteY86" fmla="*/ 1958009 h 2344739"/>
              <a:gd name="connsiteX87" fmla="*/ 8321252 w 12193149"/>
              <a:gd name="connsiteY87" fmla="*/ 1974587 h 2344739"/>
              <a:gd name="connsiteX88" fmla="*/ 8315581 w 12193149"/>
              <a:gd name="connsiteY88" fmla="*/ 1974913 h 2344739"/>
              <a:gd name="connsiteX89" fmla="*/ 8296322 w 12193149"/>
              <a:gd name="connsiteY89" fmla="*/ 1988808 h 2344739"/>
              <a:gd name="connsiteX90" fmla="*/ 8285424 w 12193149"/>
              <a:gd name="connsiteY90" fmla="*/ 1994631 h 2344739"/>
              <a:gd name="connsiteX91" fmla="*/ 8284298 w 12193149"/>
              <a:gd name="connsiteY91" fmla="*/ 1999074 h 2344739"/>
              <a:gd name="connsiteX92" fmla="*/ 8267224 w 12193149"/>
              <a:gd name="connsiteY92" fmla="*/ 2006249 h 2344739"/>
              <a:gd name="connsiteX93" fmla="*/ 8264525 w 12193149"/>
              <a:gd name="connsiteY93" fmla="*/ 2006019 h 2344739"/>
              <a:gd name="connsiteX94" fmla="*/ 8253181 w 12193149"/>
              <a:gd name="connsiteY94" fmla="*/ 2015862 h 2344739"/>
              <a:gd name="connsiteX95" fmla="*/ 8246982 w 12193149"/>
              <a:gd name="connsiteY95" fmla="*/ 2028854 h 2344739"/>
              <a:gd name="connsiteX96" fmla="*/ 8091420 w 12193149"/>
              <a:gd name="connsiteY96" fmla="*/ 2075015 h 2344739"/>
              <a:gd name="connsiteX97" fmla="*/ 7906555 w 12193149"/>
              <a:gd name="connsiteY97" fmla="*/ 2116988 h 2344739"/>
              <a:gd name="connsiteX98" fmla="*/ 7719893 w 12193149"/>
              <a:gd name="connsiteY98" fmla="*/ 2142703 h 2344739"/>
              <a:gd name="connsiteX99" fmla="*/ 7615495 w 12193149"/>
              <a:gd name="connsiteY99" fmla="*/ 2139232 h 2344739"/>
              <a:gd name="connsiteX100" fmla="*/ 7528691 w 12193149"/>
              <a:gd name="connsiteY100" fmla="*/ 2145060 h 2344739"/>
              <a:gd name="connsiteX101" fmla="*/ 7520719 w 12193149"/>
              <a:gd name="connsiteY101" fmla="*/ 2147613 h 2344739"/>
              <a:gd name="connsiteX102" fmla="*/ 7508559 w 12193149"/>
              <a:gd name="connsiteY102" fmla="*/ 2148948 h 2344739"/>
              <a:gd name="connsiteX103" fmla="*/ 7508188 w 12193149"/>
              <a:gd name="connsiteY103" fmla="*/ 2148621 h 2344739"/>
              <a:gd name="connsiteX104" fmla="*/ 7496943 w 12193149"/>
              <a:gd name="connsiteY104" fmla="*/ 2150573 h 2344739"/>
              <a:gd name="connsiteX105" fmla="*/ 7406539 w 12193149"/>
              <a:gd name="connsiteY105" fmla="*/ 2142468 h 2344739"/>
              <a:gd name="connsiteX106" fmla="*/ 7219707 w 12193149"/>
              <a:gd name="connsiteY106" fmla="*/ 2156680 h 2344739"/>
              <a:gd name="connsiteX107" fmla="*/ 7202249 w 12193149"/>
              <a:gd name="connsiteY107" fmla="*/ 2161230 h 2344739"/>
              <a:gd name="connsiteX108" fmla="*/ 7198152 w 12193149"/>
              <a:gd name="connsiteY108" fmla="*/ 2166588 h 2344739"/>
              <a:gd name="connsiteX109" fmla="*/ 7171956 w 12193149"/>
              <a:gd name="connsiteY109" fmla="*/ 2171236 h 2344739"/>
              <a:gd name="connsiteX110" fmla="*/ 7098136 w 12193149"/>
              <a:gd name="connsiteY110" fmla="*/ 2183464 h 2344739"/>
              <a:gd name="connsiteX111" fmla="*/ 7019644 w 12193149"/>
              <a:gd name="connsiteY111" fmla="*/ 2183090 h 2344739"/>
              <a:gd name="connsiteX112" fmla="*/ 6905294 w 12193149"/>
              <a:gd name="connsiteY112" fmla="*/ 2212596 h 2344739"/>
              <a:gd name="connsiteX113" fmla="*/ 6709370 w 12193149"/>
              <a:gd name="connsiteY113" fmla="*/ 2240551 h 2344739"/>
              <a:gd name="connsiteX114" fmla="*/ 6550602 w 12193149"/>
              <a:gd name="connsiteY114" fmla="*/ 2269327 h 2344739"/>
              <a:gd name="connsiteX115" fmla="*/ 6318708 w 12193149"/>
              <a:gd name="connsiteY115" fmla="*/ 2316127 h 2344739"/>
              <a:gd name="connsiteX116" fmla="*/ 6169822 w 12193149"/>
              <a:gd name="connsiteY116" fmla="*/ 2318214 h 2344739"/>
              <a:gd name="connsiteX117" fmla="*/ 6074996 w 12193149"/>
              <a:gd name="connsiteY117" fmla="*/ 2338676 h 2344739"/>
              <a:gd name="connsiteX118" fmla="*/ 6069677 w 12193149"/>
              <a:gd name="connsiteY118" fmla="*/ 2337139 h 2344739"/>
              <a:gd name="connsiteX119" fmla="*/ 6049786 w 12193149"/>
              <a:gd name="connsiteY119" fmla="*/ 2337822 h 2344739"/>
              <a:gd name="connsiteX120" fmla="*/ 6042433 w 12193149"/>
              <a:gd name="connsiteY120" fmla="*/ 2329473 h 2344739"/>
              <a:gd name="connsiteX121" fmla="*/ 6011238 w 12193149"/>
              <a:gd name="connsiteY121" fmla="*/ 2324380 h 2344739"/>
              <a:gd name="connsiteX122" fmla="*/ 5958523 w 12193149"/>
              <a:gd name="connsiteY122" fmla="*/ 2328024 h 2344739"/>
              <a:gd name="connsiteX123" fmla="*/ 5760067 w 12193149"/>
              <a:gd name="connsiteY123" fmla="*/ 2343716 h 2344739"/>
              <a:gd name="connsiteX124" fmla="*/ 5628108 w 12193149"/>
              <a:gd name="connsiteY124" fmla="*/ 2344739 h 2344739"/>
              <a:gd name="connsiteX125" fmla="*/ 5472054 w 12193149"/>
              <a:gd name="connsiteY125" fmla="*/ 2330719 h 2344739"/>
              <a:gd name="connsiteX126" fmla="*/ 5433909 w 12193149"/>
              <a:gd name="connsiteY126" fmla="*/ 2319466 h 2344739"/>
              <a:gd name="connsiteX127" fmla="*/ 5382817 w 12193149"/>
              <a:gd name="connsiteY127" fmla="*/ 2301764 h 2344739"/>
              <a:gd name="connsiteX128" fmla="*/ 5262912 w 12193149"/>
              <a:gd name="connsiteY128" fmla="*/ 2281347 h 2344739"/>
              <a:gd name="connsiteX129" fmla="*/ 5224109 w 12193149"/>
              <a:gd name="connsiteY129" fmla="*/ 2270223 h 2344739"/>
              <a:gd name="connsiteX130" fmla="*/ 5175808 w 12193149"/>
              <a:gd name="connsiteY130" fmla="*/ 2267233 h 2344739"/>
              <a:gd name="connsiteX131" fmla="*/ 5157702 w 12193149"/>
              <a:gd name="connsiteY131" fmla="*/ 2260010 h 2344739"/>
              <a:gd name="connsiteX132" fmla="*/ 5143747 w 12193149"/>
              <a:gd name="connsiteY132" fmla="*/ 2256610 h 2344739"/>
              <a:gd name="connsiteX133" fmla="*/ 5140744 w 12193149"/>
              <a:gd name="connsiteY133" fmla="*/ 2254509 h 2344739"/>
              <a:gd name="connsiteX134" fmla="*/ 5122807 w 12193149"/>
              <a:gd name="connsiteY134" fmla="*/ 2243656 h 2344739"/>
              <a:gd name="connsiteX135" fmla="*/ 5066938 w 12193149"/>
              <a:gd name="connsiteY135" fmla="*/ 2250227 h 2344739"/>
              <a:gd name="connsiteX136" fmla="*/ 5012662 w 12193149"/>
              <a:gd name="connsiteY136" fmla="*/ 2233846 h 2344739"/>
              <a:gd name="connsiteX137" fmla="*/ 4841589 w 12193149"/>
              <a:gd name="connsiteY137" fmla="*/ 2209829 h 2344739"/>
              <a:gd name="connsiteX138" fmla="*/ 4763595 w 12193149"/>
              <a:gd name="connsiteY138" fmla="*/ 2182061 h 2344739"/>
              <a:gd name="connsiteX139" fmla="*/ 4724334 w 12193149"/>
              <a:gd name="connsiteY139" fmla="*/ 2173047 h 2344739"/>
              <a:gd name="connsiteX140" fmla="*/ 4722324 w 12193149"/>
              <a:gd name="connsiteY140" fmla="*/ 2172298 h 2344739"/>
              <a:gd name="connsiteX141" fmla="*/ 4723259 w 12193149"/>
              <a:gd name="connsiteY141" fmla="*/ 2172087 h 2344739"/>
              <a:gd name="connsiteX142" fmla="*/ 4718350 w 12193149"/>
              <a:gd name="connsiteY142" fmla="*/ 2170817 h 2344739"/>
              <a:gd name="connsiteX143" fmla="*/ 4722324 w 12193149"/>
              <a:gd name="connsiteY143" fmla="*/ 2172298 h 2344739"/>
              <a:gd name="connsiteX144" fmla="*/ 4716674 w 12193149"/>
              <a:gd name="connsiteY144" fmla="*/ 2173573 h 2344739"/>
              <a:gd name="connsiteX145" fmla="*/ 4516962 w 12193149"/>
              <a:gd name="connsiteY145" fmla="*/ 2163671 h 2344739"/>
              <a:gd name="connsiteX146" fmla="*/ 4429691 w 12193149"/>
              <a:gd name="connsiteY146" fmla="*/ 2153020 h 2344739"/>
              <a:gd name="connsiteX147" fmla="*/ 4364023 w 12193149"/>
              <a:gd name="connsiteY147" fmla="*/ 2151674 h 2344739"/>
              <a:gd name="connsiteX148" fmla="*/ 4318114 w 12193149"/>
              <a:gd name="connsiteY148" fmla="*/ 2158289 h 2344739"/>
              <a:gd name="connsiteX149" fmla="*/ 4316258 w 12193149"/>
              <a:gd name="connsiteY149" fmla="*/ 2156948 h 2344739"/>
              <a:gd name="connsiteX150" fmla="*/ 4296292 w 12193149"/>
              <a:gd name="connsiteY150" fmla="*/ 2155069 h 2344739"/>
              <a:gd name="connsiteX151" fmla="*/ 4291212 w 12193149"/>
              <a:gd name="connsiteY151" fmla="*/ 2157986 h 2344739"/>
              <a:gd name="connsiteX152" fmla="*/ 4277290 w 12193149"/>
              <a:gd name="connsiteY152" fmla="*/ 2157740 h 2344739"/>
              <a:gd name="connsiteX153" fmla="*/ 4249265 w 12193149"/>
              <a:gd name="connsiteY153" fmla="*/ 2160064 h 2344739"/>
              <a:gd name="connsiteX154" fmla="*/ 4203199 w 12193149"/>
              <a:gd name="connsiteY154" fmla="*/ 2157269 h 2344739"/>
              <a:gd name="connsiteX155" fmla="*/ 4202893 w 12193149"/>
              <a:gd name="connsiteY155" fmla="*/ 2156010 h 2344739"/>
              <a:gd name="connsiteX156" fmla="*/ 4192396 w 12193149"/>
              <a:gd name="connsiteY156" fmla="*/ 2150376 h 2344739"/>
              <a:gd name="connsiteX157" fmla="*/ 4143893 w 12193149"/>
              <a:gd name="connsiteY157" fmla="*/ 2134511 h 2344739"/>
              <a:gd name="connsiteX158" fmla="*/ 4084245 w 12193149"/>
              <a:gd name="connsiteY158" fmla="*/ 2107978 h 2344739"/>
              <a:gd name="connsiteX159" fmla="*/ 4075694 w 12193149"/>
              <a:gd name="connsiteY159" fmla="*/ 2107143 h 2344739"/>
              <a:gd name="connsiteX160" fmla="*/ 4075575 w 12193149"/>
              <a:gd name="connsiteY160" fmla="*/ 2106844 h 2344739"/>
              <a:gd name="connsiteX161" fmla="*/ 4066658 w 12193149"/>
              <a:gd name="connsiteY161" fmla="*/ 2105400 h 2344739"/>
              <a:gd name="connsiteX162" fmla="*/ 4060102 w 12193149"/>
              <a:gd name="connsiteY162" fmla="*/ 2105618 h 2344739"/>
              <a:gd name="connsiteX163" fmla="*/ 4043512 w 12193149"/>
              <a:gd name="connsiteY163" fmla="*/ 2103997 h 2344739"/>
              <a:gd name="connsiteX164" fmla="*/ 4038145 w 12193149"/>
              <a:gd name="connsiteY164" fmla="*/ 2101563 h 2344739"/>
              <a:gd name="connsiteX165" fmla="*/ 4036511 w 12193149"/>
              <a:gd name="connsiteY165" fmla="*/ 2097896 h 2344739"/>
              <a:gd name="connsiteX166" fmla="*/ 4034926 w 12193149"/>
              <a:gd name="connsiteY166" fmla="*/ 2098131 h 2344739"/>
              <a:gd name="connsiteX167" fmla="*/ 4005686 w 12193149"/>
              <a:gd name="connsiteY167" fmla="*/ 2085563 h 2344739"/>
              <a:gd name="connsiteX168" fmla="*/ 3937994 w 12193149"/>
              <a:gd name="connsiteY168" fmla="*/ 2068106 h 2344739"/>
              <a:gd name="connsiteX169" fmla="*/ 3898423 w 12193149"/>
              <a:gd name="connsiteY169" fmla="*/ 2062451 h 2344739"/>
              <a:gd name="connsiteX170" fmla="*/ 3790908 w 12193149"/>
              <a:gd name="connsiteY170" fmla="*/ 2042213 h 2344739"/>
              <a:gd name="connsiteX171" fmla="*/ 3683661 w 12193149"/>
              <a:gd name="connsiteY171" fmla="*/ 2018290 h 2344739"/>
              <a:gd name="connsiteX172" fmla="*/ 3611183 w 12193149"/>
              <a:gd name="connsiteY172" fmla="*/ 1986019 h 2344739"/>
              <a:gd name="connsiteX173" fmla="*/ 3605003 w 12193149"/>
              <a:gd name="connsiteY173" fmla="*/ 1987381 h 2344739"/>
              <a:gd name="connsiteX174" fmla="*/ 3595884 w 12193149"/>
              <a:gd name="connsiteY174" fmla="*/ 1987545 h 2344739"/>
              <a:gd name="connsiteX175" fmla="*/ 3595649 w 12193149"/>
              <a:gd name="connsiteY175" fmla="*/ 1987276 h 2344739"/>
              <a:gd name="connsiteX176" fmla="*/ 3587126 w 12193149"/>
              <a:gd name="connsiteY176" fmla="*/ 1987966 h 2344739"/>
              <a:gd name="connsiteX177" fmla="*/ 3537283 w 12193149"/>
              <a:gd name="connsiteY177" fmla="*/ 1978267 h 2344739"/>
              <a:gd name="connsiteX178" fmla="*/ 3474371 w 12193149"/>
              <a:gd name="connsiteY178" fmla="*/ 1974606 h 2344739"/>
              <a:gd name="connsiteX179" fmla="*/ 3401876 w 12193149"/>
              <a:gd name="connsiteY179" fmla="*/ 1962558 h 2344739"/>
              <a:gd name="connsiteX180" fmla="*/ 3365036 w 12193149"/>
              <a:gd name="connsiteY180" fmla="*/ 1979510 h 2344739"/>
              <a:gd name="connsiteX181" fmla="*/ 3345174 w 12193149"/>
              <a:gd name="connsiteY181" fmla="*/ 1981192 h 2344739"/>
              <a:gd name="connsiteX182" fmla="*/ 3342846 w 12193149"/>
              <a:gd name="connsiteY182" fmla="*/ 1980217 h 2344739"/>
              <a:gd name="connsiteX183" fmla="*/ 3263504 w 12193149"/>
              <a:gd name="connsiteY183" fmla="*/ 1986094 h 2344739"/>
              <a:gd name="connsiteX184" fmla="*/ 3143704 w 12193149"/>
              <a:gd name="connsiteY184" fmla="*/ 1993869 h 2344739"/>
              <a:gd name="connsiteX185" fmla="*/ 3031439 w 12193149"/>
              <a:gd name="connsiteY185" fmla="*/ 1996512 h 2344739"/>
              <a:gd name="connsiteX186" fmla="*/ 2782717 w 12193149"/>
              <a:gd name="connsiteY186" fmla="*/ 2018333 h 2344739"/>
              <a:gd name="connsiteX187" fmla="*/ 2647675 w 12193149"/>
              <a:gd name="connsiteY187" fmla="*/ 2028869 h 2344739"/>
              <a:gd name="connsiteX188" fmla="*/ 2569176 w 12193149"/>
              <a:gd name="connsiteY188" fmla="*/ 2002628 h 2344739"/>
              <a:gd name="connsiteX189" fmla="*/ 2444403 w 12193149"/>
              <a:gd name="connsiteY189" fmla="*/ 2016529 h 2344739"/>
              <a:gd name="connsiteX190" fmla="*/ 2316260 w 12193149"/>
              <a:gd name="connsiteY190" fmla="*/ 2024996 h 2344739"/>
              <a:gd name="connsiteX191" fmla="*/ 2209726 w 12193149"/>
              <a:gd name="connsiteY191" fmla="*/ 2019763 h 2344739"/>
              <a:gd name="connsiteX192" fmla="*/ 2095813 w 12193149"/>
              <a:gd name="connsiteY192" fmla="*/ 2003052 h 2344739"/>
              <a:gd name="connsiteX193" fmla="*/ 1998504 w 12193149"/>
              <a:gd name="connsiteY193" fmla="*/ 1995032 h 2344739"/>
              <a:gd name="connsiteX194" fmla="*/ 1929320 w 12193149"/>
              <a:gd name="connsiteY194" fmla="*/ 2016977 h 2344739"/>
              <a:gd name="connsiteX195" fmla="*/ 1922798 w 12193149"/>
              <a:gd name="connsiteY195" fmla="*/ 2012146 h 2344739"/>
              <a:gd name="connsiteX196" fmla="*/ 1874228 w 12193149"/>
              <a:gd name="connsiteY196" fmla="*/ 2013741 h 2344739"/>
              <a:gd name="connsiteX197" fmla="*/ 1787803 w 12193149"/>
              <a:gd name="connsiteY197" fmla="*/ 2041363 h 2344739"/>
              <a:gd name="connsiteX198" fmla="*/ 1739352 w 12193149"/>
              <a:gd name="connsiteY198" fmla="*/ 2036312 h 2344739"/>
              <a:gd name="connsiteX199" fmla="*/ 1676219 w 12193149"/>
              <a:gd name="connsiteY199" fmla="*/ 2019963 h 2344739"/>
              <a:gd name="connsiteX200" fmla="*/ 1609817 w 12193149"/>
              <a:gd name="connsiteY200" fmla="*/ 2013066 h 2344739"/>
              <a:gd name="connsiteX201" fmla="*/ 1497258 w 12193149"/>
              <a:gd name="connsiteY201" fmla="*/ 1987476 h 2344739"/>
              <a:gd name="connsiteX202" fmla="*/ 1151127 w 12193149"/>
              <a:gd name="connsiteY202" fmla="*/ 1938041 h 2344739"/>
              <a:gd name="connsiteX203" fmla="*/ 859417 w 12193149"/>
              <a:gd name="connsiteY203" fmla="*/ 1928608 h 2344739"/>
              <a:gd name="connsiteX204" fmla="*/ 838688 w 12193149"/>
              <a:gd name="connsiteY204" fmla="*/ 1929821 h 2344739"/>
              <a:gd name="connsiteX205" fmla="*/ 817957 w 12193149"/>
              <a:gd name="connsiteY205" fmla="*/ 1927857 h 2344739"/>
              <a:gd name="connsiteX206" fmla="*/ 812654 w 12193149"/>
              <a:gd name="connsiteY206" fmla="*/ 1930751 h 2344739"/>
              <a:gd name="connsiteX207" fmla="*/ 721195 w 12193149"/>
              <a:gd name="connsiteY207" fmla="*/ 1929661 h 2344739"/>
              <a:gd name="connsiteX208" fmla="*/ 720890 w 12193149"/>
              <a:gd name="connsiteY208" fmla="*/ 1928399 h 2344739"/>
              <a:gd name="connsiteX209" fmla="*/ 710023 w 12193149"/>
              <a:gd name="connsiteY209" fmla="*/ 1922722 h 2344739"/>
              <a:gd name="connsiteX210" fmla="*/ 597940 w 12193149"/>
              <a:gd name="connsiteY210" fmla="*/ 1879864 h 2344739"/>
              <a:gd name="connsiteX211" fmla="*/ 579683 w 12193149"/>
              <a:gd name="connsiteY211" fmla="*/ 1877212 h 2344739"/>
              <a:gd name="connsiteX212" fmla="*/ 572865 w 12193149"/>
              <a:gd name="connsiteY212" fmla="*/ 1877401 h 2344739"/>
              <a:gd name="connsiteX213" fmla="*/ 446247 w 12193149"/>
              <a:gd name="connsiteY213" fmla="*/ 1839371 h 2344739"/>
              <a:gd name="connsiteX214" fmla="*/ 405163 w 12193149"/>
              <a:gd name="connsiteY214" fmla="*/ 1833548 h 2344739"/>
              <a:gd name="connsiteX215" fmla="*/ 293583 w 12193149"/>
              <a:gd name="connsiteY215" fmla="*/ 1812852 h 2344739"/>
              <a:gd name="connsiteX216" fmla="*/ 119529 w 12193149"/>
              <a:gd name="connsiteY216" fmla="*/ 1761047 h 2344739"/>
              <a:gd name="connsiteX217" fmla="*/ 16674 w 12193149"/>
              <a:gd name="connsiteY217" fmla="*/ 1758191 h 2344739"/>
              <a:gd name="connsiteX218" fmla="*/ 1150 w 12193149"/>
              <a:gd name="connsiteY218" fmla="*/ 1752722 h 2344739"/>
              <a:gd name="connsiteX219" fmla="*/ 1148 w 12193149"/>
              <a:gd name="connsiteY219" fmla="*/ 222213 h 2344739"/>
              <a:gd name="connsiteX220" fmla="*/ 1148 w 12193149"/>
              <a:gd name="connsiteY220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083317 w 12193149"/>
              <a:gd name="connsiteY58" fmla="*/ 1743296 h 2344739"/>
              <a:gd name="connsiteX59" fmla="*/ 10040388 w 12193149"/>
              <a:gd name="connsiteY59" fmla="*/ 1741632 h 2344739"/>
              <a:gd name="connsiteX60" fmla="*/ 9961167 w 12193149"/>
              <a:gd name="connsiteY60" fmla="*/ 1757147 h 2344739"/>
              <a:gd name="connsiteX61" fmla="*/ 9848940 w 12193149"/>
              <a:gd name="connsiteY61" fmla="*/ 1763915 h 2344739"/>
              <a:gd name="connsiteX62" fmla="*/ 9729457 w 12193149"/>
              <a:gd name="connsiteY62" fmla="*/ 1784122 h 2344739"/>
              <a:gd name="connsiteX63" fmla="*/ 9613704 w 12193149"/>
              <a:gd name="connsiteY63" fmla="*/ 1812371 h 2344739"/>
              <a:gd name="connsiteX64" fmla="*/ 9338590 w 12193149"/>
              <a:gd name="connsiteY64" fmla="*/ 1869293 h 2344739"/>
              <a:gd name="connsiteX65" fmla="*/ 9232518 w 12193149"/>
              <a:gd name="connsiteY65" fmla="*/ 1893149 h 2344739"/>
              <a:gd name="connsiteX66" fmla="*/ 9156690 w 12193149"/>
              <a:gd name="connsiteY66" fmla="*/ 1903228 h 2344739"/>
              <a:gd name="connsiteX67" fmla="*/ 9054601 w 12193149"/>
              <a:gd name="connsiteY67" fmla="*/ 1910755 h 2344739"/>
              <a:gd name="connsiteX68" fmla="*/ 9006634 w 12193149"/>
              <a:gd name="connsiteY68" fmla="*/ 1914040 h 2344739"/>
              <a:gd name="connsiteX69" fmla="*/ 9006349 w 12193149"/>
              <a:gd name="connsiteY69" fmla="*/ 1913800 h 2344739"/>
              <a:gd name="connsiteX70" fmla="*/ 8997380 w 12193149"/>
              <a:gd name="connsiteY70" fmla="*/ 1915011 h 2344739"/>
              <a:gd name="connsiteX71" fmla="*/ 8991542 w 12193149"/>
              <a:gd name="connsiteY71" fmla="*/ 1917072 h 2344739"/>
              <a:gd name="connsiteX72" fmla="*/ 8975485 w 12193149"/>
              <a:gd name="connsiteY72" fmla="*/ 1920298 h 2344739"/>
              <a:gd name="connsiteX73" fmla="*/ 8969159 w 12193149"/>
              <a:gd name="connsiteY73" fmla="*/ 1919598 h 2344739"/>
              <a:gd name="connsiteX74" fmla="*/ 8964196 w 12193149"/>
              <a:gd name="connsiteY74" fmla="*/ 1917373 h 2344739"/>
              <a:gd name="connsiteX75" fmla="*/ 8930136 w 12193149"/>
              <a:gd name="connsiteY75" fmla="*/ 1914185 h 2344739"/>
              <a:gd name="connsiteX76" fmla="*/ 8753592 w 12193149"/>
              <a:gd name="connsiteY76" fmla="*/ 1933417 h 2344739"/>
              <a:gd name="connsiteX77" fmla="*/ 8708995 w 12193149"/>
              <a:gd name="connsiteY77" fmla="*/ 1935518 h 2344739"/>
              <a:gd name="connsiteX78" fmla="*/ 8597219 w 12193149"/>
              <a:gd name="connsiteY78" fmla="*/ 1944090 h 2344739"/>
              <a:gd name="connsiteX79" fmla="*/ 8526378 w 12193149"/>
              <a:gd name="connsiteY79" fmla="*/ 1929248 h 2344739"/>
              <a:gd name="connsiteX80" fmla="*/ 8512131 w 12193149"/>
              <a:gd name="connsiteY80" fmla="*/ 1935163 h 2344739"/>
              <a:gd name="connsiteX81" fmla="*/ 8507315 w 12193149"/>
              <a:gd name="connsiteY81" fmla="*/ 1938164 h 2344739"/>
              <a:gd name="connsiteX82" fmla="*/ 8499116 w 12193149"/>
              <a:gd name="connsiteY82" fmla="*/ 1940902 h 2344739"/>
              <a:gd name="connsiteX83" fmla="*/ 8498742 w 12193149"/>
              <a:gd name="connsiteY83" fmla="*/ 1940723 h 2344739"/>
              <a:gd name="connsiteX84" fmla="*/ 8491397 w 12193149"/>
              <a:gd name="connsiteY84" fmla="*/ 1943773 h 2344739"/>
              <a:gd name="connsiteX85" fmla="*/ 8368330 w 12193149"/>
              <a:gd name="connsiteY85" fmla="*/ 1957815 h 2344739"/>
              <a:gd name="connsiteX86" fmla="*/ 8354947 w 12193149"/>
              <a:gd name="connsiteY86" fmla="*/ 1958009 h 2344739"/>
              <a:gd name="connsiteX87" fmla="*/ 8321252 w 12193149"/>
              <a:gd name="connsiteY87" fmla="*/ 1974587 h 2344739"/>
              <a:gd name="connsiteX88" fmla="*/ 8315581 w 12193149"/>
              <a:gd name="connsiteY88" fmla="*/ 1974913 h 2344739"/>
              <a:gd name="connsiteX89" fmla="*/ 8296322 w 12193149"/>
              <a:gd name="connsiteY89" fmla="*/ 1988808 h 2344739"/>
              <a:gd name="connsiteX90" fmla="*/ 8285424 w 12193149"/>
              <a:gd name="connsiteY90" fmla="*/ 1994631 h 2344739"/>
              <a:gd name="connsiteX91" fmla="*/ 8284298 w 12193149"/>
              <a:gd name="connsiteY91" fmla="*/ 1999074 h 2344739"/>
              <a:gd name="connsiteX92" fmla="*/ 8267224 w 12193149"/>
              <a:gd name="connsiteY92" fmla="*/ 2006249 h 2344739"/>
              <a:gd name="connsiteX93" fmla="*/ 8264525 w 12193149"/>
              <a:gd name="connsiteY93" fmla="*/ 2006019 h 2344739"/>
              <a:gd name="connsiteX94" fmla="*/ 8253181 w 12193149"/>
              <a:gd name="connsiteY94" fmla="*/ 2015862 h 2344739"/>
              <a:gd name="connsiteX95" fmla="*/ 8246982 w 12193149"/>
              <a:gd name="connsiteY95" fmla="*/ 2028854 h 2344739"/>
              <a:gd name="connsiteX96" fmla="*/ 8091420 w 12193149"/>
              <a:gd name="connsiteY96" fmla="*/ 2075015 h 2344739"/>
              <a:gd name="connsiteX97" fmla="*/ 7906555 w 12193149"/>
              <a:gd name="connsiteY97" fmla="*/ 2116988 h 2344739"/>
              <a:gd name="connsiteX98" fmla="*/ 7719893 w 12193149"/>
              <a:gd name="connsiteY98" fmla="*/ 2142703 h 2344739"/>
              <a:gd name="connsiteX99" fmla="*/ 7615495 w 12193149"/>
              <a:gd name="connsiteY99" fmla="*/ 2139232 h 2344739"/>
              <a:gd name="connsiteX100" fmla="*/ 7528691 w 12193149"/>
              <a:gd name="connsiteY100" fmla="*/ 2145060 h 2344739"/>
              <a:gd name="connsiteX101" fmla="*/ 7520719 w 12193149"/>
              <a:gd name="connsiteY101" fmla="*/ 2147613 h 2344739"/>
              <a:gd name="connsiteX102" fmla="*/ 7508559 w 12193149"/>
              <a:gd name="connsiteY102" fmla="*/ 2148948 h 2344739"/>
              <a:gd name="connsiteX103" fmla="*/ 7508188 w 12193149"/>
              <a:gd name="connsiteY103" fmla="*/ 2148621 h 2344739"/>
              <a:gd name="connsiteX104" fmla="*/ 7496943 w 12193149"/>
              <a:gd name="connsiteY104" fmla="*/ 2150573 h 2344739"/>
              <a:gd name="connsiteX105" fmla="*/ 7406539 w 12193149"/>
              <a:gd name="connsiteY105" fmla="*/ 2142468 h 2344739"/>
              <a:gd name="connsiteX106" fmla="*/ 7219707 w 12193149"/>
              <a:gd name="connsiteY106" fmla="*/ 2156680 h 2344739"/>
              <a:gd name="connsiteX107" fmla="*/ 7202249 w 12193149"/>
              <a:gd name="connsiteY107" fmla="*/ 2161230 h 2344739"/>
              <a:gd name="connsiteX108" fmla="*/ 7198152 w 12193149"/>
              <a:gd name="connsiteY108" fmla="*/ 2166588 h 2344739"/>
              <a:gd name="connsiteX109" fmla="*/ 7171956 w 12193149"/>
              <a:gd name="connsiteY109" fmla="*/ 2171236 h 2344739"/>
              <a:gd name="connsiteX110" fmla="*/ 7098136 w 12193149"/>
              <a:gd name="connsiteY110" fmla="*/ 2183464 h 2344739"/>
              <a:gd name="connsiteX111" fmla="*/ 7019644 w 12193149"/>
              <a:gd name="connsiteY111" fmla="*/ 2183090 h 2344739"/>
              <a:gd name="connsiteX112" fmla="*/ 6905294 w 12193149"/>
              <a:gd name="connsiteY112" fmla="*/ 2212596 h 2344739"/>
              <a:gd name="connsiteX113" fmla="*/ 6709370 w 12193149"/>
              <a:gd name="connsiteY113" fmla="*/ 2240551 h 2344739"/>
              <a:gd name="connsiteX114" fmla="*/ 6550602 w 12193149"/>
              <a:gd name="connsiteY114" fmla="*/ 2269327 h 2344739"/>
              <a:gd name="connsiteX115" fmla="*/ 6318708 w 12193149"/>
              <a:gd name="connsiteY115" fmla="*/ 2316127 h 2344739"/>
              <a:gd name="connsiteX116" fmla="*/ 6169822 w 12193149"/>
              <a:gd name="connsiteY116" fmla="*/ 2318214 h 2344739"/>
              <a:gd name="connsiteX117" fmla="*/ 6074996 w 12193149"/>
              <a:gd name="connsiteY117" fmla="*/ 2338676 h 2344739"/>
              <a:gd name="connsiteX118" fmla="*/ 6069677 w 12193149"/>
              <a:gd name="connsiteY118" fmla="*/ 2337139 h 2344739"/>
              <a:gd name="connsiteX119" fmla="*/ 6049786 w 12193149"/>
              <a:gd name="connsiteY119" fmla="*/ 2337822 h 2344739"/>
              <a:gd name="connsiteX120" fmla="*/ 6042433 w 12193149"/>
              <a:gd name="connsiteY120" fmla="*/ 2329473 h 2344739"/>
              <a:gd name="connsiteX121" fmla="*/ 6011238 w 12193149"/>
              <a:gd name="connsiteY121" fmla="*/ 2324380 h 2344739"/>
              <a:gd name="connsiteX122" fmla="*/ 5958523 w 12193149"/>
              <a:gd name="connsiteY122" fmla="*/ 2328024 h 2344739"/>
              <a:gd name="connsiteX123" fmla="*/ 5760067 w 12193149"/>
              <a:gd name="connsiteY123" fmla="*/ 2343716 h 2344739"/>
              <a:gd name="connsiteX124" fmla="*/ 5628108 w 12193149"/>
              <a:gd name="connsiteY124" fmla="*/ 2344739 h 2344739"/>
              <a:gd name="connsiteX125" fmla="*/ 5472054 w 12193149"/>
              <a:gd name="connsiteY125" fmla="*/ 2330719 h 2344739"/>
              <a:gd name="connsiteX126" fmla="*/ 5433909 w 12193149"/>
              <a:gd name="connsiteY126" fmla="*/ 2319466 h 2344739"/>
              <a:gd name="connsiteX127" fmla="*/ 5382817 w 12193149"/>
              <a:gd name="connsiteY127" fmla="*/ 2301764 h 2344739"/>
              <a:gd name="connsiteX128" fmla="*/ 5262912 w 12193149"/>
              <a:gd name="connsiteY128" fmla="*/ 2281347 h 2344739"/>
              <a:gd name="connsiteX129" fmla="*/ 5224109 w 12193149"/>
              <a:gd name="connsiteY129" fmla="*/ 2270223 h 2344739"/>
              <a:gd name="connsiteX130" fmla="*/ 5175808 w 12193149"/>
              <a:gd name="connsiteY130" fmla="*/ 2267233 h 2344739"/>
              <a:gd name="connsiteX131" fmla="*/ 5157702 w 12193149"/>
              <a:gd name="connsiteY131" fmla="*/ 2260010 h 2344739"/>
              <a:gd name="connsiteX132" fmla="*/ 5143747 w 12193149"/>
              <a:gd name="connsiteY132" fmla="*/ 2256610 h 2344739"/>
              <a:gd name="connsiteX133" fmla="*/ 5140744 w 12193149"/>
              <a:gd name="connsiteY133" fmla="*/ 2254509 h 2344739"/>
              <a:gd name="connsiteX134" fmla="*/ 5122807 w 12193149"/>
              <a:gd name="connsiteY134" fmla="*/ 2243656 h 2344739"/>
              <a:gd name="connsiteX135" fmla="*/ 5066938 w 12193149"/>
              <a:gd name="connsiteY135" fmla="*/ 2250227 h 2344739"/>
              <a:gd name="connsiteX136" fmla="*/ 5012662 w 12193149"/>
              <a:gd name="connsiteY136" fmla="*/ 2233846 h 2344739"/>
              <a:gd name="connsiteX137" fmla="*/ 4841589 w 12193149"/>
              <a:gd name="connsiteY137" fmla="*/ 2209829 h 2344739"/>
              <a:gd name="connsiteX138" fmla="*/ 4763595 w 12193149"/>
              <a:gd name="connsiteY138" fmla="*/ 2182061 h 2344739"/>
              <a:gd name="connsiteX139" fmla="*/ 4724334 w 12193149"/>
              <a:gd name="connsiteY139" fmla="*/ 2173047 h 2344739"/>
              <a:gd name="connsiteX140" fmla="*/ 4722324 w 12193149"/>
              <a:gd name="connsiteY140" fmla="*/ 2172298 h 2344739"/>
              <a:gd name="connsiteX141" fmla="*/ 4723259 w 12193149"/>
              <a:gd name="connsiteY141" fmla="*/ 2172087 h 2344739"/>
              <a:gd name="connsiteX142" fmla="*/ 4718350 w 12193149"/>
              <a:gd name="connsiteY142" fmla="*/ 2170817 h 2344739"/>
              <a:gd name="connsiteX143" fmla="*/ 4722324 w 12193149"/>
              <a:gd name="connsiteY143" fmla="*/ 2172298 h 2344739"/>
              <a:gd name="connsiteX144" fmla="*/ 4716674 w 12193149"/>
              <a:gd name="connsiteY144" fmla="*/ 2173573 h 2344739"/>
              <a:gd name="connsiteX145" fmla="*/ 4516962 w 12193149"/>
              <a:gd name="connsiteY145" fmla="*/ 2163671 h 2344739"/>
              <a:gd name="connsiteX146" fmla="*/ 4429691 w 12193149"/>
              <a:gd name="connsiteY146" fmla="*/ 2153020 h 2344739"/>
              <a:gd name="connsiteX147" fmla="*/ 4364023 w 12193149"/>
              <a:gd name="connsiteY147" fmla="*/ 2151674 h 2344739"/>
              <a:gd name="connsiteX148" fmla="*/ 4318114 w 12193149"/>
              <a:gd name="connsiteY148" fmla="*/ 2158289 h 2344739"/>
              <a:gd name="connsiteX149" fmla="*/ 4316258 w 12193149"/>
              <a:gd name="connsiteY149" fmla="*/ 2156948 h 2344739"/>
              <a:gd name="connsiteX150" fmla="*/ 4296292 w 12193149"/>
              <a:gd name="connsiteY150" fmla="*/ 2155069 h 2344739"/>
              <a:gd name="connsiteX151" fmla="*/ 4291212 w 12193149"/>
              <a:gd name="connsiteY151" fmla="*/ 2157986 h 2344739"/>
              <a:gd name="connsiteX152" fmla="*/ 4277290 w 12193149"/>
              <a:gd name="connsiteY152" fmla="*/ 2157740 h 2344739"/>
              <a:gd name="connsiteX153" fmla="*/ 4249265 w 12193149"/>
              <a:gd name="connsiteY153" fmla="*/ 2160064 h 2344739"/>
              <a:gd name="connsiteX154" fmla="*/ 4203199 w 12193149"/>
              <a:gd name="connsiteY154" fmla="*/ 2157269 h 2344739"/>
              <a:gd name="connsiteX155" fmla="*/ 4202893 w 12193149"/>
              <a:gd name="connsiteY155" fmla="*/ 2156010 h 2344739"/>
              <a:gd name="connsiteX156" fmla="*/ 4192396 w 12193149"/>
              <a:gd name="connsiteY156" fmla="*/ 2150376 h 2344739"/>
              <a:gd name="connsiteX157" fmla="*/ 4143893 w 12193149"/>
              <a:gd name="connsiteY157" fmla="*/ 2134511 h 2344739"/>
              <a:gd name="connsiteX158" fmla="*/ 4084245 w 12193149"/>
              <a:gd name="connsiteY158" fmla="*/ 2107978 h 2344739"/>
              <a:gd name="connsiteX159" fmla="*/ 4075694 w 12193149"/>
              <a:gd name="connsiteY159" fmla="*/ 2107143 h 2344739"/>
              <a:gd name="connsiteX160" fmla="*/ 4075575 w 12193149"/>
              <a:gd name="connsiteY160" fmla="*/ 2106844 h 2344739"/>
              <a:gd name="connsiteX161" fmla="*/ 4066658 w 12193149"/>
              <a:gd name="connsiteY161" fmla="*/ 2105400 h 2344739"/>
              <a:gd name="connsiteX162" fmla="*/ 4060102 w 12193149"/>
              <a:gd name="connsiteY162" fmla="*/ 2105618 h 2344739"/>
              <a:gd name="connsiteX163" fmla="*/ 4043512 w 12193149"/>
              <a:gd name="connsiteY163" fmla="*/ 2103997 h 2344739"/>
              <a:gd name="connsiteX164" fmla="*/ 4038145 w 12193149"/>
              <a:gd name="connsiteY164" fmla="*/ 2101563 h 2344739"/>
              <a:gd name="connsiteX165" fmla="*/ 4036511 w 12193149"/>
              <a:gd name="connsiteY165" fmla="*/ 2097896 h 2344739"/>
              <a:gd name="connsiteX166" fmla="*/ 4034926 w 12193149"/>
              <a:gd name="connsiteY166" fmla="*/ 2098131 h 2344739"/>
              <a:gd name="connsiteX167" fmla="*/ 4005686 w 12193149"/>
              <a:gd name="connsiteY167" fmla="*/ 2085563 h 2344739"/>
              <a:gd name="connsiteX168" fmla="*/ 3937994 w 12193149"/>
              <a:gd name="connsiteY168" fmla="*/ 2068106 h 2344739"/>
              <a:gd name="connsiteX169" fmla="*/ 3898423 w 12193149"/>
              <a:gd name="connsiteY169" fmla="*/ 2062451 h 2344739"/>
              <a:gd name="connsiteX170" fmla="*/ 3790908 w 12193149"/>
              <a:gd name="connsiteY170" fmla="*/ 2042213 h 2344739"/>
              <a:gd name="connsiteX171" fmla="*/ 3683661 w 12193149"/>
              <a:gd name="connsiteY171" fmla="*/ 2018290 h 2344739"/>
              <a:gd name="connsiteX172" fmla="*/ 3611183 w 12193149"/>
              <a:gd name="connsiteY172" fmla="*/ 1986019 h 2344739"/>
              <a:gd name="connsiteX173" fmla="*/ 3605003 w 12193149"/>
              <a:gd name="connsiteY173" fmla="*/ 1987381 h 2344739"/>
              <a:gd name="connsiteX174" fmla="*/ 3595884 w 12193149"/>
              <a:gd name="connsiteY174" fmla="*/ 1987545 h 2344739"/>
              <a:gd name="connsiteX175" fmla="*/ 3595649 w 12193149"/>
              <a:gd name="connsiteY175" fmla="*/ 1987276 h 2344739"/>
              <a:gd name="connsiteX176" fmla="*/ 3587126 w 12193149"/>
              <a:gd name="connsiteY176" fmla="*/ 1987966 h 2344739"/>
              <a:gd name="connsiteX177" fmla="*/ 3537283 w 12193149"/>
              <a:gd name="connsiteY177" fmla="*/ 1978267 h 2344739"/>
              <a:gd name="connsiteX178" fmla="*/ 3474371 w 12193149"/>
              <a:gd name="connsiteY178" fmla="*/ 1974606 h 2344739"/>
              <a:gd name="connsiteX179" fmla="*/ 3401876 w 12193149"/>
              <a:gd name="connsiteY179" fmla="*/ 1962558 h 2344739"/>
              <a:gd name="connsiteX180" fmla="*/ 3365036 w 12193149"/>
              <a:gd name="connsiteY180" fmla="*/ 1979510 h 2344739"/>
              <a:gd name="connsiteX181" fmla="*/ 3345174 w 12193149"/>
              <a:gd name="connsiteY181" fmla="*/ 1981192 h 2344739"/>
              <a:gd name="connsiteX182" fmla="*/ 3342846 w 12193149"/>
              <a:gd name="connsiteY182" fmla="*/ 1980217 h 2344739"/>
              <a:gd name="connsiteX183" fmla="*/ 3263504 w 12193149"/>
              <a:gd name="connsiteY183" fmla="*/ 1986094 h 2344739"/>
              <a:gd name="connsiteX184" fmla="*/ 3143704 w 12193149"/>
              <a:gd name="connsiteY184" fmla="*/ 1993869 h 2344739"/>
              <a:gd name="connsiteX185" fmla="*/ 3031439 w 12193149"/>
              <a:gd name="connsiteY185" fmla="*/ 1996512 h 2344739"/>
              <a:gd name="connsiteX186" fmla="*/ 2782717 w 12193149"/>
              <a:gd name="connsiteY186" fmla="*/ 2018333 h 2344739"/>
              <a:gd name="connsiteX187" fmla="*/ 2647675 w 12193149"/>
              <a:gd name="connsiteY187" fmla="*/ 2028869 h 2344739"/>
              <a:gd name="connsiteX188" fmla="*/ 2569176 w 12193149"/>
              <a:gd name="connsiteY188" fmla="*/ 2002628 h 2344739"/>
              <a:gd name="connsiteX189" fmla="*/ 2444403 w 12193149"/>
              <a:gd name="connsiteY189" fmla="*/ 2016529 h 2344739"/>
              <a:gd name="connsiteX190" fmla="*/ 2316260 w 12193149"/>
              <a:gd name="connsiteY190" fmla="*/ 2024996 h 2344739"/>
              <a:gd name="connsiteX191" fmla="*/ 2209726 w 12193149"/>
              <a:gd name="connsiteY191" fmla="*/ 2019763 h 2344739"/>
              <a:gd name="connsiteX192" fmla="*/ 2095813 w 12193149"/>
              <a:gd name="connsiteY192" fmla="*/ 2003052 h 2344739"/>
              <a:gd name="connsiteX193" fmla="*/ 1998504 w 12193149"/>
              <a:gd name="connsiteY193" fmla="*/ 1995032 h 2344739"/>
              <a:gd name="connsiteX194" fmla="*/ 1929320 w 12193149"/>
              <a:gd name="connsiteY194" fmla="*/ 2016977 h 2344739"/>
              <a:gd name="connsiteX195" fmla="*/ 1922798 w 12193149"/>
              <a:gd name="connsiteY195" fmla="*/ 2012146 h 2344739"/>
              <a:gd name="connsiteX196" fmla="*/ 1874228 w 12193149"/>
              <a:gd name="connsiteY196" fmla="*/ 2013741 h 2344739"/>
              <a:gd name="connsiteX197" fmla="*/ 1787803 w 12193149"/>
              <a:gd name="connsiteY197" fmla="*/ 2041363 h 2344739"/>
              <a:gd name="connsiteX198" fmla="*/ 1739352 w 12193149"/>
              <a:gd name="connsiteY198" fmla="*/ 2036312 h 2344739"/>
              <a:gd name="connsiteX199" fmla="*/ 1676219 w 12193149"/>
              <a:gd name="connsiteY199" fmla="*/ 2019963 h 2344739"/>
              <a:gd name="connsiteX200" fmla="*/ 1609817 w 12193149"/>
              <a:gd name="connsiteY200" fmla="*/ 2013066 h 2344739"/>
              <a:gd name="connsiteX201" fmla="*/ 1497258 w 12193149"/>
              <a:gd name="connsiteY201" fmla="*/ 1987476 h 2344739"/>
              <a:gd name="connsiteX202" fmla="*/ 1151127 w 12193149"/>
              <a:gd name="connsiteY202" fmla="*/ 1938041 h 2344739"/>
              <a:gd name="connsiteX203" fmla="*/ 859417 w 12193149"/>
              <a:gd name="connsiteY203" fmla="*/ 1928608 h 2344739"/>
              <a:gd name="connsiteX204" fmla="*/ 838688 w 12193149"/>
              <a:gd name="connsiteY204" fmla="*/ 1929821 h 2344739"/>
              <a:gd name="connsiteX205" fmla="*/ 817957 w 12193149"/>
              <a:gd name="connsiteY205" fmla="*/ 1927857 h 2344739"/>
              <a:gd name="connsiteX206" fmla="*/ 812654 w 12193149"/>
              <a:gd name="connsiteY206" fmla="*/ 1930751 h 2344739"/>
              <a:gd name="connsiteX207" fmla="*/ 721195 w 12193149"/>
              <a:gd name="connsiteY207" fmla="*/ 1929661 h 2344739"/>
              <a:gd name="connsiteX208" fmla="*/ 720890 w 12193149"/>
              <a:gd name="connsiteY208" fmla="*/ 1928399 h 2344739"/>
              <a:gd name="connsiteX209" fmla="*/ 710023 w 12193149"/>
              <a:gd name="connsiteY209" fmla="*/ 1922722 h 2344739"/>
              <a:gd name="connsiteX210" fmla="*/ 597940 w 12193149"/>
              <a:gd name="connsiteY210" fmla="*/ 1879864 h 2344739"/>
              <a:gd name="connsiteX211" fmla="*/ 579683 w 12193149"/>
              <a:gd name="connsiteY211" fmla="*/ 1877212 h 2344739"/>
              <a:gd name="connsiteX212" fmla="*/ 572865 w 12193149"/>
              <a:gd name="connsiteY212" fmla="*/ 1877401 h 2344739"/>
              <a:gd name="connsiteX213" fmla="*/ 446247 w 12193149"/>
              <a:gd name="connsiteY213" fmla="*/ 1839371 h 2344739"/>
              <a:gd name="connsiteX214" fmla="*/ 405163 w 12193149"/>
              <a:gd name="connsiteY214" fmla="*/ 1833548 h 2344739"/>
              <a:gd name="connsiteX215" fmla="*/ 293583 w 12193149"/>
              <a:gd name="connsiteY215" fmla="*/ 1812852 h 2344739"/>
              <a:gd name="connsiteX216" fmla="*/ 119529 w 12193149"/>
              <a:gd name="connsiteY216" fmla="*/ 1761047 h 2344739"/>
              <a:gd name="connsiteX217" fmla="*/ 16674 w 12193149"/>
              <a:gd name="connsiteY217" fmla="*/ 1758191 h 2344739"/>
              <a:gd name="connsiteX218" fmla="*/ 1150 w 12193149"/>
              <a:gd name="connsiteY218" fmla="*/ 1752722 h 2344739"/>
              <a:gd name="connsiteX219" fmla="*/ 1148 w 12193149"/>
              <a:gd name="connsiteY219" fmla="*/ 222213 h 2344739"/>
              <a:gd name="connsiteX220" fmla="*/ 1148 w 12193149"/>
              <a:gd name="connsiteY220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083317 w 12193149"/>
              <a:gd name="connsiteY58" fmla="*/ 1743296 h 2344739"/>
              <a:gd name="connsiteX59" fmla="*/ 10040388 w 12193149"/>
              <a:gd name="connsiteY59" fmla="*/ 1741632 h 2344739"/>
              <a:gd name="connsiteX60" fmla="*/ 9961167 w 12193149"/>
              <a:gd name="connsiteY60" fmla="*/ 1757147 h 2344739"/>
              <a:gd name="connsiteX61" fmla="*/ 9848940 w 12193149"/>
              <a:gd name="connsiteY61" fmla="*/ 1763915 h 2344739"/>
              <a:gd name="connsiteX62" fmla="*/ 9729457 w 12193149"/>
              <a:gd name="connsiteY62" fmla="*/ 1784122 h 2344739"/>
              <a:gd name="connsiteX63" fmla="*/ 9613704 w 12193149"/>
              <a:gd name="connsiteY63" fmla="*/ 1812371 h 2344739"/>
              <a:gd name="connsiteX64" fmla="*/ 9338590 w 12193149"/>
              <a:gd name="connsiteY64" fmla="*/ 1869293 h 2344739"/>
              <a:gd name="connsiteX65" fmla="*/ 9232518 w 12193149"/>
              <a:gd name="connsiteY65" fmla="*/ 1893149 h 2344739"/>
              <a:gd name="connsiteX66" fmla="*/ 9156690 w 12193149"/>
              <a:gd name="connsiteY66" fmla="*/ 1903228 h 2344739"/>
              <a:gd name="connsiteX67" fmla="*/ 9054601 w 12193149"/>
              <a:gd name="connsiteY67" fmla="*/ 1910755 h 2344739"/>
              <a:gd name="connsiteX68" fmla="*/ 9006634 w 12193149"/>
              <a:gd name="connsiteY68" fmla="*/ 1914040 h 2344739"/>
              <a:gd name="connsiteX69" fmla="*/ 9006349 w 12193149"/>
              <a:gd name="connsiteY69" fmla="*/ 1913800 h 2344739"/>
              <a:gd name="connsiteX70" fmla="*/ 8997380 w 12193149"/>
              <a:gd name="connsiteY70" fmla="*/ 1915011 h 2344739"/>
              <a:gd name="connsiteX71" fmla="*/ 8991542 w 12193149"/>
              <a:gd name="connsiteY71" fmla="*/ 1917072 h 2344739"/>
              <a:gd name="connsiteX72" fmla="*/ 8975485 w 12193149"/>
              <a:gd name="connsiteY72" fmla="*/ 1920298 h 2344739"/>
              <a:gd name="connsiteX73" fmla="*/ 8969159 w 12193149"/>
              <a:gd name="connsiteY73" fmla="*/ 1919598 h 2344739"/>
              <a:gd name="connsiteX74" fmla="*/ 8964196 w 12193149"/>
              <a:gd name="connsiteY74" fmla="*/ 1917373 h 2344739"/>
              <a:gd name="connsiteX75" fmla="*/ 8930136 w 12193149"/>
              <a:gd name="connsiteY75" fmla="*/ 1914185 h 2344739"/>
              <a:gd name="connsiteX76" fmla="*/ 8753592 w 12193149"/>
              <a:gd name="connsiteY76" fmla="*/ 1933417 h 2344739"/>
              <a:gd name="connsiteX77" fmla="*/ 8708995 w 12193149"/>
              <a:gd name="connsiteY77" fmla="*/ 1935518 h 2344739"/>
              <a:gd name="connsiteX78" fmla="*/ 8597219 w 12193149"/>
              <a:gd name="connsiteY78" fmla="*/ 1944090 h 2344739"/>
              <a:gd name="connsiteX79" fmla="*/ 8526378 w 12193149"/>
              <a:gd name="connsiteY79" fmla="*/ 1929248 h 2344739"/>
              <a:gd name="connsiteX80" fmla="*/ 8512131 w 12193149"/>
              <a:gd name="connsiteY80" fmla="*/ 1935163 h 2344739"/>
              <a:gd name="connsiteX81" fmla="*/ 8507315 w 12193149"/>
              <a:gd name="connsiteY81" fmla="*/ 1938164 h 2344739"/>
              <a:gd name="connsiteX82" fmla="*/ 8499116 w 12193149"/>
              <a:gd name="connsiteY82" fmla="*/ 1940902 h 2344739"/>
              <a:gd name="connsiteX83" fmla="*/ 8498742 w 12193149"/>
              <a:gd name="connsiteY83" fmla="*/ 1940723 h 2344739"/>
              <a:gd name="connsiteX84" fmla="*/ 8491397 w 12193149"/>
              <a:gd name="connsiteY84" fmla="*/ 1943773 h 2344739"/>
              <a:gd name="connsiteX85" fmla="*/ 8368330 w 12193149"/>
              <a:gd name="connsiteY85" fmla="*/ 1957815 h 2344739"/>
              <a:gd name="connsiteX86" fmla="*/ 8354947 w 12193149"/>
              <a:gd name="connsiteY86" fmla="*/ 1958009 h 2344739"/>
              <a:gd name="connsiteX87" fmla="*/ 8321252 w 12193149"/>
              <a:gd name="connsiteY87" fmla="*/ 1974587 h 2344739"/>
              <a:gd name="connsiteX88" fmla="*/ 8315581 w 12193149"/>
              <a:gd name="connsiteY88" fmla="*/ 1974913 h 2344739"/>
              <a:gd name="connsiteX89" fmla="*/ 8296322 w 12193149"/>
              <a:gd name="connsiteY89" fmla="*/ 1988808 h 2344739"/>
              <a:gd name="connsiteX90" fmla="*/ 8285424 w 12193149"/>
              <a:gd name="connsiteY90" fmla="*/ 1994631 h 2344739"/>
              <a:gd name="connsiteX91" fmla="*/ 8284298 w 12193149"/>
              <a:gd name="connsiteY91" fmla="*/ 1999074 h 2344739"/>
              <a:gd name="connsiteX92" fmla="*/ 8267224 w 12193149"/>
              <a:gd name="connsiteY92" fmla="*/ 2006249 h 2344739"/>
              <a:gd name="connsiteX93" fmla="*/ 8264525 w 12193149"/>
              <a:gd name="connsiteY93" fmla="*/ 2006019 h 2344739"/>
              <a:gd name="connsiteX94" fmla="*/ 8253181 w 12193149"/>
              <a:gd name="connsiteY94" fmla="*/ 2015862 h 2344739"/>
              <a:gd name="connsiteX95" fmla="*/ 8246982 w 12193149"/>
              <a:gd name="connsiteY95" fmla="*/ 2028854 h 2344739"/>
              <a:gd name="connsiteX96" fmla="*/ 8091420 w 12193149"/>
              <a:gd name="connsiteY96" fmla="*/ 2075015 h 2344739"/>
              <a:gd name="connsiteX97" fmla="*/ 7906555 w 12193149"/>
              <a:gd name="connsiteY97" fmla="*/ 2116988 h 2344739"/>
              <a:gd name="connsiteX98" fmla="*/ 7719893 w 12193149"/>
              <a:gd name="connsiteY98" fmla="*/ 2142703 h 2344739"/>
              <a:gd name="connsiteX99" fmla="*/ 7615495 w 12193149"/>
              <a:gd name="connsiteY99" fmla="*/ 2139232 h 2344739"/>
              <a:gd name="connsiteX100" fmla="*/ 7528691 w 12193149"/>
              <a:gd name="connsiteY100" fmla="*/ 2145060 h 2344739"/>
              <a:gd name="connsiteX101" fmla="*/ 7520719 w 12193149"/>
              <a:gd name="connsiteY101" fmla="*/ 2147613 h 2344739"/>
              <a:gd name="connsiteX102" fmla="*/ 7508559 w 12193149"/>
              <a:gd name="connsiteY102" fmla="*/ 2148948 h 2344739"/>
              <a:gd name="connsiteX103" fmla="*/ 7508188 w 12193149"/>
              <a:gd name="connsiteY103" fmla="*/ 2148621 h 2344739"/>
              <a:gd name="connsiteX104" fmla="*/ 7496943 w 12193149"/>
              <a:gd name="connsiteY104" fmla="*/ 2150573 h 2344739"/>
              <a:gd name="connsiteX105" fmla="*/ 7219707 w 12193149"/>
              <a:gd name="connsiteY105" fmla="*/ 2156680 h 2344739"/>
              <a:gd name="connsiteX106" fmla="*/ 7202249 w 12193149"/>
              <a:gd name="connsiteY106" fmla="*/ 2161230 h 2344739"/>
              <a:gd name="connsiteX107" fmla="*/ 7198152 w 12193149"/>
              <a:gd name="connsiteY107" fmla="*/ 2166588 h 2344739"/>
              <a:gd name="connsiteX108" fmla="*/ 7171956 w 12193149"/>
              <a:gd name="connsiteY108" fmla="*/ 2171236 h 2344739"/>
              <a:gd name="connsiteX109" fmla="*/ 7098136 w 12193149"/>
              <a:gd name="connsiteY109" fmla="*/ 2183464 h 2344739"/>
              <a:gd name="connsiteX110" fmla="*/ 7019644 w 12193149"/>
              <a:gd name="connsiteY110" fmla="*/ 2183090 h 2344739"/>
              <a:gd name="connsiteX111" fmla="*/ 6905294 w 12193149"/>
              <a:gd name="connsiteY111" fmla="*/ 2212596 h 2344739"/>
              <a:gd name="connsiteX112" fmla="*/ 6709370 w 12193149"/>
              <a:gd name="connsiteY112" fmla="*/ 2240551 h 2344739"/>
              <a:gd name="connsiteX113" fmla="*/ 6550602 w 12193149"/>
              <a:gd name="connsiteY113" fmla="*/ 2269327 h 2344739"/>
              <a:gd name="connsiteX114" fmla="*/ 6318708 w 12193149"/>
              <a:gd name="connsiteY114" fmla="*/ 2316127 h 2344739"/>
              <a:gd name="connsiteX115" fmla="*/ 6169822 w 12193149"/>
              <a:gd name="connsiteY115" fmla="*/ 2318214 h 2344739"/>
              <a:gd name="connsiteX116" fmla="*/ 6074996 w 12193149"/>
              <a:gd name="connsiteY116" fmla="*/ 2338676 h 2344739"/>
              <a:gd name="connsiteX117" fmla="*/ 6069677 w 12193149"/>
              <a:gd name="connsiteY117" fmla="*/ 2337139 h 2344739"/>
              <a:gd name="connsiteX118" fmla="*/ 6049786 w 12193149"/>
              <a:gd name="connsiteY118" fmla="*/ 2337822 h 2344739"/>
              <a:gd name="connsiteX119" fmla="*/ 6042433 w 12193149"/>
              <a:gd name="connsiteY119" fmla="*/ 2329473 h 2344739"/>
              <a:gd name="connsiteX120" fmla="*/ 6011238 w 12193149"/>
              <a:gd name="connsiteY120" fmla="*/ 2324380 h 2344739"/>
              <a:gd name="connsiteX121" fmla="*/ 5958523 w 12193149"/>
              <a:gd name="connsiteY121" fmla="*/ 2328024 h 2344739"/>
              <a:gd name="connsiteX122" fmla="*/ 5760067 w 12193149"/>
              <a:gd name="connsiteY122" fmla="*/ 2343716 h 2344739"/>
              <a:gd name="connsiteX123" fmla="*/ 5628108 w 12193149"/>
              <a:gd name="connsiteY123" fmla="*/ 2344739 h 2344739"/>
              <a:gd name="connsiteX124" fmla="*/ 5472054 w 12193149"/>
              <a:gd name="connsiteY124" fmla="*/ 2330719 h 2344739"/>
              <a:gd name="connsiteX125" fmla="*/ 5433909 w 12193149"/>
              <a:gd name="connsiteY125" fmla="*/ 2319466 h 2344739"/>
              <a:gd name="connsiteX126" fmla="*/ 5382817 w 12193149"/>
              <a:gd name="connsiteY126" fmla="*/ 2301764 h 2344739"/>
              <a:gd name="connsiteX127" fmla="*/ 5262912 w 12193149"/>
              <a:gd name="connsiteY127" fmla="*/ 2281347 h 2344739"/>
              <a:gd name="connsiteX128" fmla="*/ 5224109 w 12193149"/>
              <a:gd name="connsiteY128" fmla="*/ 2270223 h 2344739"/>
              <a:gd name="connsiteX129" fmla="*/ 5175808 w 12193149"/>
              <a:gd name="connsiteY129" fmla="*/ 2267233 h 2344739"/>
              <a:gd name="connsiteX130" fmla="*/ 5157702 w 12193149"/>
              <a:gd name="connsiteY130" fmla="*/ 2260010 h 2344739"/>
              <a:gd name="connsiteX131" fmla="*/ 5143747 w 12193149"/>
              <a:gd name="connsiteY131" fmla="*/ 2256610 h 2344739"/>
              <a:gd name="connsiteX132" fmla="*/ 5140744 w 12193149"/>
              <a:gd name="connsiteY132" fmla="*/ 2254509 h 2344739"/>
              <a:gd name="connsiteX133" fmla="*/ 5122807 w 12193149"/>
              <a:gd name="connsiteY133" fmla="*/ 2243656 h 2344739"/>
              <a:gd name="connsiteX134" fmla="*/ 5066938 w 12193149"/>
              <a:gd name="connsiteY134" fmla="*/ 2250227 h 2344739"/>
              <a:gd name="connsiteX135" fmla="*/ 5012662 w 12193149"/>
              <a:gd name="connsiteY135" fmla="*/ 2233846 h 2344739"/>
              <a:gd name="connsiteX136" fmla="*/ 4841589 w 12193149"/>
              <a:gd name="connsiteY136" fmla="*/ 2209829 h 2344739"/>
              <a:gd name="connsiteX137" fmla="*/ 4763595 w 12193149"/>
              <a:gd name="connsiteY137" fmla="*/ 2182061 h 2344739"/>
              <a:gd name="connsiteX138" fmla="*/ 4724334 w 12193149"/>
              <a:gd name="connsiteY138" fmla="*/ 2173047 h 2344739"/>
              <a:gd name="connsiteX139" fmla="*/ 4722324 w 12193149"/>
              <a:gd name="connsiteY139" fmla="*/ 2172298 h 2344739"/>
              <a:gd name="connsiteX140" fmla="*/ 4723259 w 12193149"/>
              <a:gd name="connsiteY140" fmla="*/ 2172087 h 2344739"/>
              <a:gd name="connsiteX141" fmla="*/ 4718350 w 12193149"/>
              <a:gd name="connsiteY141" fmla="*/ 2170817 h 2344739"/>
              <a:gd name="connsiteX142" fmla="*/ 4722324 w 12193149"/>
              <a:gd name="connsiteY142" fmla="*/ 2172298 h 2344739"/>
              <a:gd name="connsiteX143" fmla="*/ 4716674 w 12193149"/>
              <a:gd name="connsiteY143" fmla="*/ 2173573 h 2344739"/>
              <a:gd name="connsiteX144" fmla="*/ 4516962 w 12193149"/>
              <a:gd name="connsiteY144" fmla="*/ 2163671 h 2344739"/>
              <a:gd name="connsiteX145" fmla="*/ 4429691 w 12193149"/>
              <a:gd name="connsiteY145" fmla="*/ 2153020 h 2344739"/>
              <a:gd name="connsiteX146" fmla="*/ 4364023 w 12193149"/>
              <a:gd name="connsiteY146" fmla="*/ 2151674 h 2344739"/>
              <a:gd name="connsiteX147" fmla="*/ 4318114 w 12193149"/>
              <a:gd name="connsiteY147" fmla="*/ 2158289 h 2344739"/>
              <a:gd name="connsiteX148" fmla="*/ 4316258 w 12193149"/>
              <a:gd name="connsiteY148" fmla="*/ 2156948 h 2344739"/>
              <a:gd name="connsiteX149" fmla="*/ 4296292 w 12193149"/>
              <a:gd name="connsiteY149" fmla="*/ 2155069 h 2344739"/>
              <a:gd name="connsiteX150" fmla="*/ 4291212 w 12193149"/>
              <a:gd name="connsiteY150" fmla="*/ 2157986 h 2344739"/>
              <a:gd name="connsiteX151" fmla="*/ 4277290 w 12193149"/>
              <a:gd name="connsiteY151" fmla="*/ 2157740 h 2344739"/>
              <a:gd name="connsiteX152" fmla="*/ 4249265 w 12193149"/>
              <a:gd name="connsiteY152" fmla="*/ 2160064 h 2344739"/>
              <a:gd name="connsiteX153" fmla="*/ 4203199 w 12193149"/>
              <a:gd name="connsiteY153" fmla="*/ 2157269 h 2344739"/>
              <a:gd name="connsiteX154" fmla="*/ 4202893 w 12193149"/>
              <a:gd name="connsiteY154" fmla="*/ 2156010 h 2344739"/>
              <a:gd name="connsiteX155" fmla="*/ 4192396 w 12193149"/>
              <a:gd name="connsiteY155" fmla="*/ 2150376 h 2344739"/>
              <a:gd name="connsiteX156" fmla="*/ 4143893 w 12193149"/>
              <a:gd name="connsiteY156" fmla="*/ 2134511 h 2344739"/>
              <a:gd name="connsiteX157" fmla="*/ 4084245 w 12193149"/>
              <a:gd name="connsiteY157" fmla="*/ 2107978 h 2344739"/>
              <a:gd name="connsiteX158" fmla="*/ 4075694 w 12193149"/>
              <a:gd name="connsiteY158" fmla="*/ 2107143 h 2344739"/>
              <a:gd name="connsiteX159" fmla="*/ 4075575 w 12193149"/>
              <a:gd name="connsiteY159" fmla="*/ 2106844 h 2344739"/>
              <a:gd name="connsiteX160" fmla="*/ 4066658 w 12193149"/>
              <a:gd name="connsiteY160" fmla="*/ 2105400 h 2344739"/>
              <a:gd name="connsiteX161" fmla="*/ 4060102 w 12193149"/>
              <a:gd name="connsiteY161" fmla="*/ 2105618 h 2344739"/>
              <a:gd name="connsiteX162" fmla="*/ 4043512 w 12193149"/>
              <a:gd name="connsiteY162" fmla="*/ 2103997 h 2344739"/>
              <a:gd name="connsiteX163" fmla="*/ 4038145 w 12193149"/>
              <a:gd name="connsiteY163" fmla="*/ 2101563 h 2344739"/>
              <a:gd name="connsiteX164" fmla="*/ 4036511 w 12193149"/>
              <a:gd name="connsiteY164" fmla="*/ 2097896 h 2344739"/>
              <a:gd name="connsiteX165" fmla="*/ 4034926 w 12193149"/>
              <a:gd name="connsiteY165" fmla="*/ 2098131 h 2344739"/>
              <a:gd name="connsiteX166" fmla="*/ 4005686 w 12193149"/>
              <a:gd name="connsiteY166" fmla="*/ 2085563 h 2344739"/>
              <a:gd name="connsiteX167" fmla="*/ 3937994 w 12193149"/>
              <a:gd name="connsiteY167" fmla="*/ 2068106 h 2344739"/>
              <a:gd name="connsiteX168" fmla="*/ 3898423 w 12193149"/>
              <a:gd name="connsiteY168" fmla="*/ 2062451 h 2344739"/>
              <a:gd name="connsiteX169" fmla="*/ 3790908 w 12193149"/>
              <a:gd name="connsiteY169" fmla="*/ 2042213 h 2344739"/>
              <a:gd name="connsiteX170" fmla="*/ 3683661 w 12193149"/>
              <a:gd name="connsiteY170" fmla="*/ 2018290 h 2344739"/>
              <a:gd name="connsiteX171" fmla="*/ 3611183 w 12193149"/>
              <a:gd name="connsiteY171" fmla="*/ 1986019 h 2344739"/>
              <a:gd name="connsiteX172" fmla="*/ 3605003 w 12193149"/>
              <a:gd name="connsiteY172" fmla="*/ 1987381 h 2344739"/>
              <a:gd name="connsiteX173" fmla="*/ 3595884 w 12193149"/>
              <a:gd name="connsiteY173" fmla="*/ 1987545 h 2344739"/>
              <a:gd name="connsiteX174" fmla="*/ 3595649 w 12193149"/>
              <a:gd name="connsiteY174" fmla="*/ 1987276 h 2344739"/>
              <a:gd name="connsiteX175" fmla="*/ 3587126 w 12193149"/>
              <a:gd name="connsiteY175" fmla="*/ 1987966 h 2344739"/>
              <a:gd name="connsiteX176" fmla="*/ 3537283 w 12193149"/>
              <a:gd name="connsiteY176" fmla="*/ 1978267 h 2344739"/>
              <a:gd name="connsiteX177" fmla="*/ 3474371 w 12193149"/>
              <a:gd name="connsiteY177" fmla="*/ 1974606 h 2344739"/>
              <a:gd name="connsiteX178" fmla="*/ 3401876 w 12193149"/>
              <a:gd name="connsiteY178" fmla="*/ 1962558 h 2344739"/>
              <a:gd name="connsiteX179" fmla="*/ 3365036 w 12193149"/>
              <a:gd name="connsiteY179" fmla="*/ 1979510 h 2344739"/>
              <a:gd name="connsiteX180" fmla="*/ 3345174 w 12193149"/>
              <a:gd name="connsiteY180" fmla="*/ 1981192 h 2344739"/>
              <a:gd name="connsiteX181" fmla="*/ 3342846 w 12193149"/>
              <a:gd name="connsiteY181" fmla="*/ 1980217 h 2344739"/>
              <a:gd name="connsiteX182" fmla="*/ 3263504 w 12193149"/>
              <a:gd name="connsiteY182" fmla="*/ 1986094 h 2344739"/>
              <a:gd name="connsiteX183" fmla="*/ 3143704 w 12193149"/>
              <a:gd name="connsiteY183" fmla="*/ 1993869 h 2344739"/>
              <a:gd name="connsiteX184" fmla="*/ 3031439 w 12193149"/>
              <a:gd name="connsiteY184" fmla="*/ 1996512 h 2344739"/>
              <a:gd name="connsiteX185" fmla="*/ 2782717 w 12193149"/>
              <a:gd name="connsiteY185" fmla="*/ 2018333 h 2344739"/>
              <a:gd name="connsiteX186" fmla="*/ 2647675 w 12193149"/>
              <a:gd name="connsiteY186" fmla="*/ 2028869 h 2344739"/>
              <a:gd name="connsiteX187" fmla="*/ 2569176 w 12193149"/>
              <a:gd name="connsiteY187" fmla="*/ 2002628 h 2344739"/>
              <a:gd name="connsiteX188" fmla="*/ 2444403 w 12193149"/>
              <a:gd name="connsiteY188" fmla="*/ 2016529 h 2344739"/>
              <a:gd name="connsiteX189" fmla="*/ 2316260 w 12193149"/>
              <a:gd name="connsiteY189" fmla="*/ 2024996 h 2344739"/>
              <a:gd name="connsiteX190" fmla="*/ 2209726 w 12193149"/>
              <a:gd name="connsiteY190" fmla="*/ 2019763 h 2344739"/>
              <a:gd name="connsiteX191" fmla="*/ 2095813 w 12193149"/>
              <a:gd name="connsiteY191" fmla="*/ 2003052 h 2344739"/>
              <a:gd name="connsiteX192" fmla="*/ 1998504 w 12193149"/>
              <a:gd name="connsiteY192" fmla="*/ 1995032 h 2344739"/>
              <a:gd name="connsiteX193" fmla="*/ 1929320 w 12193149"/>
              <a:gd name="connsiteY193" fmla="*/ 2016977 h 2344739"/>
              <a:gd name="connsiteX194" fmla="*/ 1922798 w 12193149"/>
              <a:gd name="connsiteY194" fmla="*/ 2012146 h 2344739"/>
              <a:gd name="connsiteX195" fmla="*/ 1874228 w 12193149"/>
              <a:gd name="connsiteY195" fmla="*/ 2013741 h 2344739"/>
              <a:gd name="connsiteX196" fmla="*/ 1787803 w 12193149"/>
              <a:gd name="connsiteY196" fmla="*/ 2041363 h 2344739"/>
              <a:gd name="connsiteX197" fmla="*/ 1739352 w 12193149"/>
              <a:gd name="connsiteY197" fmla="*/ 2036312 h 2344739"/>
              <a:gd name="connsiteX198" fmla="*/ 1676219 w 12193149"/>
              <a:gd name="connsiteY198" fmla="*/ 2019963 h 2344739"/>
              <a:gd name="connsiteX199" fmla="*/ 1609817 w 12193149"/>
              <a:gd name="connsiteY199" fmla="*/ 2013066 h 2344739"/>
              <a:gd name="connsiteX200" fmla="*/ 1497258 w 12193149"/>
              <a:gd name="connsiteY200" fmla="*/ 1987476 h 2344739"/>
              <a:gd name="connsiteX201" fmla="*/ 1151127 w 12193149"/>
              <a:gd name="connsiteY201" fmla="*/ 1938041 h 2344739"/>
              <a:gd name="connsiteX202" fmla="*/ 859417 w 12193149"/>
              <a:gd name="connsiteY202" fmla="*/ 1928608 h 2344739"/>
              <a:gd name="connsiteX203" fmla="*/ 838688 w 12193149"/>
              <a:gd name="connsiteY203" fmla="*/ 1929821 h 2344739"/>
              <a:gd name="connsiteX204" fmla="*/ 817957 w 12193149"/>
              <a:gd name="connsiteY204" fmla="*/ 1927857 h 2344739"/>
              <a:gd name="connsiteX205" fmla="*/ 812654 w 12193149"/>
              <a:gd name="connsiteY205" fmla="*/ 1930751 h 2344739"/>
              <a:gd name="connsiteX206" fmla="*/ 721195 w 12193149"/>
              <a:gd name="connsiteY206" fmla="*/ 1929661 h 2344739"/>
              <a:gd name="connsiteX207" fmla="*/ 720890 w 12193149"/>
              <a:gd name="connsiteY207" fmla="*/ 1928399 h 2344739"/>
              <a:gd name="connsiteX208" fmla="*/ 710023 w 12193149"/>
              <a:gd name="connsiteY208" fmla="*/ 1922722 h 2344739"/>
              <a:gd name="connsiteX209" fmla="*/ 597940 w 12193149"/>
              <a:gd name="connsiteY209" fmla="*/ 1879864 h 2344739"/>
              <a:gd name="connsiteX210" fmla="*/ 579683 w 12193149"/>
              <a:gd name="connsiteY210" fmla="*/ 1877212 h 2344739"/>
              <a:gd name="connsiteX211" fmla="*/ 572865 w 12193149"/>
              <a:gd name="connsiteY211" fmla="*/ 1877401 h 2344739"/>
              <a:gd name="connsiteX212" fmla="*/ 446247 w 12193149"/>
              <a:gd name="connsiteY212" fmla="*/ 1839371 h 2344739"/>
              <a:gd name="connsiteX213" fmla="*/ 405163 w 12193149"/>
              <a:gd name="connsiteY213" fmla="*/ 1833548 h 2344739"/>
              <a:gd name="connsiteX214" fmla="*/ 293583 w 12193149"/>
              <a:gd name="connsiteY214" fmla="*/ 1812852 h 2344739"/>
              <a:gd name="connsiteX215" fmla="*/ 119529 w 12193149"/>
              <a:gd name="connsiteY215" fmla="*/ 1761047 h 2344739"/>
              <a:gd name="connsiteX216" fmla="*/ 16674 w 12193149"/>
              <a:gd name="connsiteY216" fmla="*/ 1758191 h 2344739"/>
              <a:gd name="connsiteX217" fmla="*/ 1150 w 12193149"/>
              <a:gd name="connsiteY217" fmla="*/ 1752722 h 2344739"/>
              <a:gd name="connsiteX218" fmla="*/ 1148 w 12193149"/>
              <a:gd name="connsiteY218" fmla="*/ 222213 h 2344739"/>
              <a:gd name="connsiteX219" fmla="*/ 1148 w 12193149"/>
              <a:gd name="connsiteY219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590693 w 12193149"/>
              <a:gd name="connsiteY23" fmla="*/ 963777 h 2344739"/>
              <a:gd name="connsiteX24" fmla="*/ 11506817 w 12193149"/>
              <a:gd name="connsiteY24" fmla="*/ 1033623 h 2344739"/>
              <a:gd name="connsiteX25" fmla="*/ 11280332 w 12193149"/>
              <a:gd name="connsiteY25" fmla="*/ 1223571 h 2344739"/>
              <a:gd name="connsiteX26" fmla="*/ 11228309 w 12193149"/>
              <a:gd name="connsiteY26" fmla="*/ 1276236 h 2344739"/>
              <a:gd name="connsiteX27" fmla="*/ 11218087 w 12193149"/>
              <a:gd name="connsiteY27" fmla="*/ 1275961 h 2344739"/>
              <a:gd name="connsiteX28" fmla="*/ 11217184 w 12193149"/>
              <a:gd name="connsiteY28" fmla="*/ 1275018 h 2344739"/>
              <a:gd name="connsiteX29" fmla="*/ 11188885 w 12193149"/>
              <a:gd name="connsiteY29" fmla="*/ 1292383 h 2344739"/>
              <a:gd name="connsiteX30" fmla="*/ 11184501 w 12193149"/>
              <a:gd name="connsiteY30" fmla="*/ 1292525 h 2344739"/>
              <a:gd name="connsiteX31" fmla="*/ 11166854 w 12193149"/>
              <a:gd name="connsiteY31" fmla="*/ 1306612 h 2344739"/>
              <a:gd name="connsiteX32" fmla="*/ 11157311 w 12193149"/>
              <a:gd name="connsiteY32" fmla="*/ 1312414 h 2344739"/>
              <a:gd name="connsiteX33" fmla="*/ 11155496 w 12193149"/>
              <a:gd name="connsiteY33" fmla="*/ 1317097 h 2344739"/>
              <a:gd name="connsiteX34" fmla="*/ 11140961 w 12193149"/>
              <a:gd name="connsiteY34" fmla="*/ 1324115 h 2344739"/>
              <a:gd name="connsiteX35" fmla="*/ 11138961 w 12193149"/>
              <a:gd name="connsiteY35" fmla="*/ 1323772 h 2344739"/>
              <a:gd name="connsiteX36" fmla="*/ 11128208 w 12193149"/>
              <a:gd name="connsiteY36" fmla="*/ 1333832 h 2344739"/>
              <a:gd name="connsiteX37" fmla="*/ 11120691 w 12193149"/>
              <a:gd name="connsiteY37" fmla="*/ 1347424 h 2344739"/>
              <a:gd name="connsiteX38" fmla="*/ 10894683 w 12193149"/>
              <a:gd name="connsiteY38" fmla="*/ 1473399 h 2344739"/>
              <a:gd name="connsiteX39" fmla="*/ 10773300 w 12193149"/>
              <a:gd name="connsiteY39" fmla="*/ 1523191 h 2344739"/>
              <a:gd name="connsiteX40" fmla="*/ 10627668 w 12193149"/>
              <a:gd name="connsiteY40" fmla="*/ 1559229 h 2344739"/>
              <a:gd name="connsiteX41" fmla="*/ 10581895 w 12193149"/>
              <a:gd name="connsiteY41" fmla="*/ 1568689 h 2344739"/>
              <a:gd name="connsiteX42" fmla="*/ 10547790 w 12193149"/>
              <a:gd name="connsiteY42" fmla="*/ 1598423 h 2344739"/>
              <a:gd name="connsiteX43" fmla="*/ 10529643 w 12193149"/>
              <a:gd name="connsiteY43" fmla="*/ 1596907 h 2344739"/>
              <a:gd name="connsiteX44" fmla="*/ 10526446 w 12193149"/>
              <a:gd name="connsiteY44" fmla="*/ 1596411 h 2344739"/>
              <a:gd name="connsiteX45" fmla="*/ 10515129 w 12193149"/>
              <a:gd name="connsiteY45" fmla="*/ 1599537 h 2344739"/>
              <a:gd name="connsiteX46" fmla="*/ 10491735 w 12193149"/>
              <a:gd name="connsiteY46" fmla="*/ 1594156 h 2344739"/>
              <a:gd name="connsiteX47" fmla="*/ 10471418 w 12193149"/>
              <a:gd name="connsiteY47" fmla="*/ 1601693 h 2344739"/>
              <a:gd name="connsiteX48" fmla="*/ 10377042 w 12193149"/>
              <a:gd name="connsiteY48" fmla="*/ 1644598 h 2344739"/>
              <a:gd name="connsiteX49" fmla="*/ 10319338 w 12193149"/>
              <a:gd name="connsiteY49" fmla="*/ 1666221 h 2344739"/>
              <a:gd name="connsiteX50" fmla="*/ 10295467 w 12193149"/>
              <a:gd name="connsiteY50" fmla="*/ 1668079 h 2344739"/>
              <a:gd name="connsiteX51" fmla="*/ 10263443 w 12193149"/>
              <a:gd name="connsiteY51" fmla="*/ 1674948 h 2344739"/>
              <a:gd name="connsiteX52" fmla="*/ 10205418 w 12193149"/>
              <a:gd name="connsiteY52" fmla="*/ 1682149 h 2344739"/>
              <a:gd name="connsiteX53" fmla="*/ 10177759 w 12193149"/>
              <a:gd name="connsiteY53" fmla="*/ 1692943 h 2344739"/>
              <a:gd name="connsiteX54" fmla="*/ 10165070 w 12193149"/>
              <a:gd name="connsiteY54" fmla="*/ 1693739 h 2344739"/>
              <a:gd name="connsiteX55" fmla="*/ 10156308 w 12193149"/>
              <a:gd name="connsiteY55" fmla="*/ 1707487 h 2344739"/>
              <a:gd name="connsiteX56" fmla="*/ 10118267 w 12193149"/>
              <a:gd name="connsiteY56" fmla="*/ 1731142 h 2344739"/>
              <a:gd name="connsiteX57" fmla="*/ 10083317 w 12193149"/>
              <a:gd name="connsiteY57" fmla="*/ 1743296 h 2344739"/>
              <a:gd name="connsiteX58" fmla="*/ 10040388 w 12193149"/>
              <a:gd name="connsiteY58" fmla="*/ 1741632 h 2344739"/>
              <a:gd name="connsiteX59" fmla="*/ 9961167 w 12193149"/>
              <a:gd name="connsiteY59" fmla="*/ 1757147 h 2344739"/>
              <a:gd name="connsiteX60" fmla="*/ 9848940 w 12193149"/>
              <a:gd name="connsiteY60" fmla="*/ 1763915 h 2344739"/>
              <a:gd name="connsiteX61" fmla="*/ 9729457 w 12193149"/>
              <a:gd name="connsiteY61" fmla="*/ 1784122 h 2344739"/>
              <a:gd name="connsiteX62" fmla="*/ 9613704 w 12193149"/>
              <a:gd name="connsiteY62" fmla="*/ 1812371 h 2344739"/>
              <a:gd name="connsiteX63" fmla="*/ 9338590 w 12193149"/>
              <a:gd name="connsiteY63" fmla="*/ 1869293 h 2344739"/>
              <a:gd name="connsiteX64" fmla="*/ 9232518 w 12193149"/>
              <a:gd name="connsiteY64" fmla="*/ 1893149 h 2344739"/>
              <a:gd name="connsiteX65" fmla="*/ 9156690 w 12193149"/>
              <a:gd name="connsiteY65" fmla="*/ 1903228 h 2344739"/>
              <a:gd name="connsiteX66" fmla="*/ 9054601 w 12193149"/>
              <a:gd name="connsiteY66" fmla="*/ 1910755 h 2344739"/>
              <a:gd name="connsiteX67" fmla="*/ 9006634 w 12193149"/>
              <a:gd name="connsiteY67" fmla="*/ 1914040 h 2344739"/>
              <a:gd name="connsiteX68" fmla="*/ 9006349 w 12193149"/>
              <a:gd name="connsiteY68" fmla="*/ 1913800 h 2344739"/>
              <a:gd name="connsiteX69" fmla="*/ 8997380 w 12193149"/>
              <a:gd name="connsiteY69" fmla="*/ 1915011 h 2344739"/>
              <a:gd name="connsiteX70" fmla="*/ 8991542 w 12193149"/>
              <a:gd name="connsiteY70" fmla="*/ 1917072 h 2344739"/>
              <a:gd name="connsiteX71" fmla="*/ 8975485 w 12193149"/>
              <a:gd name="connsiteY71" fmla="*/ 1920298 h 2344739"/>
              <a:gd name="connsiteX72" fmla="*/ 8969159 w 12193149"/>
              <a:gd name="connsiteY72" fmla="*/ 1919598 h 2344739"/>
              <a:gd name="connsiteX73" fmla="*/ 8964196 w 12193149"/>
              <a:gd name="connsiteY73" fmla="*/ 1917373 h 2344739"/>
              <a:gd name="connsiteX74" fmla="*/ 8930136 w 12193149"/>
              <a:gd name="connsiteY74" fmla="*/ 1914185 h 2344739"/>
              <a:gd name="connsiteX75" fmla="*/ 8753592 w 12193149"/>
              <a:gd name="connsiteY75" fmla="*/ 1933417 h 2344739"/>
              <a:gd name="connsiteX76" fmla="*/ 8708995 w 12193149"/>
              <a:gd name="connsiteY76" fmla="*/ 1935518 h 2344739"/>
              <a:gd name="connsiteX77" fmla="*/ 8597219 w 12193149"/>
              <a:gd name="connsiteY77" fmla="*/ 1944090 h 2344739"/>
              <a:gd name="connsiteX78" fmla="*/ 8526378 w 12193149"/>
              <a:gd name="connsiteY78" fmla="*/ 1929248 h 2344739"/>
              <a:gd name="connsiteX79" fmla="*/ 8512131 w 12193149"/>
              <a:gd name="connsiteY79" fmla="*/ 1935163 h 2344739"/>
              <a:gd name="connsiteX80" fmla="*/ 8507315 w 12193149"/>
              <a:gd name="connsiteY80" fmla="*/ 1938164 h 2344739"/>
              <a:gd name="connsiteX81" fmla="*/ 8499116 w 12193149"/>
              <a:gd name="connsiteY81" fmla="*/ 1940902 h 2344739"/>
              <a:gd name="connsiteX82" fmla="*/ 8498742 w 12193149"/>
              <a:gd name="connsiteY82" fmla="*/ 1940723 h 2344739"/>
              <a:gd name="connsiteX83" fmla="*/ 8491397 w 12193149"/>
              <a:gd name="connsiteY83" fmla="*/ 1943773 h 2344739"/>
              <a:gd name="connsiteX84" fmla="*/ 8368330 w 12193149"/>
              <a:gd name="connsiteY84" fmla="*/ 1957815 h 2344739"/>
              <a:gd name="connsiteX85" fmla="*/ 8354947 w 12193149"/>
              <a:gd name="connsiteY85" fmla="*/ 1958009 h 2344739"/>
              <a:gd name="connsiteX86" fmla="*/ 8321252 w 12193149"/>
              <a:gd name="connsiteY86" fmla="*/ 1974587 h 2344739"/>
              <a:gd name="connsiteX87" fmla="*/ 8315581 w 12193149"/>
              <a:gd name="connsiteY87" fmla="*/ 1974913 h 2344739"/>
              <a:gd name="connsiteX88" fmla="*/ 8296322 w 12193149"/>
              <a:gd name="connsiteY88" fmla="*/ 1988808 h 2344739"/>
              <a:gd name="connsiteX89" fmla="*/ 8285424 w 12193149"/>
              <a:gd name="connsiteY89" fmla="*/ 1994631 h 2344739"/>
              <a:gd name="connsiteX90" fmla="*/ 8284298 w 12193149"/>
              <a:gd name="connsiteY90" fmla="*/ 1999074 h 2344739"/>
              <a:gd name="connsiteX91" fmla="*/ 8267224 w 12193149"/>
              <a:gd name="connsiteY91" fmla="*/ 2006249 h 2344739"/>
              <a:gd name="connsiteX92" fmla="*/ 8264525 w 12193149"/>
              <a:gd name="connsiteY92" fmla="*/ 2006019 h 2344739"/>
              <a:gd name="connsiteX93" fmla="*/ 8253181 w 12193149"/>
              <a:gd name="connsiteY93" fmla="*/ 2015862 h 2344739"/>
              <a:gd name="connsiteX94" fmla="*/ 8246982 w 12193149"/>
              <a:gd name="connsiteY94" fmla="*/ 2028854 h 2344739"/>
              <a:gd name="connsiteX95" fmla="*/ 8091420 w 12193149"/>
              <a:gd name="connsiteY95" fmla="*/ 2075015 h 2344739"/>
              <a:gd name="connsiteX96" fmla="*/ 7906555 w 12193149"/>
              <a:gd name="connsiteY96" fmla="*/ 2116988 h 2344739"/>
              <a:gd name="connsiteX97" fmla="*/ 7719893 w 12193149"/>
              <a:gd name="connsiteY97" fmla="*/ 2142703 h 2344739"/>
              <a:gd name="connsiteX98" fmla="*/ 7615495 w 12193149"/>
              <a:gd name="connsiteY98" fmla="*/ 2139232 h 2344739"/>
              <a:gd name="connsiteX99" fmla="*/ 7528691 w 12193149"/>
              <a:gd name="connsiteY99" fmla="*/ 2145060 h 2344739"/>
              <a:gd name="connsiteX100" fmla="*/ 7520719 w 12193149"/>
              <a:gd name="connsiteY100" fmla="*/ 2147613 h 2344739"/>
              <a:gd name="connsiteX101" fmla="*/ 7508559 w 12193149"/>
              <a:gd name="connsiteY101" fmla="*/ 2148948 h 2344739"/>
              <a:gd name="connsiteX102" fmla="*/ 7508188 w 12193149"/>
              <a:gd name="connsiteY102" fmla="*/ 2148621 h 2344739"/>
              <a:gd name="connsiteX103" fmla="*/ 7496943 w 12193149"/>
              <a:gd name="connsiteY103" fmla="*/ 2150573 h 2344739"/>
              <a:gd name="connsiteX104" fmla="*/ 7219707 w 12193149"/>
              <a:gd name="connsiteY104" fmla="*/ 2156680 h 2344739"/>
              <a:gd name="connsiteX105" fmla="*/ 7202249 w 12193149"/>
              <a:gd name="connsiteY105" fmla="*/ 2161230 h 2344739"/>
              <a:gd name="connsiteX106" fmla="*/ 7198152 w 12193149"/>
              <a:gd name="connsiteY106" fmla="*/ 2166588 h 2344739"/>
              <a:gd name="connsiteX107" fmla="*/ 7171956 w 12193149"/>
              <a:gd name="connsiteY107" fmla="*/ 2171236 h 2344739"/>
              <a:gd name="connsiteX108" fmla="*/ 7098136 w 12193149"/>
              <a:gd name="connsiteY108" fmla="*/ 2183464 h 2344739"/>
              <a:gd name="connsiteX109" fmla="*/ 7019644 w 12193149"/>
              <a:gd name="connsiteY109" fmla="*/ 2183090 h 2344739"/>
              <a:gd name="connsiteX110" fmla="*/ 6905294 w 12193149"/>
              <a:gd name="connsiteY110" fmla="*/ 2212596 h 2344739"/>
              <a:gd name="connsiteX111" fmla="*/ 6709370 w 12193149"/>
              <a:gd name="connsiteY111" fmla="*/ 2240551 h 2344739"/>
              <a:gd name="connsiteX112" fmla="*/ 6550602 w 12193149"/>
              <a:gd name="connsiteY112" fmla="*/ 2269327 h 2344739"/>
              <a:gd name="connsiteX113" fmla="*/ 6318708 w 12193149"/>
              <a:gd name="connsiteY113" fmla="*/ 2316127 h 2344739"/>
              <a:gd name="connsiteX114" fmla="*/ 6169822 w 12193149"/>
              <a:gd name="connsiteY114" fmla="*/ 2318214 h 2344739"/>
              <a:gd name="connsiteX115" fmla="*/ 6074996 w 12193149"/>
              <a:gd name="connsiteY115" fmla="*/ 2338676 h 2344739"/>
              <a:gd name="connsiteX116" fmla="*/ 6069677 w 12193149"/>
              <a:gd name="connsiteY116" fmla="*/ 2337139 h 2344739"/>
              <a:gd name="connsiteX117" fmla="*/ 6049786 w 12193149"/>
              <a:gd name="connsiteY117" fmla="*/ 2337822 h 2344739"/>
              <a:gd name="connsiteX118" fmla="*/ 6042433 w 12193149"/>
              <a:gd name="connsiteY118" fmla="*/ 2329473 h 2344739"/>
              <a:gd name="connsiteX119" fmla="*/ 6011238 w 12193149"/>
              <a:gd name="connsiteY119" fmla="*/ 2324380 h 2344739"/>
              <a:gd name="connsiteX120" fmla="*/ 5958523 w 12193149"/>
              <a:gd name="connsiteY120" fmla="*/ 2328024 h 2344739"/>
              <a:gd name="connsiteX121" fmla="*/ 5760067 w 12193149"/>
              <a:gd name="connsiteY121" fmla="*/ 2343716 h 2344739"/>
              <a:gd name="connsiteX122" fmla="*/ 5628108 w 12193149"/>
              <a:gd name="connsiteY122" fmla="*/ 2344739 h 2344739"/>
              <a:gd name="connsiteX123" fmla="*/ 5472054 w 12193149"/>
              <a:gd name="connsiteY123" fmla="*/ 2330719 h 2344739"/>
              <a:gd name="connsiteX124" fmla="*/ 5433909 w 12193149"/>
              <a:gd name="connsiteY124" fmla="*/ 2319466 h 2344739"/>
              <a:gd name="connsiteX125" fmla="*/ 5382817 w 12193149"/>
              <a:gd name="connsiteY125" fmla="*/ 2301764 h 2344739"/>
              <a:gd name="connsiteX126" fmla="*/ 5262912 w 12193149"/>
              <a:gd name="connsiteY126" fmla="*/ 2281347 h 2344739"/>
              <a:gd name="connsiteX127" fmla="*/ 5224109 w 12193149"/>
              <a:gd name="connsiteY127" fmla="*/ 2270223 h 2344739"/>
              <a:gd name="connsiteX128" fmla="*/ 5175808 w 12193149"/>
              <a:gd name="connsiteY128" fmla="*/ 2267233 h 2344739"/>
              <a:gd name="connsiteX129" fmla="*/ 5157702 w 12193149"/>
              <a:gd name="connsiteY129" fmla="*/ 2260010 h 2344739"/>
              <a:gd name="connsiteX130" fmla="*/ 5143747 w 12193149"/>
              <a:gd name="connsiteY130" fmla="*/ 2256610 h 2344739"/>
              <a:gd name="connsiteX131" fmla="*/ 5140744 w 12193149"/>
              <a:gd name="connsiteY131" fmla="*/ 2254509 h 2344739"/>
              <a:gd name="connsiteX132" fmla="*/ 5122807 w 12193149"/>
              <a:gd name="connsiteY132" fmla="*/ 2243656 h 2344739"/>
              <a:gd name="connsiteX133" fmla="*/ 5066938 w 12193149"/>
              <a:gd name="connsiteY133" fmla="*/ 2250227 h 2344739"/>
              <a:gd name="connsiteX134" fmla="*/ 5012662 w 12193149"/>
              <a:gd name="connsiteY134" fmla="*/ 2233846 h 2344739"/>
              <a:gd name="connsiteX135" fmla="*/ 4841589 w 12193149"/>
              <a:gd name="connsiteY135" fmla="*/ 2209829 h 2344739"/>
              <a:gd name="connsiteX136" fmla="*/ 4763595 w 12193149"/>
              <a:gd name="connsiteY136" fmla="*/ 2182061 h 2344739"/>
              <a:gd name="connsiteX137" fmla="*/ 4724334 w 12193149"/>
              <a:gd name="connsiteY137" fmla="*/ 2173047 h 2344739"/>
              <a:gd name="connsiteX138" fmla="*/ 4722324 w 12193149"/>
              <a:gd name="connsiteY138" fmla="*/ 2172298 h 2344739"/>
              <a:gd name="connsiteX139" fmla="*/ 4723259 w 12193149"/>
              <a:gd name="connsiteY139" fmla="*/ 2172087 h 2344739"/>
              <a:gd name="connsiteX140" fmla="*/ 4718350 w 12193149"/>
              <a:gd name="connsiteY140" fmla="*/ 2170817 h 2344739"/>
              <a:gd name="connsiteX141" fmla="*/ 4722324 w 12193149"/>
              <a:gd name="connsiteY141" fmla="*/ 2172298 h 2344739"/>
              <a:gd name="connsiteX142" fmla="*/ 4716674 w 12193149"/>
              <a:gd name="connsiteY142" fmla="*/ 2173573 h 2344739"/>
              <a:gd name="connsiteX143" fmla="*/ 4516962 w 12193149"/>
              <a:gd name="connsiteY143" fmla="*/ 2163671 h 2344739"/>
              <a:gd name="connsiteX144" fmla="*/ 4429691 w 12193149"/>
              <a:gd name="connsiteY144" fmla="*/ 2153020 h 2344739"/>
              <a:gd name="connsiteX145" fmla="*/ 4364023 w 12193149"/>
              <a:gd name="connsiteY145" fmla="*/ 2151674 h 2344739"/>
              <a:gd name="connsiteX146" fmla="*/ 4318114 w 12193149"/>
              <a:gd name="connsiteY146" fmla="*/ 2158289 h 2344739"/>
              <a:gd name="connsiteX147" fmla="*/ 4316258 w 12193149"/>
              <a:gd name="connsiteY147" fmla="*/ 2156948 h 2344739"/>
              <a:gd name="connsiteX148" fmla="*/ 4296292 w 12193149"/>
              <a:gd name="connsiteY148" fmla="*/ 2155069 h 2344739"/>
              <a:gd name="connsiteX149" fmla="*/ 4291212 w 12193149"/>
              <a:gd name="connsiteY149" fmla="*/ 2157986 h 2344739"/>
              <a:gd name="connsiteX150" fmla="*/ 4277290 w 12193149"/>
              <a:gd name="connsiteY150" fmla="*/ 2157740 h 2344739"/>
              <a:gd name="connsiteX151" fmla="*/ 4249265 w 12193149"/>
              <a:gd name="connsiteY151" fmla="*/ 2160064 h 2344739"/>
              <a:gd name="connsiteX152" fmla="*/ 4203199 w 12193149"/>
              <a:gd name="connsiteY152" fmla="*/ 2157269 h 2344739"/>
              <a:gd name="connsiteX153" fmla="*/ 4202893 w 12193149"/>
              <a:gd name="connsiteY153" fmla="*/ 2156010 h 2344739"/>
              <a:gd name="connsiteX154" fmla="*/ 4192396 w 12193149"/>
              <a:gd name="connsiteY154" fmla="*/ 2150376 h 2344739"/>
              <a:gd name="connsiteX155" fmla="*/ 4143893 w 12193149"/>
              <a:gd name="connsiteY155" fmla="*/ 2134511 h 2344739"/>
              <a:gd name="connsiteX156" fmla="*/ 4084245 w 12193149"/>
              <a:gd name="connsiteY156" fmla="*/ 2107978 h 2344739"/>
              <a:gd name="connsiteX157" fmla="*/ 4075694 w 12193149"/>
              <a:gd name="connsiteY157" fmla="*/ 2107143 h 2344739"/>
              <a:gd name="connsiteX158" fmla="*/ 4075575 w 12193149"/>
              <a:gd name="connsiteY158" fmla="*/ 2106844 h 2344739"/>
              <a:gd name="connsiteX159" fmla="*/ 4066658 w 12193149"/>
              <a:gd name="connsiteY159" fmla="*/ 2105400 h 2344739"/>
              <a:gd name="connsiteX160" fmla="*/ 4060102 w 12193149"/>
              <a:gd name="connsiteY160" fmla="*/ 2105618 h 2344739"/>
              <a:gd name="connsiteX161" fmla="*/ 4043512 w 12193149"/>
              <a:gd name="connsiteY161" fmla="*/ 2103997 h 2344739"/>
              <a:gd name="connsiteX162" fmla="*/ 4038145 w 12193149"/>
              <a:gd name="connsiteY162" fmla="*/ 2101563 h 2344739"/>
              <a:gd name="connsiteX163" fmla="*/ 4036511 w 12193149"/>
              <a:gd name="connsiteY163" fmla="*/ 2097896 h 2344739"/>
              <a:gd name="connsiteX164" fmla="*/ 4034926 w 12193149"/>
              <a:gd name="connsiteY164" fmla="*/ 2098131 h 2344739"/>
              <a:gd name="connsiteX165" fmla="*/ 4005686 w 12193149"/>
              <a:gd name="connsiteY165" fmla="*/ 2085563 h 2344739"/>
              <a:gd name="connsiteX166" fmla="*/ 3937994 w 12193149"/>
              <a:gd name="connsiteY166" fmla="*/ 2068106 h 2344739"/>
              <a:gd name="connsiteX167" fmla="*/ 3898423 w 12193149"/>
              <a:gd name="connsiteY167" fmla="*/ 2062451 h 2344739"/>
              <a:gd name="connsiteX168" fmla="*/ 3790908 w 12193149"/>
              <a:gd name="connsiteY168" fmla="*/ 2042213 h 2344739"/>
              <a:gd name="connsiteX169" fmla="*/ 3683661 w 12193149"/>
              <a:gd name="connsiteY169" fmla="*/ 2018290 h 2344739"/>
              <a:gd name="connsiteX170" fmla="*/ 3611183 w 12193149"/>
              <a:gd name="connsiteY170" fmla="*/ 1986019 h 2344739"/>
              <a:gd name="connsiteX171" fmla="*/ 3605003 w 12193149"/>
              <a:gd name="connsiteY171" fmla="*/ 1987381 h 2344739"/>
              <a:gd name="connsiteX172" fmla="*/ 3595884 w 12193149"/>
              <a:gd name="connsiteY172" fmla="*/ 1987545 h 2344739"/>
              <a:gd name="connsiteX173" fmla="*/ 3595649 w 12193149"/>
              <a:gd name="connsiteY173" fmla="*/ 1987276 h 2344739"/>
              <a:gd name="connsiteX174" fmla="*/ 3587126 w 12193149"/>
              <a:gd name="connsiteY174" fmla="*/ 1987966 h 2344739"/>
              <a:gd name="connsiteX175" fmla="*/ 3537283 w 12193149"/>
              <a:gd name="connsiteY175" fmla="*/ 1978267 h 2344739"/>
              <a:gd name="connsiteX176" fmla="*/ 3474371 w 12193149"/>
              <a:gd name="connsiteY176" fmla="*/ 1974606 h 2344739"/>
              <a:gd name="connsiteX177" fmla="*/ 3401876 w 12193149"/>
              <a:gd name="connsiteY177" fmla="*/ 1962558 h 2344739"/>
              <a:gd name="connsiteX178" fmla="*/ 3365036 w 12193149"/>
              <a:gd name="connsiteY178" fmla="*/ 1979510 h 2344739"/>
              <a:gd name="connsiteX179" fmla="*/ 3345174 w 12193149"/>
              <a:gd name="connsiteY179" fmla="*/ 1981192 h 2344739"/>
              <a:gd name="connsiteX180" fmla="*/ 3342846 w 12193149"/>
              <a:gd name="connsiteY180" fmla="*/ 1980217 h 2344739"/>
              <a:gd name="connsiteX181" fmla="*/ 3263504 w 12193149"/>
              <a:gd name="connsiteY181" fmla="*/ 1986094 h 2344739"/>
              <a:gd name="connsiteX182" fmla="*/ 3143704 w 12193149"/>
              <a:gd name="connsiteY182" fmla="*/ 1993869 h 2344739"/>
              <a:gd name="connsiteX183" fmla="*/ 3031439 w 12193149"/>
              <a:gd name="connsiteY183" fmla="*/ 1996512 h 2344739"/>
              <a:gd name="connsiteX184" fmla="*/ 2782717 w 12193149"/>
              <a:gd name="connsiteY184" fmla="*/ 2018333 h 2344739"/>
              <a:gd name="connsiteX185" fmla="*/ 2647675 w 12193149"/>
              <a:gd name="connsiteY185" fmla="*/ 2028869 h 2344739"/>
              <a:gd name="connsiteX186" fmla="*/ 2569176 w 12193149"/>
              <a:gd name="connsiteY186" fmla="*/ 2002628 h 2344739"/>
              <a:gd name="connsiteX187" fmla="*/ 2444403 w 12193149"/>
              <a:gd name="connsiteY187" fmla="*/ 2016529 h 2344739"/>
              <a:gd name="connsiteX188" fmla="*/ 2316260 w 12193149"/>
              <a:gd name="connsiteY188" fmla="*/ 2024996 h 2344739"/>
              <a:gd name="connsiteX189" fmla="*/ 2209726 w 12193149"/>
              <a:gd name="connsiteY189" fmla="*/ 2019763 h 2344739"/>
              <a:gd name="connsiteX190" fmla="*/ 2095813 w 12193149"/>
              <a:gd name="connsiteY190" fmla="*/ 2003052 h 2344739"/>
              <a:gd name="connsiteX191" fmla="*/ 1998504 w 12193149"/>
              <a:gd name="connsiteY191" fmla="*/ 1995032 h 2344739"/>
              <a:gd name="connsiteX192" fmla="*/ 1929320 w 12193149"/>
              <a:gd name="connsiteY192" fmla="*/ 2016977 h 2344739"/>
              <a:gd name="connsiteX193" fmla="*/ 1922798 w 12193149"/>
              <a:gd name="connsiteY193" fmla="*/ 2012146 h 2344739"/>
              <a:gd name="connsiteX194" fmla="*/ 1874228 w 12193149"/>
              <a:gd name="connsiteY194" fmla="*/ 2013741 h 2344739"/>
              <a:gd name="connsiteX195" fmla="*/ 1787803 w 12193149"/>
              <a:gd name="connsiteY195" fmla="*/ 2041363 h 2344739"/>
              <a:gd name="connsiteX196" fmla="*/ 1739352 w 12193149"/>
              <a:gd name="connsiteY196" fmla="*/ 2036312 h 2344739"/>
              <a:gd name="connsiteX197" fmla="*/ 1676219 w 12193149"/>
              <a:gd name="connsiteY197" fmla="*/ 2019963 h 2344739"/>
              <a:gd name="connsiteX198" fmla="*/ 1609817 w 12193149"/>
              <a:gd name="connsiteY198" fmla="*/ 2013066 h 2344739"/>
              <a:gd name="connsiteX199" fmla="*/ 1497258 w 12193149"/>
              <a:gd name="connsiteY199" fmla="*/ 1987476 h 2344739"/>
              <a:gd name="connsiteX200" fmla="*/ 1151127 w 12193149"/>
              <a:gd name="connsiteY200" fmla="*/ 1938041 h 2344739"/>
              <a:gd name="connsiteX201" fmla="*/ 859417 w 12193149"/>
              <a:gd name="connsiteY201" fmla="*/ 1928608 h 2344739"/>
              <a:gd name="connsiteX202" fmla="*/ 838688 w 12193149"/>
              <a:gd name="connsiteY202" fmla="*/ 1929821 h 2344739"/>
              <a:gd name="connsiteX203" fmla="*/ 817957 w 12193149"/>
              <a:gd name="connsiteY203" fmla="*/ 1927857 h 2344739"/>
              <a:gd name="connsiteX204" fmla="*/ 812654 w 12193149"/>
              <a:gd name="connsiteY204" fmla="*/ 1930751 h 2344739"/>
              <a:gd name="connsiteX205" fmla="*/ 721195 w 12193149"/>
              <a:gd name="connsiteY205" fmla="*/ 1929661 h 2344739"/>
              <a:gd name="connsiteX206" fmla="*/ 720890 w 12193149"/>
              <a:gd name="connsiteY206" fmla="*/ 1928399 h 2344739"/>
              <a:gd name="connsiteX207" fmla="*/ 710023 w 12193149"/>
              <a:gd name="connsiteY207" fmla="*/ 1922722 h 2344739"/>
              <a:gd name="connsiteX208" fmla="*/ 597940 w 12193149"/>
              <a:gd name="connsiteY208" fmla="*/ 1879864 h 2344739"/>
              <a:gd name="connsiteX209" fmla="*/ 579683 w 12193149"/>
              <a:gd name="connsiteY209" fmla="*/ 1877212 h 2344739"/>
              <a:gd name="connsiteX210" fmla="*/ 572865 w 12193149"/>
              <a:gd name="connsiteY210" fmla="*/ 1877401 h 2344739"/>
              <a:gd name="connsiteX211" fmla="*/ 446247 w 12193149"/>
              <a:gd name="connsiteY211" fmla="*/ 1839371 h 2344739"/>
              <a:gd name="connsiteX212" fmla="*/ 405163 w 12193149"/>
              <a:gd name="connsiteY212" fmla="*/ 1833548 h 2344739"/>
              <a:gd name="connsiteX213" fmla="*/ 293583 w 12193149"/>
              <a:gd name="connsiteY213" fmla="*/ 1812852 h 2344739"/>
              <a:gd name="connsiteX214" fmla="*/ 119529 w 12193149"/>
              <a:gd name="connsiteY214" fmla="*/ 1761047 h 2344739"/>
              <a:gd name="connsiteX215" fmla="*/ 16674 w 12193149"/>
              <a:gd name="connsiteY215" fmla="*/ 1758191 h 2344739"/>
              <a:gd name="connsiteX216" fmla="*/ 1150 w 12193149"/>
              <a:gd name="connsiteY216" fmla="*/ 1752722 h 2344739"/>
              <a:gd name="connsiteX217" fmla="*/ 1148 w 12193149"/>
              <a:gd name="connsiteY217" fmla="*/ 222213 h 2344739"/>
              <a:gd name="connsiteX218" fmla="*/ 1148 w 12193149"/>
              <a:gd name="connsiteY218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9 w 12193149"/>
              <a:gd name="connsiteY3" fmla="*/ 579739 h 2344739"/>
              <a:gd name="connsiteX4" fmla="*/ 12185986 w 12193149"/>
              <a:gd name="connsiteY4" fmla="*/ 584189 h 2344739"/>
              <a:gd name="connsiteX5" fmla="*/ 12156363 w 12193149"/>
              <a:gd name="connsiteY5" fmla="*/ 597366 h 2344739"/>
              <a:gd name="connsiteX6" fmla="*/ 12139215 w 12193149"/>
              <a:gd name="connsiteY6" fmla="*/ 623179 h 2344739"/>
              <a:gd name="connsiteX7" fmla="*/ 12126327 w 12193149"/>
              <a:gd name="connsiteY7" fmla="*/ 624690 h 2344739"/>
              <a:gd name="connsiteX8" fmla="*/ 12124007 w 12193149"/>
              <a:gd name="connsiteY8" fmla="*/ 624794 h 2344739"/>
              <a:gd name="connsiteX9" fmla="*/ 12116854 w 12193149"/>
              <a:gd name="connsiteY9" fmla="*/ 628608 h 2344739"/>
              <a:gd name="connsiteX10" fmla="*/ 12099497 w 12193149"/>
              <a:gd name="connsiteY10" fmla="*/ 628139 h 2344739"/>
              <a:gd name="connsiteX11" fmla="*/ 12087073 w 12193149"/>
              <a:gd name="connsiteY11" fmla="*/ 636341 h 2344739"/>
              <a:gd name="connsiteX12" fmla="*/ 12031073 w 12193149"/>
              <a:gd name="connsiteY12" fmla="*/ 680009 h 2344739"/>
              <a:gd name="connsiteX13" fmla="*/ 11995833 w 12193149"/>
              <a:gd name="connsiteY13" fmla="*/ 703458 h 2344739"/>
              <a:gd name="connsiteX14" fmla="*/ 11979717 w 12193149"/>
              <a:gd name="connsiteY14" fmla="*/ 708161 h 2344739"/>
              <a:gd name="connsiteX15" fmla="*/ 11959046 w 12193149"/>
              <a:gd name="connsiteY15" fmla="*/ 717558 h 2344739"/>
              <a:gd name="connsiteX16" fmla="*/ 11920454 w 12193149"/>
              <a:gd name="connsiteY16" fmla="*/ 730883 h 2344739"/>
              <a:gd name="connsiteX17" fmla="*/ 11903656 w 12193149"/>
              <a:gd name="connsiteY17" fmla="*/ 742426 h 2344739"/>
              <a:gd name="connsiteX18" fmla="*/ 11895048 w 12193149"/>
              <a:gd name="connsiteY18" fmla="*/ 744791 h 2344739"/>
              <a:gd name="connsiteX19" fmla="*/ 11891968 w 12193149"/>
              <a:gd name="connsiteY19" fmla="*/ 755729 h 2344739"/>
              <a:gd name="connsiteX20" fmla="*/ 11870776 w 12193149"/>
              <a:gd name="connsiteY20" fmla="*/ 777816 h 2344739"/>
              <a:gd name="connsiteX21" fmla="*/ 11813376 w 12193149"/>
              <a:gd name="connsiteY21" fmla="*/ 797659 h 2344739"/>
              <a:gd name="connsiteX22" fmla="*/ 11590693 w 12193149"/>
              <a:gd name="connsiteY22" fmla="*/ 963777 h 2344739"/>
              <a:gd name="connsiteX23" fmla="*/ 11506817 w 12193149"/>
              <a:gd name="connsiteY23" fmla="*/ 1033623 h 2344739"/>
              <a:gd name="connsiteX24" fmla="*/ 11280332 w 12193149"/>
              <a:gd name="connsiteY24" fmla="*/ 1223571 h 2344739"/>
              <a:gd name="connsiteX25" fmla="*/ 11228309 w 12193149"/>
              <a:gd name="connsiteY25" fmla="*/ 1276236 h 2344739"/>
              <a:gd name="connsiteX26" fmla="*/ 11218087 w 12193149"/>
              <a:gd name="connsiteY26" fmla="*/ 1275961 h 2344739"/>
              <a:gd name="connsiteX27" fmla="*/ 11217184 w 12193149"/>
              <a:gd name="connsiteY27" fmla="*/ 1275018 h 2344739"/>
              <a:gd name="connsiteX28" fmla="*/ 11188885 w 12193149"/>
              <a:gd name="connsiteY28" fmla="*/ 1292383 h 2344739"/>
              <a:gd name="connsiteX29" fmla="*/ 11184501 w 12193149"/>
              <a:gd name="connsiteY29" fmla="*/ 1292525 h 2344739"/>
              <a:gd name="connsiteX30" fmla="*/ 11166854 w 12193149"/>
              <a:gd name="connsiteY30" fmla="*/ 1306612 h 2344739"/>
              <a:gd name="connsiteX31" fmla="*/ 11157311 w 12193149"/>
              <a:gd name="connsiteY31" fmla="*/ 1312414 h 2344739"/>
              <a:gd name="connsiteX32" fmla="*/ 11155496 w 12193149"/>
              <a:gd name="connsiteY32" fmla="*/ 1317097 h 2344739"/>
              <a:gd name="connsiteX33" fmla="*/ 11140961 w 12193149"/>
              <a:gd name="connsiteY33" fmla="*/ 1324115 h 2344739"/>
              <a:gd name="connsiteX34" fmla="*/ 11138961 w 12193149"/>
              <a:gd name="connsiteY34" fmla="*/ 1323772 h 2344739"/>
              <a:gd name="connsiteX35" fmla="*/ 11128208 w 12193149"/>
              <a:gd name="connsiteY35" fmla="*/ 1333832 h 2344739"/>
              <a:gd name="connsiteX36" fmla="*/ 11120691 w 12193149"/>
              <a:gd name="connsiteY36" fmla="*/ 1347424 h 2344739"/>
              <a:gd name="connsiteX37" fmla="*/ 10894683 w 12193149"/>
              <a:gd name="connsiteY37" fmla="*/ 1473399 h 2344739"/>
              <a:gd name="connsiteX38" fmla="*/ 10773300 w 12193149"/>
              <a:gd name="connsiteY38" fmla="*/ 1523191 h 2344739"/>
              <a:gd name="connsiteX39" fmla="*/ 10627668 w 12193149"/>
              <a:gd name="connsiteY39" fmla="*/ 1559229 h 2344739"/>
              <a:gd name="connsiteX40" fmla="*/ 10581895 w 12193149"/>
              <a:gd name="connsiteY40" fmla="*/ 1568689 h 2344739"/>
              <a:gd name="connsiteX41" fmla="*/ 10547790 w 12193149"/>
              <a:gd name="connsiteY41" fmla="*/ 1598423 h 2344739"/>
              <a:gd name="connsiteX42" fmla="*/ 10529643 w 12193149"/>
              <a:gd name="connsiteY42" fmla="*/ 1596907 h 2344739"/>
              <a:gd name="connsiteX43" fmla="*/ 10526446 w 12193149"/>
              <a:gd name="connsiteY43" fmla="*/ 1596411 h 2344739"/>
              <a:gd name="connsiteX44" fmla="*/ 10515129 w 12193149"/>
              <a:gd name="connsiteY44" fmla="*/ 1599537 h 2344739"/>
              <a:gd name="connsiteX45" fmla="*/ 10491735 w 12193149"/>
              <a:gd name="connsiteY45" fmla="*/ 1594156 h 2344739"/>
              <a:gd name="connsiteX46" fmla="*/ 10471418 w 12193149"/>
              <a:gd name="connsiteY46" fmla="*/ 1601693 h 2344739"/>
              <a:gd name="connsiteX47" fmla="*/ 10377042 w 12193149"/>
              <a:gd name="connsiteY47" fmla="*/ 1644598 h 2344739"/>
              <a:gd name="connsiteX48" fmla="*/ 10319338 w 12193149"/>
              <a:gd name="connsiteY48" fmla="*/ 1666221 h 2344739"/>
              <a:gd name="connsiteX49" fmla="*/ 10295467 w 12193149"/>
              <a:gd name="connsiteY49" fmla="*/ 1668079 h 2344739"/>
              <a:gd name="connsiteX50" fmla="*/ 10263443 w 12193149"/>
              <a:gd name="connsiteY50" fmla="*/ 1674948 h 2344739"/>
              <a:gd name="connsiteX51" fmla="*/ 10205418 w 12193149"/>
              <a:gd name="connsiteY51" fmla="*/ 1682149 h 2344739"/>
              <a:gd name="connsiteX52" fmla="*/ 10177759 w 12193149"/>
              <a:gd name="connsiteY52" fmla="*/ 1692943 h 2344739"/>
              <a:gd name="connsiteX53" fmla="*/ 10165070 w 12193149"/>
              <a:gd name="connsiteY53" fmla="*/ 1693739 h 2344739"/>
              <a:gd name="connsiteX54" fmla="*/ 10156308 w 12193149"/>
              <a:gd name="connsiteY54" fmla="*/ 1707487 h 2344739"/>
              <a:gd name="connsiteX55" fmla="*/ 10118267 w 12193149"/>
              <a:gd name="connsiteY55" fmla="*/ 1731142 h 2344739"/>
              <a:gd name="connsiteX56" fmla="*/ 10083317 w 12193149"/>
              <a:gd name="connsiteY56" fmla="*/ 1743296 h 2344739"/>
              <a:gd name="connsiteX57" fmla="*/ 10040388 w 12193149"/>
              <a:gd name="connsiteY57" fmla="*/ 1741632 h 2344739"/>
              <a:gd name="connsiteX58" fmla="*/ 9961167 w 12193149"/>
              <a:gd name="connsiteY58" fmla="*/ 1757147 h 2344739"/>
              <a:gd name="connsiteX59" fmla="*/ 9848940 w 12193149"/>
              <a:gd name="connsiteY59" fmla="*/ 1763915 h 2344739"/>
              <a:gd name="connsiteX60" fmla="*/ 9729457 w 12193149"/>
              <a:gd name="connsiteY60" fmla="*/ 1784122 h 2344739"/>
              <a:gd name="connsiteX61" fmla="*/ 9613704 w 12193149"/>
              <a:gd name="connsiteY61" fmla="*/ 1812371 h 2344739"/>
              <a:gd name="connsiteX62" fmla="*/ 9338590 w 12193149"/>
              <a:gd name="connsiteY62" fmla="*/ 1869293 h 2344739"/>
              <a:gd name="connsiteX63" fmla="*/ 9232518 w 12193149"/>
              <a:gd name="connsiteY63" fmla="*/ 1893149 h 2344739"/>
              <a:gd name="connsiteX64" fmla="*/ 9156690 w 12193149"/>
              <a:gd name="connsiteY64" fmla="*/ 1903228 h 2344739"/>
              <a:gd name="connsiteX65" fmla="*/ 9054601 w 12193149"/>
              <a:gd name="connsiteY65" fmla="*/ 1910755 h 2344739"/>
              <a:gd name="connsiteX66" fmla="*/ 9006634 w 12193149"/>
              <a:gd name="connsiteY66" fmla="*/ 1914040 h 2344739"/>
              <a:gd name="connsiteX67" fmla="*/ 9006349 w 12193149"/>
              <a:gd name="connsiteY67" fmla="*/ 1913800 h 2344739"/>
              <a:gd name="connsiteX68" fmla="*/ 8997380 w 12193149"/>
              <a:gd name="connsiteY68" fmla="*/ 1915011 h 2344739"/>
              <a:gd name="connsiteX69" fmla="*/ 8991542 w 12193149"/>
              <a:gd name="connsiteY69" fmla="*/ 1917072 h 2344739"/>
              <a:gd name="connsiteX70" fmla="*/ 8975485 w 12193149"/>
              <a:gd name="connsiteY70" fmla="*/ 1920298 h 2344739"/>
              <a:gd name="connsiteX71" fmla="*/ 8969159 w 12193149"/>
              <a:gd name="connsiteY71" fmla="*/ 1919598 h 2344739"/>
              <a:gd name="connsiteX72" fmla="*/ 8964196 w 12193149"/>
              <a:gd name="connsiteY72" fmla="*/ 1917373 h 2344739"/>
              <a:gd name="connsiteX73" fmla="*/ 8930136 w 12193149"/>
              <a:gd name="connsiteY73" fmla="*/ 1914185 h 2344739"/>
              <a:gd name="connsiteX74" fmla="*/ 8753592 w 12193149"/>
              <a:gd name="connsiteY74" fmla="*/ 1933417 h 2344739"/>
              <a:gd name="connsiteX75" fmla="*/ 8708995 w 12193149"/>
              <a:gd name="connsiteY75" fmla="*/ 1935518 h 2344739"/>
              <a:gd name="connsiteX76" fmla="*/ 8597219 w 12193149"/>
              <a:gd name="connsiteY76" fmla="*/ 1944090 h 2344739"/>
              <a:gd name="connsiteX77" fmla="*/ 8526378 w 12193149"/>
              <a:gd name="connsiteY77" fmla="*/ 1929248 h 2344739"/>
              <a:gd name="connsiteX78" fmla="*/ 8512131 w 12193149"/>
              <a:gd name="connsiteY78" fmla="*/ 1935163 h 2344739"/>
              <a:gd name="connsiteX79" fmla="*/ 8507315 w 12193149"/>
              <a:gd name="connsiteY79" fmla="*/ 1938164 h 2344739"/>
              <a:gd name="connsiteX80" fmla="*/ 8499116 w 12193149"/>
              <a:gd name="connsiteY80" fmla="*/ 1940902 h 2344739"/>
              <a:gd name="connsiteX81" fmla="*/ 8498742 w 12193149"/>
              <a:gd name="connsiteY81" fmla="*/ 1940723 h 2344739"/>
              <a:gd name="connsiteX82" fmla="*/ 8491397 w 12193149"/>
              <a:gd name="connsiteY82" fmla="*/ 1943773 h 2344739"/>
              <a:gd name="connsiteX83" fmla="*/ 8368330 w 12193149"/>
              <a:gd name="connsiteY83" fmla="*/ 1957815 h 2344739"/>
              <a:gd name="connsiteX84" fmla="*/ 8354947 w 12193149"/>
              <a:gd name="connsiteY84" fmla="*/ 1958009 h 2344739"/>
              <a:gd name="connsiteX85" fmla="*/ 8321252 w 12193149"/>
              <a:gd name="connsiteY85" fmla="*/ 1974587 h 2344739"/>
              <a:gd name="connsiteX86" fmla="*/ 8315581 w 12193149"/>
              <a:gd name="connsiteY86" fmla="*/ 1974913 h 2344739"/>
              <a:gd name="connsiteX87" fmla="*/ 8296322 w 12193149"/>
              <a:gd name="connsiteY87" fmla="*/ 1988808 h 2344739"/>
              <a:gd name="connsiteX88" fmla="*/ 8285424 w 12193149"/>
              <a:gd name="connsiteY88" fmla="*/ 1994631 h 2344739"/>
              <a:gd name="connsiteX89" fmla="*/ 8284298 w 12193149"/>
              <a:gd name="connsiteY89" fmla="*/ 1999074 h 2344739"/>
              <a:gd name="connsiteX90" fmla="*/ 8267224 w 12193149"/>
              <a:gd name="connsiteY90" fmla="*/ 2006249 h 2344739"/>
              <a:gd name="connsiteX91" fmla="*/ 8264525 w 12193149"/>
              <a:gd name="connsiteY91" fmla="*/ 2006019 h 2344739"/>
              <a:gd name="connsiteX92" fmla="*/ 8253181 w 12193149"/>
              <a:gd name="connsiteY92" fmla="*/ 2015862 h 2344739"/>
              <a:gd name="connsiteX93" fmla="*/ 8246982 w 12193149"/>
              <a:gd name="connsiteY93" fmla="*/ 2028854 h 2344739"/>
              <a:gd name="connsiteX94" fmla="*/ 8091420 w 12193149"/>
              <a:gd name="connsiteY94" fmla="*/ 2075015 h 2344739"/>
              <a:gd name="connsiteX95" fmla="*/ 7906555 w 12193149"/>
              <a:gd name="connsiteY95" fmla="*/ 2116988 h 2344739"/>
              <a:gd name="connsiteX96" fmla="*/ 7719893 w 12193149"/>
              <a:gd name="connsiteY96" fmla="*/ 2142703 h 2344739"/>
              <a:gd name="connsiteX97" fmla="*/ 7615495 w 12193149"/>
              <a:gd name="connsiteY97" fmla="*/ 2139232 h 2344739"/>
              <a:gd name="connsiteX98" fmla="*/ 7528691 w 12193149"/>
              <a:gd name="connsiteY98" fmla="*/ 2145060 h 2344739"/>
              <a:gd name="connsiteX99" fmla="*/ 7520719 w 12193149"/>
              <a:gd name="connsiteY99" fmla="*/ 2147613 h 2344739"/>
              <a:gd name="connsiteX100" fmla="*/ 7508559 w 12193149"/>
              <a:gd name="connsiteY100" fmla="*/ 2148948 h 2344739"/>
              <a:gd name="connsiteX101" fmla="*/ 7508188 w 12193149"/>
              <a:gd name="connsiteY101" fmla="*/ 2148621 h 2344739"/>
              <a:gd name="connsiteX102" fmla="*/ 7496943 w 12193149"/>
              <a:gd name="connsiteY102" fmla="*/ 2150573 h 2344739"/>
              <a:gd name="connsiteX103" fmla="*/ 7219707 w 12193149"/>
              <a:gd name="connsiteY103" fmla="*/ 2156680 h 2344739"/>
              <a:gd name="connsiteX104" fmla="*/ 7202249 w 12193149"/>
              <a:gd name="connsiteY104" fmla="*/ 2161230 h 2344739"/>
              <a:gd name="connsiteX105" fmla="*/ 7198152 w 12193149"/>
              <a:gd name="connsiteY105" fmla="*/ 2166588 h 2344739"/>
              <a:gd name="connsiteX106" fmla="*/ 7171956 w 12193149"/>
              <a:gd name="connsiteY106" fmla="*/ 2171236 h 2344739"/>
              <a:gd name="connsiteX107" fmla="*/ 7098136 w 12193149"/>
              <a:gd name="connsiteY107" fmla="*/ 2183464 h 2344739"/>
              <a:gd name="connsiteX108" fmla="*/ 7019644 w 12193149"/>
              <a:gd name="connsiteY108" fmla="*/ 2183090 h 2344739"/>
              <a:gd name="connsiteX109" fmla="*/ 6905294 w 12193149"/>
              <a:gd name="connsiteY109" fmla="*/ 2212596 h 2344739"/>
              <a:gd name="connsiteX110" fmla="*/ 6709370 w 12193149"/>
              <a:gd name="connsiteY110" fmla="*/ 2240551 h 2344739"/>
              <a:gd name="connsiteX111" fmla="*/ 6550602 w 12193149"/>
              <a:gd name="connsiteY111" fmla="*/ 2269327 h 2344739"/>
              <a:gd name="connsiteX112" fmla="*/ 6318708 w 12193149"/>
              <a:gd name="connsiteY112" fmla="*/ 2316127 h 2344739"/>
              <a:gd name="connsiteX113" fmla="*/ 6169822 w 12193149"/>
              <a:gd name="connsiteY113" fmla="*/ 2318214 h 2344739"/>
              <a:gd name="connsiteX114" fmla="*/ 6074996 w 12193149"/>
              <a:gd name="connsiteY114" fmla="*/ 2338676 h 2344739"/>
              <a:gd name="connsiteX115" fmla="*/ 6069677 w 12193149"/>
              <a:gd name="connsiteY115" fmla="*/ 2337139 h 2344739"/>
              <a:gd name="connsiteX116" fmla="*/ 6049786 w 12193149"/>
              <a:gd name="connsiteY116" fmla="*/ 2337822 h 2344739"/>
              <a:gd name="connsiteX117" fmla="*/ 6042433 w 12193149"/>
              <a:gd name="connsiteY117" fmla="*/ 2329473 h 2344739"/>
              <a:gd name="connsiteX118" fmla="*/ 6011238 w 12193149"/>
              <a:gd name="connsiteY118" fmla="*/ 2324380 h 2344739"/>
              <a:gd name="connsiteX119" fmla="*/ 5958523 w 12193149"/>
              <a:gd name="connsiteY119" fmla="*/ 2328024 h 2344739"/>
              <a:gd name="connsiteX120" fmla="*/ 5760067 w 12193149"/>
              <a:gd name="connsiteY120" fmla="*/ 2343716 h 2344739"/>
              <a:gd name="connsiteX121" fmla="*/ 5628108 w 12193149"/>
              <a:gd name="connsiteY121" fmla="*/ 2344739 h 2344739"/>
              <a:gd name="connsiteX122" fmla="*/ 5472054 w 12193149"/>
              <a:gd name="connsiteY122" fmla="*/ 2330719 h 2344739"/>
              <a:gd name="connsiteX123" fmla="*/ 5433909 w 12193149"/>
              <a:gd name="connsiteY123" fmla="*/ 2319466 h 2344739"/>
              <a:gd name="connsiteX124" fmla="*/ 5382817 w 12193149"/>
              <a:gd name="connsiteY124" fmla="*/ 2301764 h 2344739"/>
              <a:gd name="connsiteX125" fmla="*/ 5262912 w 12193149"/>
              <a:gd name="connsiteY125" fmla="*/ 2281347 h 2344739"/>
              <a:gd name="connsiteX126" fmla="*/ 5224109 w 12193149"/>
              <a:gd name="connsiteY126" fmla="*/ 2270223 h 2344739"/>
              <a:gd name="connsiteX127" fmla="*/ 5175808 w 12193149"/>
              <a:gd name="connsiteY127" fmla="*/ 2267233 h 2344739"/>
              <a:gd name="connsiteX128" fmla="*/ 5157702 w 12193149"/>
              <a:gd name="connsiteY128" fmla="*/ 2260010 h 2344739"/>
              <a:gd name="connsiteX129" fmla="*/ 5143747 w 12193149"/>
              <a:gd name="connsiteY129" fmla="*/ 2256610 h 2344739"/>
              <a:gd name="connsiteX130" fmla="*/ 5140744 w 12193149"/>
              <a:gd name="connsiteY130" fmla="*/ 2254509 h 2344739"/>
              <a:gd name="connsiteX131" fmla="*/ 5122807 w 12193149"/>
              <a:gd name="connsiteY131" fmla="*/ 2243656 h 2344739"/>
              <a:gd name="connsiteX132" fmla="*/ 5066938 w 12193149"/>
              <a:gd name="connsiteY132" fmla="*/ 2250227 h 2344739"/>
              <a:gd name="connsiteX133" fmla="*/ 5012662 w 12193149"/>
              <a:gd name="connsiteY133" fmla="*/ 2233846 h 2344739"/>
              <a:gd name="connsiteX134" fmla="*/ 4841589 w 12193149"/>
              <a:gd name="connsiteY134" fmla="*/ 2209829 h 2344739"/>
              <a:gd name="connsiteX135" fmla="*/ 4763595 w 12193149"/>
              <a:gd name="connsiteY135" fmla="*/ 2182061 h 2344739"/>
              <a:gd name="connsiteX136" fmla="*/ 4724334 w 12193149"/>
              <a:gd name="connsiteY136" fmla="*/ 2173047 h 2344739"/>
              <a:gd name="connsiteX137" fmla="*/ 4722324 w 12193149"/>
              <a:gd name="connsiteY137" fmla="*/ 2172298 h 2344739"/>
              <a:gd name="connsiteX138" fmla="*/ 4723259 w 12193149"/>
              <a:gd name="connsiteY138" fmla="*/ 2172087 h 2344739"/>
              <a:gd name="connsiteX139" fmla="*/ 4718350 w 12193149"/>
              <a:gd name="connsiteY139" fmla="*/ 2170817 h 2344739"/>
              <a:gd name="connsiteX140" fmla="*/ 4722324 w 12193149"/>
              <a:gd name="connsiteY140" fmla="*/ 2172298 h 2344739"/>
              <a:gd name="connsiteX141" fmla="*/ 4716674 w 12193149"/>
              <a:gd name="connsiteY141" fmla="*/ 2173573 h 2344739"/>
              <a:gd name="connsiteX142" fmla="*/ 4516962 w 12193149"/>
              <a:gd name="connsiteY142" fmla="*/ 2163671 h 2344739"/>
              <a:gd name="connsiteX143" fmla="*/ 4429691 w 12193149"/>
              <a:gd name="connsiteY143" fmla="*/ 2153020 h 2344739"/>
              <a:gd name="connsiteX144" fmla="*/ 4364023 w 12193149"/>
              <a:gd name="connsiteY144" fmla="*/ 2151674 h 2344739"/>
              <a:gd name="connsiteX145" fmla="*/ 4318114 w 12193149"/>
              <a:gd name="connsiteY145" fmla="*/ 2158289 h 2344739"/>
              <a:gd name="connsiteX146" fmla="*/ 4316258 w 12193149"/>
              <a:gd name="connsiteY146" fmla="*/ 2156948 h 2344739"/>
              <a:gd name="connsiteX147" fmla="*/ 4296292 w 12193149"/>
              <a:gd name="connsiteY147" fmla="*/ 2155069 h 2344739"/>
              <a:gd name="connsiteX148" fmla="*/ 4291212 w 12193149"/>
              <a:gd name="connsiteY148" fmla="*/ 2157986 h 2344739"/>
              <a:gd name="connsiteX149" fmla="*/ 4277290 w 12193149"/>
              <a:gd name="connsiteY149" fmla="*/ 2157740 h 2344739"/>
              <a:gd name="connsiteX150" fmla="*/ 4249265 w 12193149"/>
              <a:gd name="connsiteY150" fmla="*/ 2160064 h 2344739"/>
              <a:gd name="connsiteX151" fmla="*/ 4203199 w 12193149"/>
              <a:gd name="connsiteY151" fmla="*/ 2157269 h 2344739"/>
              <a:gd name="connsiteX152" fmla="*/ 4202893 w 12193149"/>
              <a:gd name="connsiteY152" fmla="*/ 2156010 h 2344739"/>
              <a:gd name="connsiteX153" fmla="*/ 4192396 w 12193149"/>
              <a:gd name="connsiteY153" fmla="*/ 2150376 h 2344739"/>
              <a:gd name="connsiteX154" fmla="*/ 4143893 w 12193149"/>
              <a:gd name="connsiteY154" fmla="*/ 2134511 h 2344739"/>
              <a:gd name="connsiteX155" fmla="*/ 4084245 w 12193149"/>
              <a:gd name="connsiteY155" fmla="*/ 2107978 h 2344739"/>
              <a:gd name="connsiteX156" fmla="*/ 4075694 w 12193149"/>
              <a:gd name="connsiteY156" fmla="*/ 2107143 h 2344739"/>
              <a:gd name="connsiteX157" fmla="*/ 4075575 w 12193149"/>
              <a:gd name="connsiteY157" fmla="*/ 2106844 h 2344739"/>
              <a:gd name="connsiteX158" fmla="*/ 4066658 w 12193149"/>
              <a:gd name="connsiteY158" fmla="*/ 2105400 h 2344739"/>
              <a:gd name="connsiteX159" fmla="*/ 4060102 w 12193149"/>
              <a:gd name="connsiteY159" fmla="*/ 2105618 h 2344739"/>
              <a:gd name="connsiteX160" fmla="*/ 4043512 w 12193149"/>
              <a:gd name="connsiteY160" fmla="*/ 2103997 h 2344739"/>
              <a:gd name="connsiteX161" fmla="*/ 4038145 w 12193149"/>
              <a:gd name="connsiteY161" fmla="*/ 2101563 h 2344739"/>
              <a:gd name="connsiteX162" fmla="*/ 4036511 w 12193149"/>
              <a:gd name="connsiteY162" fmla="*/ 2097896 h 2344739"/>
              <a:gd name="connsiteX163" fmla="*/ 4034926 w 12193149"/>
              <a:gd name="connsiteY163" fmla="*/ 2098131 h 2344739"/>
              <a:gd name="connsiteX164" fmla="*/ 4005686 w 12193149"/>
              <a:gd name="connsiteY164" fmla="*/ 2085563 h 2344739"/>
              <a:gd name="connsiteX165" fmla="*/ 3937994 w 12193149"/>
              <a:gd name="connsiteY165" fmla="*/ 2068106 h 2344739"/>
              <a:gd name="connsiteX166" fmla="*/ 3898423 w 12193149"/>
              <a:gd name="connsiteY166" fmla="*/ 2062451 h 2344739"/>
              <a:gd name="connsiteX167" fmla="*/ 3790908 w 12193149"/>
              <a:gd name="connsiteY167" fmla="*/ 2042213 h 2344739"/>
              <a:gd name="connsiteX168" fmla="*/ 3683661 w 12193149"/>
              <a:gd name="connsiteY168" fmla="*/ 2018290 h 2344739"/>
              <a:gd name="connsiteX169" fmla="*/ 3611183 w 12193149"/>
              <a:gd name="connsiteY169" fmla="*/ 1986019 h 2344739"/>
              <a:gd name="connsiteX170" fmla="*/ 3605003 w 12193149"/>
              <a:gd name="connsiteY170" fmla="*/ 1987381 h 2344739"/>
              <a:gd name="connsiteX171" fmla="*/ 3595884 w 12193149"/>
              <a:gd name="connsiteY171" fmla="*/ 1987545 h 2344739"/>
              <a:gd name="connsiteX172" fmla="*/ 3595649 w 12193149"/>
              <a:gd name="connsiteY172" fmla="*/ 1987276 h 2344739"/>
              <a:gd name="connsiteX173" fmla="*/ 3587126 w 12193149"/>
              <a:gd name="connsiteY173" fmla="*/ 1987966 h 2344739"/>
              <a:gd name="connsiteX174" fmla="*/ 3537283 w 12193149"/>
              <a:gd name="connsiteY174" fmla="*/ 1978267 h 2344739"/>
              <a:gd name="connsiteX175" fmla="*/ 3474371 w 12193149"/>
              <a:gd name="connsiteY175" fmla="*/ 1974606 h 2344739"/>
              <a:gd name="connsiteX176" fmla="*/ 3401876 w 12193149"/>
              <a:gd name="connsiteY176" fmla="*/ 1962558 h 2344739"/>
              <a:gd name="connsiteX177" fmla="*/ 3365036 w 12193149"/>
              <a:gd name="connsiteY177" fmla="*/ 1979510 h 2344739"/>
              <a:gd name="connsiteX178" fmla="*/ 3345174 w 12193149"/>
              <a:gd name="connsiteY178" fmla="*/ 1981192 h 2344739"/>
              <a:gd name="connsiteX179" fmla="*/ 3342846 w 12193149"/>
              <a:gd name="connsiteY179" fmla="*/ 1980217 h 2344739"/>
              <a:gd name="connsiteX180" fmla="*/ 3263504 w 12193149"/>
              <a:gd name="connsiteY180" fmla="*/ 1986094 h 2344739"/>
              <a:gd name="connsiteX181" fmla="*/ 3143704 w 12193149"/>
              <a:gd name="connsiteY181" fmla="*/ 1993869 h 2344739"/>
              <a:gd name="connsiteX182" fmla="*/ 3031439 w 12193149"/>
              <a:gd name="connsiteY182" fmla="*/ 1996512 h 2344739"/>
              <a:gd name="connsiteX183" fmla="*/ 2782717 w 12193149"/>
              <a:gd name="connsiteY183" fmla="*/ 2018333 h 2344739"/>
              <a:gd name="connsiteX184" fmla="*/ 2647675 w 12193149"/>
              <a:gd name="connsiteY184" fmla="*/ 2028869 h 2344739"/>
              <a:gd name="connsiteX185" fmla="*/ 2569176 w 12193149"/>
              <a:gd name="connsiteY185" fmla="*/ 2002628 h 2344739"/>
              <a:gd name="connsiteX186" fmla="*/ 2444403 w 12193149"/>
              <a:gd name="connsiteY186" fmla="*/ 2016529 h 2344739"/>
              <a:gd name="connsiteX187" fmla="*/ 2316260 w 12193149"/>
              <a:gd name="connsiteY187" fmla="*/ 2024996 h 2344739"/>
              <a:gd name="connsiteX188" fmla="*/ 2209726 w 12193149"/>
              <a:gd name="connsiteY188" fmla="*/ 2019763 h 2344739"/>
              <a:gd name="connsiteX189" fmla="*/ 2095813 w 12193149"/>
              <a:gd name="connsiteY189" fmla="*/ 2003052 h 2344739"/>
              <a:gd name="connsiteX190" fmla="*/ 1998504 w 12193149"/>
              <a:gd name="connsiteY190" fmla="*/ 1995032 h 2344739"/>
              <a:gd name="connsiteX191" fmla="*/ 1929320 w 12193149"/>
              <a:gd name="connsiteY191" fmla="*/ 2016977 h 2344739"/>
              <a:gd name="connsiteX192" fmla="*/ 1922798 w 12193149"/>
              <a:gd name="connsiteY192" fmla="*/ 2012146 h 2344739"/>
              <a:gd name="connsiteX193" fmla="*/ 1874228 w 12193149"/>
              <a:gd name="connsiteY193" fmla="*/ 2013741 h 2344739"/>
              <a:gd name="connsiteX194" fmla="*/ 1787803 w 12193149"/>
              <a:gd name="connsiteY194" fmla="*/ 2041363 h 2344739"/>
              <a:gd name="connsiteX195" fmla="*/ 1739352 w 12193149"/>
              <a:gd name="connsiteY195" fmla="*/ 2036312 h 2344739"/>
              <a:gd name="connsiteX196" fmla="*/ 1676219 w 12193149"/>
              <a:gd name="connsiteY196" fmla="*/ 2019963 h 2344739"/>
              <a:gd name="connsiteX197" fmla="*/ 1609817 w 12193149"/>
              <a:gd name="connsiteY197" fmla="*/ 2013066 h 2344739"/>
              <a:gd name="connsiteX198" fmla="*/ 1497258 w 12193149"/>
              <a:gd name="connsiteY198" fmla="*/ 1987476 h 2344739"/>
              <a:gd name="connsiteX199" fmla="*/ 1151127 w 12193149"/>
              <a:gd name="connsiteY199" fmla="*/ 1938041 h 2344739"/>
              <a:gd name="connsiteX200" fmla="*/ 859417 w 12193149"/>
              <a:gd name="connsiteY200" fmla="*/ 1928608 h 2344739"/>
              <a:gd name="connsiteX201" fmla="*/ 838688 w 12193149"/>
              <a:gd name="connsiteY201" fmla="*/ 1929821 h 2344739"/>
              <a:gd name="connsiteX202" fmla="*/ 817957 w 12193149"/>
              <a:gd name="connsiteY202" fmla="*/ 1927857 h 2344739"/>
              <a:gd name="connsiteX203" fmla="*/ 812654 w 12193149"/>
              <a:gd name="connsiteY203" fmla="*/ 1930751 h 2344739"/>
              <a:gd name="connsiteX204" fmla="*/ 721195 w 12193149"/>
              <a:gd name="connsiteY204" fmla="*/ 1929661 h 2344739"/>
              <a:gd name="connsiteX205" fmla="*/ 720890 w 12193149"/>
              <a:gd name="connsiteY205" fmla="*/ 1928399 h 2344739"/>
              <a:gd name="connsiteX206" fmla="*/ 710023 w 12193149"/>
              <a:gd name="connsiteY206" fmla="*/ 1922722 h 2344739"/>
              <a:gd name="connsiteX207" fmla="*/ 597940 w 12193149"/>
              <a:gd name="connsiteY207" fmla="*/ 1879864 h 2344739"/>
              <a:gd name="connsiteX208" fmla="*/ 579683 w 12193149"/>
              <a:gd name="connsiteY208" fmla="*/ 1877212 h 2344739"/>
              <a:gd name="connsiteX209" fmla="*/ 572865 w 12193149"/>
              <a:gd name="connsiteY209" fmla="*/ 1877401 h 2344739"/>
              <a:gd name="connsiteX210" fmla="*/ 446247 w 12193149"/>
              <a:gd name="connsiteY210" fmla="*/ 1839371 h 2344739"/>
              <a:gd name="connsiteX211" fmla="*/ 405163 w 12193149"/>
              <a:gd name="connsiteY211" fmla="*/ 1833548 h 2344739"/>
              <a:gd name="connsiteX212" fmla="*/ 293583 w 12193149"/>
              <a:gd name="connsiteY212" fmla="*/ 1812852 h 2344739"/>
              <a:gd name="connsiteX213" fmla="*/ 119529 w 12193149"/>
              <a:gd name="connsiteY213" fmla="*/ 1761047 h 2344739"/>
              <a:gd name="connsiteX214" fmla="*/ 16674 w 12193149"/>
              <a:gd name="connsiteY214" fmla="*/ 1758191 h 2344739"/>
              <a:gd name="connsiteX215" fmla="*/ 1150 w 12193149"/>
              <a:gd name="connsiteY215" fmla="*/ 1752722 h 2344739"/>
              <a:gd name="connsiteX216" fmla="*/ 1148 w 12193149"/>
              <a:gd name="connsiteY216" fmla="*/ 222213 h 2344739"/>
              <a:gd name="connsiteX217" fmla="*/ 1148 w 12193149"/>
              <a:gd name="connsiteY217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9 w 12193149"/>
              <a:gd name="connsiteY2" fmla="*/ 579739 h 2344739"/>
              <a:gd name="connsiteX3" fmla="*/ 12185986 w 12193149"/>
              <a:gd name="connsiteY3" fmla="*/ 584189 h 2344739"/>
              <a:gd name="connsiteX4" fmla="*/ 12156363 w 12193149"/>
              <a:gd name="connsiteY4" fmla="*/ 597366 h 2344739"/>
              <a:gd name="connsiteX5" fmla="*/ 12139215 w 12193149"/>
              <a:gd name="connsiteY5" fmla="*/ 623179 h 2344739"/>
              <a:gd name="connsiteX6" fmla="*/ 12126327 w 12193149"/>
              <a:gd name="connsiteY6" fmla="*/ 624690 h 2344739"/>
              <a:gd name="connsiteX7" fmla="*/ 12124007 w 12193149"/>
              <a:gd name="connsiteY7" fmla="*/ 624794 h 2344739"/>
              <a:gd name="connsiteX8" fmla="*/ 12116854 w 12193149"/>
              <a:gd name="connsiteY8" fmla="*/ 628608 h 2344739"/>
              <a:gd name="connsiteX9" fmla="*/ 12099497 w 12193149"/>
              <a:gd name="connsiteY9" fmla="*/ 628139 h 2344739"/>
              <a:gd name="connsiteX10" fmla="*/ 12087073 w 12193149"/>
              <a:gd name="connsiteY10" fmla="*/ 636341 h 2344739"/>
              <a:gd name="connsiteX11" fmla="*/ 12031073 w 12193149"/>
              <a:gd name="connsiteY11" fmla="*/ 680009 h 2344739"/>
              <a:gd name="connsiteX12" fmla="*/ 11995833 w 12193149"/>
              <a:gd name="connsiteY12" fmla="*/ 703458 h 2344739"/>
              <a:gd name="connsiteX13" fmla="*/ 11979717 w 12193149"/>
              <a:gd name="connsiteY13" fmla="*/ 708161 h 2344739"/>
              <a:gd name="connsiteX14" fmla="*/ 11959046 w 12193149"/>
              <a:gd name="connsiteY14" fmla="*/ 717558 h 2344739"/>
              <a:gd name="connsiteX15" fmla="*/ 11920454 w 12193149"/>
              <a:gd name="connsiteY15" fmla="*/ 730883 h 2344739"/>
              <a:gd name="connsiteX16" fmla="*/ 11903656 w 12193149"/>
              <a:gd name="connsiteY16" fmla="*/ 742426 h 2344739"/>
              <a:gd name="connsiteX17" fmla="*/ 11895048 w 12193149"/>
              <a:gd name="connsiteY17" fmla="*/ 744791 h 2344739"/>
              <a:gd name="connsiteX18" fmla="*/ 11891968 w 12193149"/>
              <a:gd name="connsiteY18" fmla="*/ 755729 h 2344739"/>
              <a:gd name="connsiteX19" fmla="*/ 11870776 w 12193149"/>
              <a:gd name="connsiteY19" fmla="*/ 777816 h 2344739"/>
              <a:gd name="connsiteX20" fmla="*/ 11813376 w 12193149"/>
              <a:gd name="connsiteY20" fmla="*/ 797659 h 2344739"/>
              <a:gd name="connsiteX21" fmla="*/ 11590693 w 12193149"/>
              <a:gd name="connsiteY21" fmla="*/ 963777 h 2344739"/>
              <a:gd name="connsiteX22" fmla="*/ 11506817 w 12193149"/>
              <a:gd name="connsiteY22" fmla="*/ 1033623 h 2344739"/>
              <a:gd name="connsiteX23" fmla="*/ 11280332 w 12193149"/>
              <a:gd name="connsiteY23" fmla="*/ 1223571 h 2344739"/>
              <a:gd name="connsiteX24" fmla="*/ 11228309 w 12193149"/>
              <a:gd name="connsiteY24" fmla="*/ 1276236 h 2344739"/>
              <a:gd name="connsiteX25" fmla="*/ 11218087 w 12193149"/>
              <a:gd name="connsiteY25" fmla="*/ 1275961 h 2344739"/>
              <a:gd name="connsiteX26" fmla="*/ 11217184 w 12193149"/>
              <a:gd name="connsiteY26" fmla="*/ 1275018 h 2344739"/>
              <a:gd name="connsiteX27" fmla="*/ 11188885 w 12193149"/>
              <a:gd name="connsiteY27" fmla="*/ 1292383 h 2344739"/>
              <a:gd name="connsiteX28" fmla="*/ 11184501 w 12193149"/>
              <a:gd name="connsiteY28" fmla="*/ 1292525 h 2344739"/>
              <a:gd name="connsiteX29" fmla="*/ 11166854 w 12193149"/>
              <a:gd name="connsiteY29" fmla="*/ 1306612 h 2344739"/>
              <a:gd name="connsiteX30" fmla="*/ 11157311 w 12193149"/>
              <a:gd name="connsiteY30" fmla="*/ 1312414 h 2344739"/>
              <a:gd name="connsiteX31" fmla="*/ 11155496 w 12193149"/>
              <a:gd name="connsiteY31" fmla="*/ 1317097 h 2344739"/>
              <a:gd name="connsiteX32" fmla="*/ 11140961 w 12193149"/>
              <a:gd name="connsiteY32" fmla="*/ 1324115 h 2344739"/>
              <a:gd name="connsiteX33" fmla="*/ 11138961 w 12193149"/>
              <a:gd name="connsiteY33" fmla="*/ 1323772 h 2344739"/>
              <a:gd name="connsiteX34" fmla="*/ 11128208 w 12193149"/>
              <a:gd name="connsiteY34" fmla="*/ 1333832 h 2344739"/>
              <a:gd name="connsiteX35" fmla="*/ 11120691 w 12193149"/>
              <a:gd name="connsiteY35" fmla="*/ 1347424 h 2344739"/>
              <a:gd name="connsiteX36" fmla="*/ 10894683 w 12193149"/>
              <a:gd name="connsiteY36" fmla="*/ 1473399 h 2344739"/>
              <a:gd name="connsiteX37" fmla="*/ 10773300 w 12193149"/>
              <a:gd name="connsiteY37" fmla="*/ 1523191 h 2344739"/>
              <a:gd name="connsiteX38" fmla="*/ 10627668 w 12193149"/>
              <a:gd name="connsiteY38" fmla="*/ 1559229 h 2344739"/>
              <a:gd name="connsiteX39" fmla="*/ 10581895 w 12193149"/>
              <a:gd name="connsiteY39" fmla="*/ 1568689 h 2344739"/>
              <a:gd name="connsiteX40" fmla="*/ 10547790 w 12193149"/>
              <a:gd name="connsiteY40" fmla="*/ 1598423 h 2344739"/>
              <a:gd name="connsiteX41" fmla="*/ 10529643 w 12193149"/>
              <a:gd name="connsiteY41" fmla="*/ 1596907 h 2344739"/>
              <a:gd name="connsiteX42" fmla="*/ 10526446 w 12193149"/>
              <a:gd name="connsiteY42" fmla="*/ 1596411 h 2344739"/>
              <a:gd name="connsiteX43" fmla="*/ 10515129 w 12193149"/>
              <a:gd name="connsiteY43" fmla="*/ 1599537 h 2344739"/>
              <a:gd name="connsiteX44" fmla="*/ 10491735 w 12193149"/>
              <a:gd name="connsiteY44" fmla="*/ 1594156 h 2344739"/>
              <a:gd name="connsiteX45" fmla="*/ 10471418 w 12193149"/>
              <a:gd name="connsiteY45" fmla="*/ 1601693 h 2344739"/>
              <a:gd name="connsiteX46" fmla="*/ 10377042 w 12193149"/>
              <a:gd name="connsiteY46" fmla="*/ 1644598 h 2344739"/>
              <a:gd name="connsiteX47" fmla="*/ 10319338 w 12193149"/>
              <a:gd name="connsiteY47" fmla="*/ 1666221 h 2344739"/>
              <a:gd name="connsiteX48" fmla="*/ 10295467 w 12193149"/>
              <a:gd name="connsiteY48" fmla="*/ 1668079 h 2344739"/>
              <a:gd name="connsiteX49" fmla="*/ 10263443 w 12193149"/>
              <a:gd name="connsiteY49" fmla="*/ 1674948 h 2344739"/>
              <a:gd name="connsiteX50" fmla="*/ 10205418 w 12193149"/>
              <a:gd name="connsiteY50" fmla="*/ 1682149 h 2344739"/>
              <a:gd name="connsiteX51" fmla="*/ 10177759 w 12193149"/>
              <a:gd name="connsiteY51" fmla="*/ 1692943 h 2344739"/>
              <a:gd name="connsiteX52" fmla="*/ 10165070 w 12193149"/>
              <a:gd name="connsiteY52" fmla="*/ 1693739 h 2344739"/>
              <a:gd name="connsiteX53" fmla="*/ 10156308 w 12193149"/>
              <a:gd name="connsiteY53" fmla="*/ 1707487 h 2344739"/>
              <a:gd name="connsiteX54" fmla="*/ 10118267 w 12193149"/>
              <a:gd name="connsiteY54" fmla="*/ 1731142 h 2344739"/>
              <a:gd name="connsiteX55" fmla="*/ 10083317 w 12193149"/>
              <a:gd name="connsiteY55" fmla="*/ 1743296 h 2344739"/>
              <a:gd name="connsiteX56" fmla="*/ 10040388 w 12193149"/>
              <a:gd name="connsiteY56" fmla="*/ 1741632 h 2344739"/>
              <a:gd name="connsiteX57" fmla="*/ 9961167 w 12193149"/>
              <a:gd name="connsiteY57" fmla="*/ 1757147 h 2344739"/>
              <a:gd name="connsiteX58" fmla="*/ 9848940 w 12193149"/>
              <a:gd name="connsiteY58" fmla="*/ 1763915 h 2344739"/>
              <a:gd name="connsiteX59" fmla="*/ 9729457 w 12193149"/>
              <a:gd name="connsiteY59" fmla="*/ 1784122 h 2344739"/>
              <a:gd name="connsiteX60" fmla="*/ 9613704 w 12193149"/>
              <a:gd name="connsiteY60" fmla="*/ 1812371 h 2344739"/>
              <a:gd name="connsiteX61" fmla="*/ 9338590 w 12193149"/>
              <a:gd name="connsiteY61" fmla="*/ 1869293 h 2344739"/>
              <a:gd name="connsiteX62" fmla="*/ 9232518 w 12193149"/>
              <a:gd name="connsiteY62" fmla="*/ 1893149 h 2344739"/>
              <a:gd name="connsiteX63" fmla="*/ 9156690 w 12193149"/>
              <a:gd name="connsiteY63" fmla="*/ 1903228 h 2344739"/>
              <a:gd name="connsiteX64" fmla="*/ 9054601 w 12193149"/>
              <a:gd name="connsiteY64" fmla="*/ 1910755 h 2344739"/>
              <a:gd name="connsiteX65" fmla="*/ 9006634 w 12193149"/>
              <a:gd name="connsiteY65" fmla="*/ 1914040 h 2344739"/>
              <a:gd name="connsiteX66" fmla="*/ 9006349 w 12193149"/>
              <a:gd name="connsiteY66" fmla="*/ 1913800 h 2344739"/>
              <a:gd name="connsiteX67" fmla="*/ 8997380 w 12193149"/>
              <a:gd name="connsiteY67" fmla="*/ 1915011 h 2344739"/>
              <a:gd name="connsiteX68" fmla="*/ 8991542 w 12193149"/>
              <a:gd name="connsiteY68" fmla="*/ 1917072 h 2344739"/>
              <a:gd name="connsiteX69" fmla="*/ 8975485 w 12193149"/>
              <a:gd name="connsiteY69" fmla="*/ 1920298 h 2344739"/>
              <a:gd name="connsiteX70" fmla="*/ 8969159 w 12193149"/>
              <a:gd name="connsiteY70" fmla="*/ 1919598 h 2344739"/>
              <a:gd name="connsiteX71" fmla="*/ 8964196 w 12193149"/>
              <a:gd name="connsiteY71" fmla="*/ 1917373 h 2344739"/>
              <a:gd name="connsiteX72" fmla="*/ 8930136 w 12193149"/>
              <a:gd name="connsiteY72" fmla="*/ 1914185 h 2344739"/>
              <a:gd name="connsiteX73" fmla="*/ 8753592 w 12193149"/>
              <a:gd name="connsiteY73" fmla="*/ 1933417 h 2344739"/>
              <a:gd name="connsiteX74" fmla="*/ 8708995 w 12193149"/>
              <a:gd name="connsiteY74" fmla="*/ 1935518 h 2344739"/>
              <a:gd name="connsiteX75" fmla="*/ 8597219 w 12193149"/>
              <a:gd name="connsiteY75" fmla="*/ 1944090 h 2344739"/>
              <a:gd name="connsiteX76" fmla="*/ 8526378 w 12193149"/>
              <a:gd name="connsiteY76" fmla="*/ 1929248 h 2344739"/>
              <a:gd name="connsiteX77" fmla="*/ 8512131 w 12193149"/>
              <a:gd name="connsiteY77" fmla="*/ 1935163 h 2344739"/>
              <a:gd name="connsiteX78" fmla="*/ 8507315 w 12193149"/>
              <a:gd name="connsiteY78" fmla="*/ 1938164 h 2344739"/>
              <a:gd name="connsiteX79" fmla="*/ 8499116 w 12193149"/>
              <a:gd name="connsiteY79" fmla="*/ 1940902 h 2344739"/>
              <a:gd name="connsiteX80" fmla="*/ 8498742 w 12193149"/>
              <a:gd name="connsiteY80" fmla="*/ 1940723 h 2344739"/>
              <a:gd name="connsiteX81" fmla="*/ 8491397 w 12193149"/>
              <a:gd name="connsiteY81" fmla="*/ 1943773 h 2344739"/>
              <a:gd name="connsiteX82" fmla="*/ 8368330 w 12193149"/>
              <a:gd name="connsiteY82" fmla="*/ 1957815 h 2344739"/>
              <a:gd name="connsiteX83" fmla="*/ 8354947 w 12193149"/>
              <a:gd name="connsiteY83" fmla="*/ 1958009 h 2344739"/>
              <a:gd name="connsiteX84" fmla="*/ 8321252 w 12193149"/>
              <a:gd name="connsiteY84" fmla="*/ 1974587 h 2344739"/>
              <a:gd name="connsiteX85" fmla="*/ 8315581 w 12193149"/>
              <a:gd name="connsiteY85" fmla="*/ 1974913 h 2344739"/>
              <a:gd name="connsiteX86" fmla="*/ 8296322 w 12193149"/>
              <a:gd name="connsiteY86" fmla="*/ 1988808 h 2344739"/>
              <a:gd name="connsiteX87" fmla="*/ 8285424 w 12193149"/>
              <a:gd name="connsiteY87" fmla="*/ 1994631 h 2344739"/>
              <a:gd name="connsiteX88" fmla="*/ 8284298 w 12193149"/>
              <a:gd name="connsiteY88" fmla="*/ 1999074 h 2344739"/>
              <a:gd name="connsiteX89" fmla="*/ 8267224 w 12193149"/>
              <a:gd name="connsiteY89" fmla="*/ 2006249 h 2344739"/>
              <a:gd name="connsiteX90" fmla="*/ 8264525 w 12193149"/>
              <a:gd name="connsiteY90" fmla="*/ 2006019 h 2344739"/>
              <a:gd name="connsiteX91" fmla="*/ 8253181 w 12193149"/>
              <a:gd name="connsiteY91" fmla="*/ 2015862 h 2344739"/>
              <a:gd name="connsiteX92" fmla="*/ 8246982 w 12193149"/>
              <a:gd name="connsiteY92" fmla="*/ 2028854 h 2344739"/>
              <a:gd name="connsiteX93" fmla="*/ 8091420 w 12193149"/>
              <a:gd name="connsiteY93" fmla="*/ 2075015 h 2344739"/>
              <a:gd name="connsiteX94" fmla="*/ 7906555 w 12193149"/>
              <a:gd name="connsiteY94" fmla="*/ 2116988 h 2344739"/>
              <a:gd name="connsiteX95" fmla="*/ 7719893 w 12193149"/>
              <a:gd name="connsiteY95" fmla="*/ 2142703 h 2344739"/>
              <a:gd name="connsiteX96" fmla="*/ 7615495 w 12193149"/>
              <a:gd name="connsiteY96" fmla="*/ 2139232 h 2344739"/>
              <a:gd name="connsiteX97" fmla="*/ 7528691 w 12193149"/>
              <a:gd name="connsiteY97" fmla="*/ 2145060 h 2344739"/>
              <a:gd name="connsiteX98" fmla="*/ 7520719 w 12193149"/>
              <a:gd name="connsiteY98" fmla="*/ 2147613 h 2344739"/>
              <a:gd name="connsiteX99" fmla="*/ 7508559 w 12193149"/>
              <a:gd name="connsiteY99" fmla="*/ 2148948 h 2344739"/>
              <a:gd name="connsiteX100" fmla="*/ 7508188 w 12193149"/>
              <a:gd name="connsiteY100" fmla="*/ 2148621 h 2344739"/>
              <a:gd name="connsiteX101" fmla="*/ 7496943 w 12193149"/>
              <a:gd name="connsiteY101" fmla="*/ 2150573 h 2344739"/>
              <a:gd name="connsiteX102" fmla="*/ 7219707 w 12193149"/>
              <a:gd name="connsiteY102" fmla="*/ 2156680 h 2344739"/>
              <a:gd name="connsiteX103" fmla="*/ 7202249 w 12193149"/>
              <a:gd name="connsiteY103" fmla="*/ 2161230 h 2344739"/>
              <a:gd name="connsiteX104" fmla="*/ 7198152 w 12193149"/>
              <a:gd name="connsiteY104" fmla="*/ 2166588 h 2344739"/>
              <a:gd name="connsiteX105" fmla="*/ 7171956 w 12193149"/>
              <a:gd name="connsiteY105" fmla="*/ 2171236 h 2344739"/>
              <a:gd name="connsiteX106" fmla="*/ 7098136 w 12193149"/>
              <a:gd name="connsiteY106" fmla="*/ 2183464 h 2344739"/>
              <a:gd name="connsiteX107" fmla="*/ 7019644 w 12193149"/>
              <a:gd name="connsiteY107" fmla="*/ 2183090 h 2344739"/>
              <a:gd name="connsiteX108" fmla="*/ 6905294 w 12193149"/>
              <a:gd name="connsiteY108" fmla="*/ 2212596 h 2344739"/>
              <a:gd name="connsiteX109" fmla="*/ 6709370 w 12193149"/>
              <a:gd name="connsiteY109" fmla="*/ 2240551 h 2344739"/>
              <a:gd name="connsiteX110" fmla="*/ 6550602 w 12193149"/>
              <a:gd name="connsiteY110" fmla="*/ 2269327 h 2344739"/>
              <a:gd name="connsiteX111" fmla="*/ 6318708 w 12193149"/>
              <a:gd name="connsiteY111" fmla="*/ 2316127 h 2344739"/>
              <a:gd name="connsiteX112" fmla="*/ 6169822 w 12193149"/>
              <a:gd name="connsiteY112" fmla="*/ 2318214 h 2344739"/>
              <a:gd name="connsiteX113" fmla="*/ 6074996 w 12193149"/>
              <a:gd name="connsiteY113" fmla="*/ 2338676 h 2344739"/>
              <a:gd name="connsiteX114" fmla="*/ 6069677 w 12193149"/>
              <a:gd name="connsiteY114" fmla="*/ 2337139 h 2344739"/>
              <a:gd name="connsiteX115" fmla="*/ 6049786 w 12193149"/>
              <a:gd name="connsiteY115" fmla="*/ 2337822 h 2344739"/>
              <a:gd name="connsiteX116" fmla="*/ 6042433 w 12193149"/>
              <a:gd name="connsiteY116" fmla="*/ 2329473 h 2344739"/>
              <a:gd name="connsiteX117" fmla="*/ 6011238 w 12193149"/>
              <a:gd name="connsiteY117" fmla="*/ 2324380 h 2344739"/>
              <a:gd name="connsiteX118" fmla="*/ 5958523 w 12193149"/>
              <a:gd name="connsiteY118" fmla="*/ 2328024 h 2344739"/>
              <a:gd name="connsiteX119" fmla="*/ 5760067 w 12193149"/>
              <a:gd name="connsiteY119" fmla="*/ 2343716 h 2344739"/>
              <a:gd name="connsiteX120" fmla="*/ 5628108 w 12193149"/>
              <a:gd name="connsiteY120" fmla="*/ 2344739 h 2344739"/>
              <a:gd name="connsiteX121" fmla="*/ 5472054 w 12193149"/>
              <a:gd name="connsiteY121" fmla="*/ 2330719 h 2344739"/>
              <a:gd name="connsiteX122" fmla="*/ 5433909 w 12193149"/>
              <a:gd name="connsiteY122" fmla="*/ 2319466 h 2344739"/>
              <a:gd name="connsiteX123" fmla="*/ 5382817 w 12193149"/>
              <a:gd name="connsiteY123" fmla="*/ 2301764 h 2344739"/>
              <a:gd name="connsiteX124" fmla="*/ 5262912 w 12193149"/>
              <a:gd name="connsiteY124" fmla="*/ 2281347 h 2344739"/>
              <a:gd name="connsiteX125" fmla="*/ 5224109 w 12193149"/>
              <a:gd name="connsiteY125" fmla="*/ 2270223 h 2344739"/>
              <a:gd name="connsiteX126" fmla="*/ 5175808 w 12193149"/>
              <a:gd name="connsiteY126" fmla="*/ 2267233 h 2344739"/>
              <a:gd name="connsiteX127" fmla="*/ 5157702 w 12193149"/>
              <a:gd name="connsiteY127" fmla="*/ 2260010 h 2344739"/>
              <a:gd name="connsiteX128" fmla="*/ 5143747 w 12193149"/>
              <a:gd name="connsiteY128" fmla="*/ 2256610 h 2344739"/>
              <a:gd name="connsiteX129" fmla="*/ 5140744 w 12193149"/>
              <a:gd name="connsiteY129" fmla="*/ 2254509 h 2344739"/>
              <a:gd name="connsiteX130" fmla="*/ 5122807 w 12193149"/>
              <a:gd name="connsiteY130" fmla="*/ 2243656 h 2344739"/>
              <a:gd name="connsiteX131" fmla="*/ 5066938 w 12193149"/>
              <a:gd name="connsiteY131" fmla="*/ 2250227 h 2344739"/>
              <a:gd name="connsiteX132" fmla="*/ 5012662 w 12193149"/>
              <a:gd name="connsiteY132" fmla="*/ 2233846 h 2344739"/>
              <a:gd name="connsiteX133" fmla="*/ 4841589 w 12193149"/>
              <a:gd name="connsiteY133" fmla="*/ 2209829 h 2344739"/>
              <a:gd name="connsiteX134" fmla="*/ 4763595 w 12193149"/>
              <a:gd name="connsiteY134" fmla="*/ 2182061 h 2344739"/>
              <a:gd name="connsiteX135" fmla="*/ 4724334 w 12193149"/>
              <a:gd name="connsiteY135" fmla="*/ 2173047 h 2344739"/>
              <a:gd name="connsiteX136" fmla="*/ 4722324 w 12193149"/>
              <a:gd name="connsiteY136" fmla="*/ 2172298 h 2344739"/>
              <a:gd name="connsiteX137" fmla="*/ 4723259 w 12193149"/>
              <a:gd name="connsiteY137" fmla="*/ 2172087 h 2344739"/>
              <a:gd name="connsiteX138" fmla="*/ 4718350 w 12193149"/>
              <a:gd name="connsiteY138" fmla="*/ 2170817 h 2344739"/>
              <a:gd name="connsiteX139" fmla="*/ 4722324 w 12193149"/>
              <a:gd name="connsiteY139" fmla="*/ 2172298 h 2344739"/>
              <a:gd name="connsiteX140" fmla="*/ 4716674 w 12193149"/>
              <a:gd name="connsiteY140" fmla="*/ 2173573 h 2344739"/>
              <a:gd name="connsiteX141" fmla="*/ 4516962 w 12193149"/>
              <a:gd name="connsiteY141" fmla="*/ 2163671 h 2344739"/>
              <a:gd name="connsiteX142" fmla="*/ 4429691 w 12193149"/>
              <a:gd name="connsiteY142" fmla="*/ 2153020 h 2344739"/>
              <a:gd name="connsiteX143" fmla="*/ 4364023 w 12193149"/>
              <a:gd name="connsiteY143" fmla="*/ 2151674 h 2344739"/>
              <a:gd name="connsiteX144" fmla="*/ 4318114 w 12193149"/>
              <a:gd name="connsiteY144" fmla="*/ 2158289 h 2344739"/>
              <a:gd name="connsiteX145" fmla="*/ 4316258 w 12193149"/>
              <a:gd name="connsiteY145" fmla="*/ 2156948 h 2344739"/>
              <a:gd name="connsiteX146" fmla="*/ 4296292 w 12193149"/>
              <a:gd name="connsiteY146" fmla="*/ 2155069 h 2344739"/>
              <a:gd name="connsiteX147" fmla="*/ 4291212 w 12193149"/>
              <a:gd name="connsiteY147" fmla="*/ 2157986 h 2344739"/>
              <a:gd name="connsiteX148" fmla="*/ 4277290 w 12193149"/>
              <a:gd name="connsiteY148" fmla="*/ 2157740 h 2344739"/>
              <a:gd name="connsiteX149" fmla="*/ 4249265 w 12193149"/>
              <a:gd name="connsiteY149" fmla="*/ 2160064 h 2344739"/>
              <a:gd name="connsiteX150" fmla="*/ 4203199 w 12193149"/>
              <a:gd name="connsiteY150" fmla="*/ 2157269 h 2344739"/>
              <a:gd name="connsiteX151" fmla="*/ 4202893 w 12193149"/>
              <a:gd name="connsiteY151" fmla="*/ 2156010 h 2344739"/>
              <a:gd name="connsiteX152" fmla="*/ 4192396 w 12193149"/>
              <a:gd name="connsiteY152" fmla="*/ 2150376 h 2344739"/>
              <a:gd name="connsiteX153" fmla="*/ 4143893 w 12193149"/>
              <a:gd name="connsiteY153" fmla="*/ 2134511 h 2344739"/>
              <a:gd name="connsiteX154" fmla="*/ 4084245 w 12193149"/>
              <a:gd name="connsiteY154" fmla="*/ 2107978 h 2344739"/>
              <a:gd name="connsiteX155" fmla="*/ 4075694 w 12193149"/>
              <a:gd name="connsiteY155" fmla="*/ 2107143 h 2344739"/>
              <a:gd name="connsiteX156" fmla="*/ 4075575 w 12193149"/>
              <a:gd name="connsiteY156" fmla="*/ 2106844 h 2344739"/>
              <a:gd name="connsiteX157" fmla="*/ 4066658 w 12193149"/>
              <a:gd name="connsiteY157" fmla="*/ 2105400 h 2344739"/>
              <a:gd name="connsiteX158" fmla="*/ 4060102 w 12193149"/>
              <a:gd name="connsiteY158" fmla="*/ 2105618 h 2344739"/>
              <a:gd name="connsiteX159" fmla="*/ 4043512 w 12193149"/>
              <a:gd name="connsiteY159" fmla="*/ 2103997 h 2344739"/>
              <a:gd name="connsiteX160" fmla="*/ 4038145 w 12193149"/>
              <a:gd name="connsiteY160" fmla="*/ 2101563 h 2344739"/>
              <a:gd name="connsiteX161" fmla="*/ 4036511 w 12193149"/>
              <a:gd name="connsiteY161" fmla="*/ 2097896 h 2344739"/>
              <a:gd name="connsiteX162" fmla="*/ 4034926 w 12193149"/>
              <a:gd name="connsiteY162" fmla="*/ 2098131 h 2344739"/>
              <a:gd name="connsiteX163" fmla="*/ 4005686 w 12193149"/>
              <a:gd name="connsiteY163" fmla="*/ 2085563 h 2344739"/>
              <a:gd name="connsiteX164" fmla="*/ 3937994 w 12193149"/>
              <a:gd name="connsiteY164" fmla="*/ 2068106 h 2344739"/>
              <a:gd name="connsiteX165" fmla="*/ 3898423 w 12193149"/>
              <a:gd name="connsiteY165" fmla="*/ 2062451 h 2344739"/>
              <a:gd name="connsiteX166" fmla="*/ 3790908 w 12193149"/>
              <a:gd name="connsiteY166" fmla="*/ 2042213 h 2344739"/>
              <a:gd name="connsiteX167" fmla="*/ 3683661 w 12193149"/>
              <a:gd name="connsiteY167" fmla="*/ 2018290 h 2344739"/>
              <a:gd name="connsiteX168" fmla="*/ 3611183 w 12193149"/>
              <a:gd name="connsiteY168" fmla="*/ 1986019 h 2344739"/>
              <a:gd name="connsiteX169" fmla="*/ 3605003 w 12193149"/>
              <a:gd name="connsiteY169" fmla="*/ 1987381 h 2344739"/>
              <a:gd name="connsiteX170" fmla="*/ 3595884 w 12193149"/>
              <a:gd name="connsiteY170" fmla="*/ 1987545 h 2344739"/>
              <a:gd name="connsiteX171" fmla="*/ 3595649 w 12193149"/>
              <a:gd name="connsiteY171" fmla="*/ 1987276 h 2344739"/>
              <a:gd name="connsiteX172" fmla="*/ 3587126 w 12193149"/>
              <a:gd name="connsiteY172" fmla="*/ 1987966 h 2344739"/>
              <a:gd name="connsiteX173" fmla="*/ 3537283 w 12193149"/>
              <a:gd name="connsiteY173" fmla="*/ 1978267 h 2344739"/>
              <a:gd name="connsiteX174" fmla="*/ 3474371 w 12193149"/>
              <a:gd name="connsiteY174" fmla="*/ 1974606 h 2344739"/>
              <a:gd name="connsiteX175" fmla="*/ 3401876 w 12193149"/>
              <a:gd name="connsiteY175" fmla="*/ 1962558 h 2344739"/>
              <a:gd name="connsiteX176" fmla="*/ 3365036 w 12193149"/>
              <a:gd name="connsiteY176" fmla="*/ 1979510 h 2344739"/>
              <a:gd name="connsiteX177" fmla="*/ 3345174 w 12193149"/>
              <a:gd name="connsiteY177" fmla="*/ 1981192 h 2344739"/>
              <a:gd name="connsiteX178" fmla="*/ 3342846 w 12193149"/>
              <a:gd name="connsiteY178" fmla="*/ 1980217 h 2344739"/>
              <a:gd name="connsiteX179" fmla="*/ 3263504 w 12193149"/>
              <a:gd name="connsiteY179" fmla="*/ 1986094 h 2344739"/>
              <a:gd name="connsiteX180" fmla="*/ 3143704 w 12193149"/>
              <a:gd name="connsiteY180" fmla="*/ 1993869 h 2344739"/>
              <a:gd name="connsiteX181" fmla="*/ 3031439 w 12193149"/>
              <a:gd name="connsiteY181" fmla="*/ 1996512 h 2344739"/>
              <a:gd name="connsiteX182" fmla="*/ 2782717 w 12193149"/>
              <a:gd name="connsiteY182" fmla="*/ 2018333 h 2344739"/>
              <a:gd name="connsiteX183" fmla="*/ 2647675 w 12193149"/>
              <a:gd name="connsiteY183" fmla="*/ 2028869 h 2344739"/>
              <a:gd name="connsiteX184" fmla="*/ 2569176 w 12193149"/>
              <a:gd name="connsiteY184" fmla="*/ 2002628 h 2344739"/>
              <a:gd name="connsiteX185" fmla="*/ 2444403 w 12193149"/>
              <a:gd name="connsiteY185" fmla="*/ 2016529 h 2344739"/>
              <a:gd name="connsiteX186" fmla="*/ 2316260 w 12193149"/>
              <a:gd name="connsiteY186" fmla="*/ 2024996 h 2344739"/>
              <a:gd name="connsiteX187" fmla="*/ 2209726 w 12193149"/>
              <a:gd name="connsiteY187" fmla="*/ 2019763 h 2344739"/>
              <a:gd name="connsiteX188" fmla="*/ 2095813 w 12193149"/>
              <a:gd name="connsiteY188" fmla="*/ 2003052 h 2344739"/>
              <a:gd name="connsiteX189" fmla="*/ 1998504 w 12193149"/>
              <a:gd name="connsiteY189" fmla="*/ 1995032 h 2344739"/>
              <a:gd name="connsiteX190" fmla="*/ 1929320 w 12193149"/>
              <a:gd name="connsiteY190" fmla="*/ 2016977 h 2344739"/>
              <a:gd name="connsiteX191" fmla="*/ 1922798 w 12193149"/>
              <a:gd name="connsiteY191" fmla="*/ 2012146 h 2344739"/>
              <a:gd name="connsiteX192" fmla="*/ 1874228 w 12193149"/>
              <a:gd name="connsiteY192" fmla="*/ 2013741 h 2344739"/>
              <a:gd name="connsiteX193" fmla="*/ 1787803 w 12193149"/>
              <a:gd name="connsiteY193" fmla="*/ 2041363 h 2344739"/>
              <a:gd name="connsiteX194" fmla="*/ 1739352 w 12193149"/>
              <a:gd name="connsiteY194" fmla="*/ 2036312 h 2344739"/>
              <a:gd name="connsiteX195" fmla="*/ 1676219 w 12193149"/>
              <a:gd name="connsiteY195" fmla="*/ 2019963 h 2344739"/>
              <a:gd name="connsiteX196" fmla="*/ 1609817 w 12193149"/>
              <a:gd name="connsiteY196" fmla="*/ 2013066 h 2344739"/>
              <a:gd name="connsiteX197" fmla="*/ 1497258 w 12193149"/>
              <a:gd name="connsiteY197" fmla="*/ 1987476 h 2344739"/>
              <a:gd name="connsiteX198" fmla="*/ 1151127 w 12193149"/>
              <a:gd name="connsiteY198" fmla="*/ 1938041 h 2344739"/>
              <a:gd name="connsiteX199" fmla="*/ 859417 w 12193149"/>
              <a:gd name="connsiteY199" fmla="*/ 1928608 h 2344739"/>
              <a:gd name="connsiteX200" fmla="*/ 838688 w 12193149"/>
              <a:gd name="connsiteY200" fmla="*/ 1929821 h 2344739"/>
              <a:gd name="connsiteX201" fmla="*/ 817957 w 12193149"/>
              <a:gd name="connsiteY201" fmla="*/ 1927857 h 2344739"/>
              <a:gd name="connsiteX202" fmla="*/ 812654 w 12193149"/>
              <a:gd name="connsiteY202" fmla="*/ 1930751 h 2344739"/>
              <a:gd name="connsiteX203" fmla="*/ 721195 w 12193149"/>
              <a:gd name="connsiteY203" fmla="*/ 1929661 h 2344739"/>
              <a:gd name="connsiteX204" fmla="*/ 720890 w 12193149"/>
              <a:gd name="connsiteY204" fmla="*/ 1928399 h 2344739"/>
              <a:gd name="connsiteX205" fmla="*/ 710023 w 12193149"/>
              <a:gd name="connsiteY205" fmla="*/ 1922722 h 2344739"/>
              <a:gd name="connsiteX206" fmla="*/ 597940 w 12193149"/>
              <a:gd name="connsiteY206" fmla="*/ 1879864 h 2344739"/>
              <a:gd name="connsiteX207" fmla="*/ 579683 w 12193149"/>
              <a:gd name="connsiteY207" fmla="*/ 1877212 h 2344739"/>
              <a:gd name="connsiteX208" fmla="*/ 572865 w 12193149"/>
              <a:gd name="connsiteY208" fmla="*/ 1877401 h 2344739"/>
              <a:gd name="connsiteX209" fmla="*/ 446247 w 12193149"/>
              <a:gd name="connsiteY209" fmla="*/ 1839371 h 2344739"/>
              <a:gd name="connsiteX210" fmla="*/ 405163 w 12193149"/>
              <a:gd name="connsiteY210" fmla="*/ 1833548 h 2344739"/>
              <a:gd name="connsiteX211" fmla="*/ 293583 w 12193149"/>
              <a:gd name="connsiteY211" fmla="*/ 1812852 h 2344739"/>
              <a:gd name="connsiteX212" fmla="*/ 119529 w 12193149"/>
              <a:gd name="connsiteY212" fmla="*/ 1761047 h 2344739"/>
              <a:gd name="connsiteX213" fmla="*/ 16674 w 12193149"/>
              <a:gd name="connsiteY213" fmla="*/ 1758191 h 2344739"/>
              <a:gd name="connsiteX214" fmla="*/ 1150 w 12193149"/>
              <a:gd name="connsiteY214" fmla="*/ 1752722 h 2344739"/>
              <a:gd name="connsiteX215" fmla="*/ 1148 w 12193149"/>
              <a:gd name="connsiteY215" fmla="*/ 222213 h 2344739"/>
              <a:gd name="connsiteX216" fmla="*/ 1148 w 12193149"/>
              <a:gd name="connsiteY216" fmla="*/ 0 h 2344739"/>
              <a:gd name="connsiteX0" fmla="*/ 1148 w 12193149"/>
              <a:gd name="connsiteY0" fmla="*/ 818782 h 3163521"/>
              <a:gd name="connsiteX1" fmla="*/ 12181789 w 12193149"/>
              <a:gd name="connsiteY1" fmla="*/ 0 h 3163521"/>
              <a:gd name="connsiteX2" fmla="*/ 12193149 w 12193149"/>
              <a:gd name="connsiteY2" fmla="*/ 1398521 h 3163521"/>
              <a:gd name="connsiteX3" fmla="*/ 12185986 w 12193149"/>
              <a:gd name="connsiteY3" fmla="*/ 1402971 h 3163521"/>
              <a:gd name="connsiteX4" fmla="*/ 12156363 w 12193149"/>
              <a:gd name="connsiteY4" fmla="*/ 1416148 h 3163521"/>
              <a:gd name="connsiteX5" fmla="*/ 12139215 w 12193149"/>
              <a:gd name="connsiteY5" fmla="*/ 1441961 h 3163521"/>
              <a:gd name="connsiteX6" fmla="*/ 12126327 w 12193149"/>
              <a:gd name="connsiteY6" fmla="*/ 1443472 h 3163521"/>
              <a:gd name="connsiteX7" fmla="*/ 12124007 w 12193149"/>
              <a:gd name="connsiteY7" fmla="*/ 1443576 h 3163521"/>
              <a:gd name="connsiteX8" fmla="*/ 12116854 w 12193149"/>
              <a:gd name="connsiteY8" fmla="*/ 1447390 h 3163521"/>
              <a:gd name="connsiteX9" fmla="*/ 12099497 w 12193149"/>
              <a:gd name="connsiteY9" fmla="*/ 1446921 h 3163521"/>
              <a:gd name="connsiteX10" fmla="*/ 12087073 w 12193149"/>
              <a:gd name="connsiteY10" fmla="*/ 1455123 h 3163521"/>
              <a:gd name="connsiteX11" fmla="*/ 12031073 w 12193149"/>
              <a:gd name="connsiteY11" fmla="*/ 1498791 h 3163521"/>
              <a:gd name="connsiteX12" fmla="*/ 11995833 w 12193149"/>
              <a:gd name="connsiteY12" fmla="*/ 1522240 h 3163521"/>
              <a:gd name="connsiteX13" fmla="*/ 11979717 w 12193149"/>
              <a:gd name="connsiteY13" fmla="*/ 1526943 h 3163521"/>
              <a:gd name="connsiteX14" fmla="*/ 11959046 w 12193149"/>
              <a:gd name="connsiteY14" fmla="*/ 1536340 h 3163521"/>
              <a:gd name="connsiteX15" fmla="*/ 11920454 w 12193149"/>
              <a:gd name="connsiteY15" fmla="*/ 1549665 h 3163521"/>
              <a:gd name="connsiteX16" fmla="*/ 11903656 w 12193149"/>
              <a:gd name="connsiteY16" fmla="*/ 1561208 h 3163521"/>
              <a:gd name="connsiteX17" fmla="*/ 11895048 w 12193149"/>
              <a:gd name="connsiteY17" fmla="*/ 1563573 h 3163521"/>
              <a:gd name="connsiteX18" fmla="*/ 11891968 w 12193149"/>
              <a:gd name="connsiteY18" fmla="*/ 1574511 h 3163521"/>
              <a:gd name="connsiteX19" fmla="*/ 11870776 w 12193149"/>
              <a:gd name="connsiteY19" fmla="*/ 1596598 h 3163521"/>
              <a:gd name="connsiteX20" fmla="*/ 11813376 w 12193149"/>
              <a:gd name="connsiteY20" fmla="*/ 1616441 h 3163521"/>
              <a:gd name="connsiteX21" fmla="*/ 11590693 w 12193149"/>
              <a:gd name="connsiteY21" fmla="*/ 1782559 h 3163521"/>
              <a:gd name="connsiteX22" fmla="*/ 11506817 w 12193149"/>
              <a:gd name="connsiteY22" fmla="*/ 1852405 h 3163521"/>
              <a:gd name="connsiteX23" fmla="*/ 11280332 w 12193149"/>
              <a:gd name="connsiteY23" fmla="*/ 2042353 h 3163521"/>
              <a:gd name="connsiteX24" fmla="*/ 11228309 w 12193149"/>
              <a:gd name="connsiteY24" fmla="*/ 2095018 h 3163521"/>
              <a:gd name="connsiteX25" fmla="*/ 11218087 w 12193149"/>
              <a:gd name="connsiteY25" fmla="*/ 2094743 h 3163521"/>
              <a:gd name="connsiteX26" fmla="*/ 11217184 w 12193149"/>
              <a:gd name="connsiteY26" fmla="*/ 2093800 h 3163521"/>
              <a:gd name="connsiteX27" fmla="*/ 11188885 w 12193149"/>
              <a:gd name="connsiteY27" fmla="*/ 2111165 h 3163521"/>
              <a:gd name="connsiteX28" fmla="*/ 11184501 w 12193149"/>
              <a:gd name="connsiteY28" fmla="*/ 2111307 h 3163521"/>
              <a:gd name="connsiteX29" fmla="*/ 11166854 w 12193149"/>
              <a:gd name="connsiteY29" fmla="*/ 2125394 h 3163521"/>
              <a:gd name="connsiteX30" fmla="*/ 11157311 w 12193149"/>
              <a:gd name="connsiteY30" fmla="*/ 2131196 h 3163521"/>
              <a:gd name="connsiteX31" fmla="*/ 11155496 w 12193149"/>
              <a:gd name="connsiteY31" fmla="*/ 2135879 h 3163521"/>
              <a:gd name="connsiteX32" fmla="*/ 11140961 w 12193149"/>
              <a:gd name="connsiteY32" fmla="*/ 2142897 h 3163521"/>
              <a:gd name="connsiteX33" fmla="*/ 11138961 w 12193149"/>
              <a:gd name="connsiteY33" fmla="*/ 2142554 h 3163521"/>
              <a:gd name="connsiteX34" fmla="*/ 11128208 w 12193149"/>
              <a:gd name="connsiteY34" fmla="*/ 2152614 h 3163521"/>
              <a:gd name="connsiteX35" fmla="*/ 11120691 w 12193149"/>
              <a:gd name="connsiteY35" fmla="*/ 2166206 h 3163521"/>
              <a:gd name="connsiteX36" fmla="*/ 10894683 w 12193149"/>
              <a:gd name="connsiteY36" fmla="*/ 2292181 h 3163521"/>
              <a:gd name="connsiteX37" fmla="*/ 10773300 w 12193149"/>
              <a:gd name="connsiteY37" fmla="*/ 2341973 h 3163521"/>
              <a:gd name="connsiteX38" fmla="*/ 10627668 w 12193149"/>
              <a:gd name="connsiteY38" fmla="*/ 2378011 h 3163521"/>
              <a:gd name="connsiteX39" fmla="*/ 10581895 w 12193149"/>
              <a:gd name="connsiteY39" fmla="*/ 2387471 h 3163521"/>
              <a:gd name="connsiteX40" fmla="*/ 10547790 w 12193149"/>
              <a:gd name="connsiteY40" fmla="*/ 2417205 h 3163521"/>
              <a:gd name="connsiteX41" fmla="*/ 10529643 w 12193149"/>
              <a:gd name="connsiteY41" fmla="*/ 2415689 h 3163521"/>
              <a:gd name="connsiteX42" fmla="*/ 10526446 w 12193149"/>
              <a:gd name="connsiteY42" fmla="*/ 2415193 h 3163521"/>
              <a:gd name="connsiteX43" fmla="*/ 10515129 w 12193149"/>
              <a:gd name="connsiteY43" fmla="*/ 2418319 h 3163521"/>
              <a:gd name="connsiteX44" fmla="*/ 10491735 w 12193149"/>
              <a:gd name="connsiteY44" fmla="*/ 2412938 h 3163521"/>
              <a:gd name="connsiteX45" fmla="*/ 10471418 w 12193149"/>
              <a:gd name="connsiteY45" fmla="*/ 2420475 h 3163521"/>
              <a:gd name="connsiteX46" fmla="*/ 10377042 w 12193149"/>
              <a:gd name="connsiteY46" fmla="*/ 2463380 h 3163521"/>
              <a:gd name="connsiteX47" fmla="*/ 10319338 w 12193149"/>
              <a:gd name="connsiteY47" fmla="*/ 2485003 h 3163521"/>
              <a:gd name="connsiteX48" fmla="*/ 10295467 w 12193149"/>
              <a:gd name="connsiteY48" fmla="*/ 2486861 h 3163521"/>
              <a:gd name="connsiteX49" fmla="*/ 10263443 w 12193149"/>
              <a:gd name="connsiteY49" fmla="*/ 2493730 h 3163521"/>
              <a:gd name="connsiteX50" fmla="*/ 10205418 w 12193149"/>
              <a:gd name="connsiteY50" fmla="*/ 2500931 h 3163521"/>
              <a:gd name="connsiteX51" fmla="*/ 10177759 w 12193149"/>
              <a:gd name="connsiteY51" fmla="*/ 2511725 h 3163521"/>
              <a:gd name="connsiteX52" fmla="*/ 10165070 w 12193149"/>
              <a:gd name="connsiteY52" fmla="*/ 2512521 h 3163521"/>
              <a:gd name="connsiteX53" fmla="*/ 10156308 w 12193149"/>
              <a:gd name="connsiteY53" fmla="*/ 2526269 h 3163521"/>
              <a:gd name="connsiteX54" fmla="*/ 10118267 w 12193149"/>
              <a:gd name="connsiteY54" fmla="*/ 2549924 h 3163521"/>
              <a:gd name="connsiteX55" fmla="*/ 10083317 w 12193149"/>
              <a:gd name="connsiteY55" fmla="*/ 2562078 h 3163521"/>
              <a:gd name="connsiteX56" fmla="*/ 10040388 w 12193149"/>
              <a:gd name="connsiteY56" fmla="*/ 2560414 h 3163521"/>
              <a:gd name="connsiteX57" fmla="*/ 9961167 w 12193149"/>
              <a:gd name="connsiteY57" fmla="*/ 2575929 h 3163521"/>
              <a:gd name="connsiteX58" fmla="*/ 9848940 w 12193149"/>
              <a:gd name="connsiteY58" fmla="*/ 2582697 h 3163521"/>
              <a:gd name="connsiteX59" fmla="*/ 9729457 w 12193149"/>
              <a:gd name="connsiteY59" fmla="*/ 2602904 h 3163521"/>
              <a:gd name="connsiteX60" fmla="*/ 9613704 w 12193149"/>
              <a:gd name="connsiteY60" fmla="*/ 2631153 h 3163521"/>
              <a:gd name="connsiteX61" fmla="*/ 9338590 w 12193149"/>
              <a:gd name="connsiteY61" fmla="*/ 2688075 h 3163521"/>
              <a:gd name="connsiteX62" fmla="*/ 9232518 w 12193149"/>
              <a:gd name="connsiteY62" fmla="*/ 2711931 h 3163521"/>
              <a:gd name="connsiteX63" fmla="*/ 9156690 w 12193149"/>
              <a:gd name="connsiteY63" fmla="*/ 2722010 h 3163521"/>
              <a:gd name="connsiteX64" fmla="*/ 9054601 w 12193149"/>
              <a:gd name="connsiteY64" fmla="*/ 2729537 h 3163521"/>
              <a:gd name="connsiteX65" fmla="*/ 9006634 w 12193149"/>
              <a:gd name="connsiteY65" fmla="*/ 2732822 h 3163521"/>
              <a:gd name="connsiteX66" fmla="*/ 9006349 w 12193149"/>
              <a:gd name="connsiteY66" fmla="*/ 2732582 h 3163521"/>
              <a:gd name="connsiteX67" fmla="*/ 8997380 w 12193149"/>
              <a:gd name="connsiteY67" fmla="*/ 2733793 h 3163521"/>
              <a:gd name="connsiteX68" fmla="*/ 8991542 w 12193149"/>
              <a:gd name="connsiteY68" fmla="*/ 2735854 h 3163521"/>
              <a:gd name="connsiteX69" fmla="*/ 8975485 w 12193149"/>
              <a:gd name="connsiteY69" fmla="*/ 2739080 h 3163521"/>
              <a:gd name="connsiteX70" fmla="*/ 8969159 w 12193149"/>
              <a:gd name="connsiteY70" fmla="*/ 2738380 h 3163521"/>
              <a:gd name="connsiteX71" fmla="*/ 8964196 w 12193149"/>
              <a:gd name="connsiteY71" fmla="*/ 2736155 h 3163521"/>
              <a:gd name="connsiteX72" fmla="*/ 8930136 w 12193149"/>
              <a:gd name="connsiteY72" fmla="*/ 2732967 h 3163521"/>
              <a:gd name="connsiteX73" fmla="*/ 8753592 w 12193149"/>
              <a:gd name="connsiteY73" fmla="*/ 2752199 h 3163521"/>
              <a:gd name="connsiteX74" fmla="*/ 8708995 w 12193149"/>
              <a:gd name="connsiteY74" fmla="*/ 2754300 h 3163521"/>
              <a:gd name="connsiteX75" fmla="*/ 8597219 w 12193149"/>
              <a:gd name="connsiteY75" fmla="*/ 2762872 h 3163521"/>
              <a:gd name="connsiteX76" fmla="*/ 8526378 w 12193149"/>
              <a:gd name="connsiteY76" fmla="*/ 2748030 h 3163521"/>
              <a:gd name="connsiteX77" fmla="*/ 8512131 w 12193149"/>
              <a:gd name="connsiteY77" fmla="*/ 2753945 h 3163521"/>
              <a:gd name="connsiteX78" fmla="*/ 8507315 w 12193149"/>
              <a:gd name="connsiteY78" fmla="*/ 2756946 h 3163521"/>
              <a:gd name="connsiteX79" fmla="*/ 8499116 w 12193149"/>
              <a:gd name="connsiteY79" fmla="*/ 2759684 h 3163521"/>
              <a:gd name="connsiteX80" fmla="*/ 8498742 w 12193149"/>
              <a:gd name="connsiteY80" fmla="*/ 2759505 h 3163521"/>
              <a:gd name="connsiteX81" fmla="*/ 8491397 w 12193149"/>
              <a:gd name="connsiteY81" fmla="*/ 2762555 h 3163521"/>
              <a:gd name="connsiteX82" fmla="*/ 8368330 w 12193149"/>
              <a:gd name="connsiteY82" fmla="*/ 2776597 h 3163521"/>
              <a:gd name="connsiteX83" fmla="*/ 8354947 w 12193149"/>
              <a:gd name="connsiteY83" fmla="*/ 2776791 h 3163521"/>
              <a:gd name="connsiteX84" fmla="*/ 8321252 w 12193149"/>
              <a:gd name="connsiteY84" fmla="*/ 2793369 h 3163521"/>
              <a:gd name="connsiteX85" fmla="*/ 8315581 w 12193149"/>
              <a:gd name="connsiteY85" fmla="*/ 2793695 h 3163521"/>
              <a:gd name="connsiteX86" fmla="*/ 8296322 w 12193149"/>
              <a:gd name="connsiteY86" fmla="*/ 2807590 h 3163521"/>
              <a:gd name="connsiteX87" fmla="*/ 8285424 w 12193149"/>
              <a:gd name="connsiteY87" fmla="*/ 2813413 h 3163521"/>
              <a:gd name="connsiteX88" fmla="*/ 8284298 w 12193149"/>
              <a:gd name="connsiteY88" fmla="*/ 2817856 h 3163521"/>
              <a:gd name="connsiteX89" fmla="*/ 8267224 w 12193149"/>
              <a:gd name="connsiteY89" fmla="*/ 2825031 h 3163521"/>
              <a:gd name="connsiteX90" fmla="*/ 8264525 w 12193149"/>
              <a:gd name="connsiteY90" fmla="*/ 2824801 h 3163521"/>
              <a:gd name="connsiteX91" fmla="*/ 8253181 w 12193149"/>
              <a:gd name="connsiteY91" fmla="*/ 2834644 h 3163521"/>
              <a:gd name="connsiteX92" fmla="*/ 8246982 w 12193149"/>
              <a:gd name="connsiteY92" fmla="*/ 2847636 h 3163521"/>
              <a:gd name="connsiteX93" fmla="*/ 8091420 w 12193149"/>
              <a:gd name="connsiteY93" fmla="*/ 2893797 h 3163521"/>
              <a:gd name="connsiteX94" fmla="*/ 7906555 w 12193149"/>
              <a:gd name="connsiteY94" fmla="*/ 2935770 h 3163521"/>
              <a:gd name="connsiteX95" fmla="*/ 7719893 w 12193149"/>
              <a:gd name="connsiteY95" fmla="*/ 2961485 h 3163521"/>
              <a:gd name="connsiteX96" fmla="*/ 7615495 w 12193149"/>
              <a:gd name="connsiteY96" fmla="*/ 2958014 h 3163521"/>
              <a:gd name="connsiteX97" fmla="*/ 7528691 w 12193149"/>
              <a:gd name="connsiteY97" fmla="*/ 2963842 h 3163521"/>
              <a:gd name="connsiteX98" fmla="*/ 7520719 w 12193149"/>
              <a:gd name="connsiteY98" fmla="*/ 2966395 h 3163521"/>
              <a:gd name="connsiteX99" fmla="*/ 7508559 w 12193149"/>
              <a:gd name="connsiteY99" fmla="*/ 2967730 h 3163521"/>
              <a:gd name="connsiteX100" fmla="*/ 7508188 w 12193149"/>
              <a:gd name="connsiteY100" fmla="*/ 2967403 h 3163521"/>
              <a:gd name="connsiteX101" fmla="*/ 7496943 w 12193149"/>
              <a:gd name="connsiteY101" fmla="*/ 2969355 h 3163521"/>
              <a:gd name="connsiteX102" fmla="*/ 7219707 w 12193149"/>
              <a:gd name="connsiteY102" fmla="*/ 2975462 h 3163521"/>
              <a:gd name="connsiteX103" fmla="*/ 7202249 w 12193149"/>
              <a:gd name="connsiteY103" fmla="*/ 2980012 h 3163521"/>
              <a:gd name="connsiteX104" fmla="*/ 7198152 w 12193149"/>
              <a:gd name="connsiteY104" fmla="*/ 2985370 h 3163521"/>
              <a:gd name="connsiteX105" fmla="*/ 7171956 w 12193149"/>
              <a:gd name="connsiteY105" fmla="*/ 2990018 h 3163521"/>
              <a:gd name="connsiteX106" fmla="*/ 7098136 w 12193149"/>
              <a:gd name="connsiteY106" fmla="*/ 3002246 h 3163521"/>
              <a:gd name="connsiteX107" fmla="*/ 7019644 w 12193149"/>
              <a:gd name="connsiteY107" fmla="*/ 3001872 h 3163521"/>
              <a:gd name="connsiteX108" fmla="*/ 6905294 w 12193149"/>
              <a:gd name="connsiteY108" fmla="*/ 3031378 h 3163521"/>
              <a:gd name="connsiteX109" fmla="*/ 6709370 w 12193149"/>
              <a:gd name="connsiteY109" fmla="*/ 3059333 h 3163521"/>
              <a:gd name="connsiteX110" fmla="*/ 6550602 w 12193149"/>
              <a:gd name="connsiteY110" fmla="*/ 3088109 h 3163521"/>
              <a:gd name="connsiteX111" fmla="*/ 6318708 w 12193149"/>
              <a:gd name="connsiteY111" fmla="*/ 3134909 h 3163521"/>
              <a:gd name="connsiteX112" fmla="*/ 6169822 w 12193149"/>
              <a:gd name="connsiteY112" fmla="*/ 3136996 h 3163521"/>
              <a:gd name="connsiteX113" fmla="*/ 6074996 w 12193149"/>
              <a:gd name="connsiteY113" fmla="*/ 3157458 h 3163521"/>
              <a:gd name="connsiteX114" fmla="*/ 6069677 w 12193149"/>
              <a:gd name="connsiteY114" fmla="*/ 3155921 h 3163521"/>
              <a:gd name="connsiteX115" fmla="*/ 6049786 w 12193149"/>
              <a:gd name="connsiteY115" fmla="*/ 3156604 h 3163521"/>
              <a:gd name="connsiteX116" fmla="*/ 6042433 w 12193149"/>
              <a:gd name="connsiteY116" fmla="*/ 3148255 h 3163521"/>
              <a:gd name="connsiteX117" fmla="*/ 6011238 w 12193149"/>
              <a:gd name="connsiteY117" fmla="*/ 3143162 h 3163521"/>
              <a:gd name="connsiteX118" fmla="*/ 5958523 w 12193149"/>
              <a:gd name="connsiteY118" fmla="*/ 3146806 h 3163521"/>
              <a:gd name="connsiteX119" fmla="*/ 5760067 w 12193149"/>
              <a:gd name="connsiteY119" fmla="*/ 3162498 h 3163521"/>
              <a:gd name="connsiteX120" fmla="*/ 5628108 w 12193149"/>
              <a:gd name="connsiteY120" fmla="*/ 3163521 h 3163521"/>
              <a:gd name="connsiteX121" fmla="*/ 5472054 w 12193149"/>
              <a:gd name="connsiteY121" fmla="*/ 3149501 h 3163521"/>
              <a:gd name="connsiteX122" fmla="*/ 5433909 w 12193149"/>
              <a:gd name="connsiteY122" fmla="*/ 3138248 h 3163521"/>
              <a:gd name="connsiteX123" fmla="*/ 5382817 w 12193149"/>
              <a:gd name="connsiteY123" fmla="*/ 3120546 h 3163521"/>
              <a:gd name="connsiteX124" fmla="*/ 5262912 w 12193149"/>
              <a:gd name="connsiteY124" fmla="*/ 3100129 h 3163521"/>
              <a:gd name="connsiteX125" fmla="*/ 5224109 w 12193149"/>
              <a:gd name="connsiteY125" fmla="*/ 3089005 h 3163521"/>
              <a:gd name="connsiteX126" fmla="*/ 5175808 w 12193149"/>
              <a:gd name="connsiteY126" fmla="*/ 3086015 h 3163521"/>
              <a:gd name="connsiteX127" fmla="*/ 5157702 w 12193149"/>
              <a:gd name="connsiteY127" fmla="*/ 3078792 h 3163521"/>
              <a:gd name="connsiteX128" fmla="*/ 5143747 w 12193149"/>
              <a:gd name="connsiteY128" fmla="*/ 3075392 h 3163521"/>
              <a:gd name="connsiteX129" fmla="*/ 5140744 w 12193149"/>
              <a:gd name="connsiteY129" fmla="*/ 3073291 h 3163521"/>
              <a:gd name="connsiteX130" fmla="*/ 5122807 w 12193149"/>
              <a:gd name="connsiteY130" fmla="*/ 3062438 h 3163521"/>
              <a:gd name="connsiteX131" fmla="*/ 5066938 w 12193149"/>
              <a:gd name="connsiteY131" fmla="*/ 3069009 h 3163521"/>
              <a:gd name="connsiteX132" fmla="*/ 5012662 w 12193149"/>
              <a:gd name="connsiteY132" fmla="*/ 3052628 h 3163521"/>
              <a:gd name="connsiteX133" fmla="*/ 4841589 w 12193149"/>
              <a:gd name="connsiteY133" fmla="*/ 3028611 h 3163521"/>
              <a:gd name="connsiteX134" fmla="*/ 4763595 w 12193149"/>
              <a:gd name="connsiteY134" fmla="*/ 3000843 h 3163521"/>
              <a:gd name="connsiteX135" fmla="*/ 4724334 w 12193149"/>
              <a:gd name="connsiteY135" fmla="*/ 2991829 h 3163521"/>
              <a:gd name="connsiteX136" fmla="*/ 4722324 w 12193149"/>
              <a:gd name="connsiteY136" fmla="*/ 2991080 h 3163521"/>
              <a:gd name="connsiteX137" fmla="*/ 4723259 w 12193149"/>
              <a:gd name="connsiteY137" fmla="*/ 2990869 h 3163521"/>
              <a:gd name="connsiteX138" fmla="*/ 4718350 w 12193149"/>
              <a:gd name="connsiteY138" fmla="*/ 2989599 h 3163521"/>
              <a:gd name="connsiteX139" fmla="*/ 4722324 w 12193149"/>
              <a:gd name="connsiteY139" fmla="*/ 2991080 h 3163521"/>
              <a:gd name="connsiteX140" fmla="*/ 4716674 w 12193149"/>
              <a:gd name="connsiteY140" fmla="*/ 2992355 h 3163521"/>
              <a:gd name="connsiteX141" fmla="*/ 4516962 w 12193149"/>
              <a:gd name="connsiteY141" fmla="*/ 2982453 h 3163521"/>
              <a:gd name="connsiteX142" fmla="*/ 4429691 w 12193149"/>
              <a:gd name="connsiteY142" fmla="*/ 2971802 h 3163521"/>
              <a:gd name="connsiteX143" fmla="*/ 4364023 w 12193149"/>
              <a:gd name="connsiteY143" fmla="*/ 2970456 h 3163521"/>
              <a:gd name="connsiteX144" fmla="*/ 4318114 w 12193149"/>
              <a:gd name="connsiteY144" fmla="*/ 2977071 h 3163521"/>
              <a:gd name="connsiteX145" fmla="*/ 4316258 w 12193149"/>
              <a:gd name="connsiteY145" fmla="*/ 2975730 h 3163521"/>
              <a:gd name="connsiteX146" fmla="*/ 4296292 w 12193149"/>
              <a:gd name="connsiteY146" fmla="*/ 2973851 h 3163521"/>
              <a:gd name="connsiteX147" fmla="*/ 4291212 w 12193149"/>
              <a:gd name="connsiteY147" fmla="*/ 2976768 h 3163521"/>
              <a:gd name="connsiteX148" fmla="*/ 4277290 w 12193149"/>
              <a:gd name="connsiteY148" fmla="*/ 2976522 h 3163521"/>
              <a:gd name="connsiteX149" fmla="*/ 4249265 w 12193149"/>
              <a:gd name="connsiteY149" fmla="*/ 2978846 h 3163521"/>
              <a:gd name="connsiteX150" fmla="*/ 4203199 w 12193149"/>
              <a:gd name="connsiteY150" fmla="*/ 2976051 h 3163521"/>
              <a:gd name="connsiteX151" fmla="*/ 4202893 w 12193149"/>
              <a:gd name="connsiteY151" fmla="*/ 2974792 h 3163521"/>
              <a:gd name="connsiteX152" fmla="*/ 4192396 w 12193149"/>
              <a:gd name="connsiteY152" fmla="*/ 2969158 h 3163521"/>
              <a:gd name="connsiteX153" fmla="*/ 4143893 w 12193149"/>
              <a:gd name="connsiteY153" fmla="*/ 2953293 h 3163521"/>
              <a:gd name="connsiteX154" fmla="*/ 4084245 w 12193149"/>
              <a:gd name="connsiteY154" fmla="*/ 2926760 h 3163521"/>
              <a:gd name="connsiteX155" fmla="*/ 4075694 w 12193149"/>
              <a:gd name="connsiteY155" fmla="*/ 2925925 h 3163521"/>
              <a:gd name="connsiteX156" fmla="*/ 4075575 w 12193149"/>
              <a:gd name="connsiteY156" fmla="*/ 2925626 h 3163521"/>
              <a:gd name="connsiteX157" fmla="*/ 4066658 w 12193149"/>
              <a:gd name="connsiteY157" fmla="*/ 2924182 h 3163521"/>
              <a:gd name="connsiteX158" fmla="*/ 4060102 w 12193149"/>
              <a:gd name="connsiteY158" fmla="*/ 2924400 h 3163521"/>
              <a:gd name="connsiteX159" fmla="*/ 4043512 w 12193149"/>
              <a:gd name="connsiteY159" fmla="*/ 2922779 h 3163521"/>
              <a:gd name="connsiteX160" fmla="*/ 4038145 w 12193149"/>
              <a:gd name="connsiteY160" fmla="*/ 2920345 h 3163521"/>
              <a:gd name="connsiteX161" fmla="*/ 4036511 w 12193149"/>
              <a:gd name="connsiteY161" fmla="*/ 2916678 h 3163521"/>
              <a:gd name="connsiteX162" fmla="*/ 4034926 w 12193149"/>
              <a:gd name="connsiteY162" fmla="*/ 2916913 h 3163521"/>
              <a:gd name="connsiteX163" fmla="*/ 4005686 w 12193149"/>
              <a:gd name="connsiteY163" fmla="*/ 2904345 h 3163521"/>
              <a:gd name="connsiteX164" fmla="*/ 3937994 w 12193149"/>
              <a:gd name="connsiteY164" fmla="*/ 2886888 h 3163521"/>
              <a:gd name="connsiteX165" fmla="*/ 3898423 w 12193149"/>
              <a:gd name="connsiteY165" fmla="*/ 2881233 h 3163521"/>
              <a:gd name="connsiteX166" fmla="*/ 3790908 w 12193149"/>
              <a:gd name="connsiteY166" fmla="*/ 2860995 h 3163521"/>
              <a:gd name="connsiteX167" fmla="*/ 3683661 w 12193149"/>
              <a:gd name="connsiteY167" fmla="*/ 2837072 h 3163521"/>
              <a:gd name="connsiteX168" fmla="*/ 3611183 w 12193149"/>
              <a:gd name="connsiteY168" fmla="*/ 2804801 h 3163521"/>
              <a:gd name="connsiteX169" fmla="*/ 3605003 w 12193149"/>
              <a:gd name="connsiteY169" fmla="*/ 2806163 h 3163521"/>
              <a:gd name="connsiteX170" fmla="*/ 3595884 w 12193149"/>
              <a:gd name="connsiteY170" fmla="*/ 2806327 h 3163521"/>
              <a:gd name="connsiteX171" fmla="*/ 3595649 w 12193149"/>
              <a:gd name="connsiteY171" fmla="*/ 2806058 h 3163521"/>
              <a:gd name="connsiteX172" fmla="*/ 3587126 w 12193149"/>
              <a:gd name="connsiteY172" fmla="*/ 2806748 h 3163521"/>
              <a:gd name="connsiteX173" fmla="*/ 3537283 w 12193149"/>
              <a:gd name="connsiteY173" fmla="*/ 2797049 h 3163521"/>
              <a:gd name="connsiteX174" fmla="*/ 3474371 w 12193149"/>
              <a:gd name="connsiteY174" fmla="*/ 2793388 h 3163521"/>
              <a:gd name="connsiteX175" fmla="*/ 3401876 w 12193149"/>
              <a:gd name="connsiteY175" fmla="*/ 2781340 h 3163521"/>
              <a:gd name="connsiteX176" fmla="*/ 3365036 w 12193149"/>
              <a:gd name="connsiteY176" fmla="*/ 2798292 h 3163521"/>
              <a:gd name="connsiteX177" fmla="*/ 3345174 w 12193149"/>
              <a:gd name="connsiteY177" fmla="*/ 2799974 h 3163521"/>
              <a:gd name="connsiteX178" fmla="*/ 3342846 w 12193149"/>
              <a:gd name="connsiteY178" fmla="*/ 2798999 h 3163521"/>
              <a:gd name="connsiteX179" fmla="*/ 3263504 w 12193149"/>
              <a:gd name="connsiteY179" fmla="*/ 2804876 h 3163521"/>
              <a:gd name="connsiteX180" fmla="*/ 3143704 w 12193149"/>
              <a:gd name="connsiteY180" fmla="*/ 2812651 h 3163521"/>
              <a:gd name="connsiteX181" fmla="*/ 3031439 w 12193149"/>
              <a:gd name="connsiteY181" fmla="*/ 2815294 h 3163521"/>
              <a:gd name="connsiteX182" fmla="*/ 2782717 w 12193149"/>
              <a:gd name="connsiteY182" fmla="*/ 2837115 h 3163521"/>
              <a:gd name="connsiteX183" fmla="*/ 2647675 w 12193149"/>
              <a:gd name="connsiteY183" fmla="*/ 2847651 h 3163521"/>
              <a:gd name="connsiteX184" fmla="*/ 2569176 w 12193149"/>
              <a:gd name="connsiteY184" fmla="*/ 2821410 h 3163521"/>
              <a:gd name="connsiteX185" fmla="*/ 2444403 w 12193149"/>
              <a:gd name="connsiteY185" fmla="*/ 2835311 h 3163521"/>
              <a:gd name="connsiteX186" fmla="*/ 2316260 w 12193149"/>
              <a:gd name="connsiteY186" fmla="*/ 2843778 h 3163521"/>
              <a:gd name="connsiteX187" fmla="*/ 2209726 w 12193149"/>
              <a:gd name="connsiteY187" fmla="*/ 2838545 h 3163521"/>
              <a:gd name="connsiteX188" fmla="*/ 2095813 w 12193149"/>
              <a:gd name="connsiteY188" fmla="*/ 2821834 h 3163521"/>
              <a:gd name="connsiteX189" fmla="*/ 1998504 w 12193149"/>
              <a:gd name="connsiteY189" fmla="*/ 2813814 h 3163521"/>
              <a:gd name="connsiteX190" fmla="*/ 1929320 w 12193149"/>
              <a:gd name="connsiteY190" fmla="*/ 2835759 h 3163521"/>
              <a:gd name="connsiteX191" fmla="*/ 1922798 w 12193149"/>
              <a:gd name="connsiteY191" fmla="*/ 2830928 h 3163521"/>
              <a:gd name="connsiteX192" fmla="*/ 1874228 w 12193149"/>
              <a:gd name="connsiteY192" fmla="*/ 2832523 h 3163521"/>
              <a:gd name="connsiteX193" fmla="*/ 1787803 w 12193149"/>
              <a:gd name="connsiteY193" fmla="*/ 2860145 h 3163521"/>
              <a:gd name="connsiteX194" fmla="*/ 1739352 w 12193149"/>
              <a:gd name="connsiteY194" fmla="*/ 2855094 h 3163521"/>
              <a:gd name="connsiteX195" fmla="*/ 1676219 w 12193149"/>
              <a:gd name="connsiteY195" fmla="*/ 2838745 h 3163521"/>
              <a:gd name="connsiteX196" fmla="*/ 1609817 w 12193149"/>
              <a:gd name="connsiteY196" fmla="*/ 2831848 h 3163521"/>
              <a:gd name="connsiteX197" fmla="*/ 1497258 w 12193149"/>
              <a:gd name="connsiteY197" fmla="*/ 2806258 h 3163521"/>
              <a:gd name="connsiteX198" fmla="*/ 1151127 w 12193149"/>
              <a:gd name="connsiteY198" fmla="*/ 2756823 h 3163521"/>
              <a:gd name="connsiteX199" fmla="*/ 859417 w 12193149"/>
              <a:gd name="connsiteY199" fmla="*/ 2747390 h 3163521"/>
              <a:gd name="connsiteX200" fmla="*/ 838688 w 12193149"/>
              <a:gd name="connsiteY200" fmla="*/ 2748603 h 3163521"/>
              <a:gd name="connsiteX201" fmla="*/ 817957 w 12193149"/>
              <a:gd name="connsiteY201" fmla="*/ 2746639 h 3163521"/>
              <a:gd name="connsiteX202" fmla="*/ 812654 w 12193149"/>
              <a:gd name="connsiteY202" fmla="*/ 2749533 h 3163521"/>
              <a:gd name="connsiteX203" fmla="*/ 721195 w 12193149"/>
              <a:gd name="connsiteY203" fmla="*/ 2748443 h 3163521"/>
              <a:gd name="connsiteX204" fmla="*/ 720890 w 12193149"/>
              <a:gd name="connsiteY204" fmla="*/ 2747181 h 3163521"/>
              <a:gd name="connsiteX205" fmla="*/ 710023 w 12193149"/>
              <a:gd name="connsiteY205" fmla="*/ 2741504 h 3163521"/>
              <a:gd name="connsiteX206" fmla="*/ 597940 w 12193149"/>
              <a:gd name="connsiteY206" fmla="*/ 2698646 h 3163521"/>
              <a:gd name="connsiteX207" fmla="*/ 579683 w 12193149"/>
              <a:gd name="connsiteY207" fmla="*/ 2695994 h 3163521"/>
              <a:gd name="connsiteX208" fmla="*/ 572865 w 12193149"/>
              <a:gd name="connsiteY208" fmla="*/ 2696183 h 3163521"/>
              <a:gd name="connsiteX209" fmla="*/ 446247 w 12193149"/>
              <a:gd name="connsiteY209" fmla="*/ 2658153 h 3163521"/>
              <a:gd name="connsiteX210" fmla="*/ 405163 w 12193149"/>
              <a:gd name="connsiteY210" fmla="*/ 2652330 h 3163521"/>
              <a:gd name="connsiteX211" fmla="*/ 293583 w 12193149"/>
              <a:gd name="connsiteY211" fmla="*/ 2631634 h 3163521"/>
              <a:gd name="connsiteX212" fmla="*/ 119529 w 12193149"/>
              <a:gd name="connsiteY212" fmla="*/ 2579829 h 3163521"/>
              <a:gd name="connsiteX213" fmla="*/ 16674 w 12193149"/>
              <a:gd name="connsiteY213" fmla="*/ 2576973 h 3163521"/>
              <a:gd name="connsiteX214" fmla="*/ 1150 w 12193149"/>
              <a:gd name="connsiteY214" fmla="*/ 2571504 h 3163521"/>
              <a:gd name="connsiteX215" fmla="*/ 1148 w 12193149"/>
              <a:gd name="connsiteY215" fmla="*/ 1040995 h 3163521"/>
              <a:gd name="connsiteX216" fmla="*/ 1148 w 12193149"/>
              <a:gd name="connsiteY216" fmla="*/ 818782 h 3163521"/>
              <a:gd name="connsiteX0" fmla="*/ 1148 w 12193149"/>
              <a:gd name="connsiteY0" fmla="*/ 0 h 3171710"/>
              <a:gd name="connsiteX1" fmla="*/ 12181789 w 12193149"/>
              <a:gd name="connsiteY1" fmla="*/ 8189 h 3171710"/>
              <a:gd name="connsiteX2" fmla="*/ 12193149 w 12193149"/>
              <a:gd name="connsiteY2" fmla="*/ 1406710 h 3171710"/>
              <a:gd name="connsiteX3" fmla="*/ 12185986 w 12193149"/>
              <a:gd name="connsiteY3" fmla="*/ 1411160 h 3171710"/>
              <a:gd name="connsiteX4" fmla="*/ 12156363 w 12193149"/>
              <a:gd name="connsiteY4" fmla="*/ 1424337 h 3171710"/>
              <a:gd name="connsiteX5" fmla="*/ 12139215 w 12193149"/>
              <a:gd name="connsiteY5" fmla="*/ 1450150 h 3171710"/>
              <a:gd name="connsiteX6" fmla="*/ 12126327 w 12193149"/>
              <a:gd name="connsiteY6" fmla="*/ 1451661 h 3171710"/>
              <a:gd name="connsiteX7" fmla="*/ 12124007 w 12193149"/>
              <a:gd name="connsiteY7" fmla="*/ 1451765 h 3171710"/>
              <a:gd name="connsiteX8" fmla="*/ 12116854 w 12193149"/>
              <a:gd name="connsiteY8" fmla="*/ 1455579 h 3171710"/>
              <a:gd name="connsiteX9" fmla="*/ 12099497 w 12193149"/>
              <a:gd name="connsiteY9" fmla="*/ 1455110 h 3171710"/>
              <a:gd name="connsiteX10" fmla="*/ 12087073 w 12193149"/>
              <a:gd name="connsiteY10" fmla="*/ 1463312 h 3171710"/>
              <a:gd name="connsiteX11" fmla="*/ 12031073 w 12193149"/>
              <a:gd name="connsiteY11" fmla="*/ 1506980 h 3171710"/>
              <a:gd name="connsiteX12" fmla="*/ 11995833 w 12193149"/>
              <a:gd name="connsiteY12" fmla="*/ 1530429 h 3171710"/>
              <a:gd name="connsiteX13" fmla="*/ 11979717 w 12193149"/>
              <a:gd name="connsiteY13" fmla="*/ 1535132 h 3171710"/>
              <a:gd name="connsiteX14" fmla="*/ 11959046 w 12193149"/>
              <a:gd name="connsiteY14" fmla="*/ 1544529 h 3171710"/>
              <a:gd name="connsiteX15" fmla="*/ 11920454 w 12193149"/>
              <a:gd name="connsiteY15" fmla="*/ 1557854 h 3171710"/>
              <a:gd name="connsiteX16" fmla="*/ 11903656 w 12193149"/>
              <a:gd name="connsiteY16" fmla="*/ 1569397 h 3171710"/>
              <a:gd name="connsiteX17" fmla="*/ 11895048 w 12193149"/>
              <a:gd name="connsiteY17" fmla="*/ 1571762 h 3171710"/>
              <a:gd name="connsiteX18" fmla="*/ 11891968 w 12193149"/>
              <a:gd name="connsiteY18" fmla="*/ 1582700 h 3171710"/>
              <a:gd name="connsiteX19" fmla="*/ 11870776 w 12193149"/>
              <a:gd name="connsiteY19" fmla="*/ 1604787 h 3171710"/>
              <a:gd name="connsiteX20" fmla="*/ 11813376 w 12193149"/>
              <a:gd name="connsiteY20" fmla="*/ 1624630 h 3171710"/>
              <a:gd name="connsiteX21" fmla="*/ 11590693 w 12193149"/>
              <a:gd name="connsiteY21" fmla="*/ 1790748 h 3171710"/>
              <a:gd name="connsiteX22" fmla="*/ 11506817 w 12193149"/>
              <a:gd name="connsiteY22" fmla="*/ 1860594 h 3171710"/>
              <a:gd name="connsiteX23" fmla="*/ 11280332 w 12193149"/>
              <a:gd name="connsiteY23" fmla="*/ 2050542 h 3171710"/>
              <a:gd name="connsiteX24" fmla="*/ 11228309 w 12193149"/>
              <a:gd name="connsiteY24" fmla="*/ 2103207 h 3171710"/>
              <a:gd name="connsiteX25" fmla="*/ 11218087 w 12193149"/>
              <a:gd name="connsiteY25" fmla="*/ 2102932 h 3171710"/>
              <a:gd name="connsiteX26" fmla="*/ 11217184 w 12193149"/>
              <a:gd name="connsiteY26" fmla="*/ 2101989 h 3171710"/>
              <a:gd name="connsiteX27" fmla="*/ 11188885 w 12193149"/>
              <a:gd name="connsiteY27" fmla="*/ 2119354 h 3171710"/>
              <a:gd name="connsiteX28" fmla="*/ 11184501 w 12193149"/>
              <a:gd name="connsiteY28" fmla="*/ 2119496 h 3171710"/>
              <a:gd name="connsiteX29" fmla="*/ 11166854 w 12193149"/>
              <a:gd name="connsiteY29" fmla="*/ 2133583 h 3171710"/>
              <a:gd name="connsiteX30" fmla="*/ 11157311 w 12193149"/>
              <a:gd name="connsiteY30" fmla="*/ 2139385 h 3171710"/>
              <a:gd name="connsiteX31" fmla="*/ 11155496 w 12193149"/>
              <a:gd name="connsiteY31" fmla="*/ 2144068 h 3171710"/>
              <a:gd name="connsiteX32" fmla="*/ 11140961 w 12193149"/>
              <a:gd name="connsiteY32" fmla="*/ 2151086 h 3171710"/>
              <a:gd name="connsiteX33" fmla="*/ 11138961 w 12193149"/>
              <a:gd name="connsiteY33" fmla="*/ 2150743 h 3171710"/>
              <a:gd name="connsiteX34" fmla="*/ 11128208 w 12193149"/>
              <a:gd name="connsiteY34" fmla="*/ 2160803 h 3171710"/>
              <a:gd name="connsiteX35" fmla="*/ 11120691 w 12193149"/>
              <a:gd name="connsiteY35" fmla="*/ 2174395 h 3171710"/>
              <a:gd name="connsiteX36" fmla="*/ 10894683 w 12193149"/>
              <a:gd name="connsiteY36" fmla="*/ 2300370 h 3171710"/>
              <a:gd name="connsiteX37" fmla="*/ 10773300 w 12193149"/>
              <a:gd name="connsiteY37" fmla="*/ 2350162 h 3171710"/>
              <a:gd name="connsiteX38" fmla="*/ 10627668 w 12193149"/>
              <a:gd name="connsiteY38" fmla="*/ 2386200 h 3171710"/>
              <a:gd name="connsiteX39" fmla="*/ 10581895 w 12193149"/>
              <a:gd name="connsiteY39" fmla="*/ 2395660 h 3171710"/>
              <a:gd name="connsiteX40" fmla="*/ 10547790 w 12193149"/>
              <a:gd name="connsiteY40" fmla="*/ 2425394 h 3171710"/>
              <a:gd name="connsiteX41" fmla="*/ 10529643 w 12193149"/>
              <a:gd name="connsiteY41" fmla="*/ 2423878 h 3171710"/>
              <a:gd name="connsiteX42" fmla="*/ 10526446 w 12193149"/>
              <a:gd name="connsiteY42" fmla="*/ 2423382 h 3171710"/>
              <a:gd name="connsiteX43" fmla="*/ 10515129 w 12193149"/>
              <a:gd name="connsiteY43" fmla="*/ 2426508 h 3171710"/>
              <a:gd name="connsiteX44" fmla="*/ 10491735 w 12193149"/>
              <a:gd name="connsiteY44" fmla="*/ 2421127 h 3171710"/>
              <a:gd name="connsiteX45" fmla="*/ 10471418 w 12193149"/>
              <a:gd name="connsiteY45" fmla="*/ 2428664 h 3171710"/>
              <a:gd name="connsiteX46" fmla="*/ 10377042 w 12193149"/>
              <a:gd name="connsiteY46" fmla="*/ 2471569 h 3171710"/>
              <a:gd name="connsiteX47" fmla="*/ 10319338 w 12193149"/>
              <a:gd name="connsiteY47" fmla="*/ 2493192 h 3171710"/>
              <a:gd name="connsiteX48" fmla="*/ 10295467 w 12193149"/>
              <a:gd name="connsiteY48" fmla="*/ 2495050 h 3171710"/>
              <a:gd name="connsiteX49" fmla="*/ 10263443 w 12193149"/>
              <a:gd name="connsiteY49" fmla="*/ 2501919 h 3171710"/>
              <a:gd name="connsiteX50" fmla="*/ 10205418 w 12193149"/>
              <a:gd name="connsiteY50" fmla="*/ 2509120 h 3171710"/>
              <a:gd name="connsiteX51" fmla="*/ 10177759 w 12193149"/>
              <a:gd name="connsiteY51" fmla="*/ 2519914 h 3171710"/>
              <a:gd name="connsiteX52" fmla="*/ 10165070 w 12193149"/>
              <a:gd name="connsiteY52" fmla="*/ 2520710 h 3171710"/>
              <a:gd name="connsiteX53" fmla="*/ 10156308 w 12193149"/>
              <a:gd name="connsiteY53" fmla="*/ 2534458 h 3171710"/>
              <a:gd name="connsiteX54" fmla="*/ 10118267 w 12193149"/>
              <a:gd name="connsiteY54" fmla="*/ 2558113 h 3171710"/>
              <a:gd name="connsiteX55" fmla="*/ 10083317 w 12193149"/>
              <a:gd name="connsiteY55" fmla="*/ 2570267 h 3171710"/>
              <a:gd name="connsiteX56" fmla="*/ 10040388 w 12193149"/>
              <a:gd name="connsiteY56" fmla="*/ 2568603 h 3171710"/>
              <a:gd name="connsiteX57" fmla="*/ 9961167 w 12193149"/>
              <a:gd name="connsiteY57" fmla="*/ 2584118 h 3171710"/>
              <a:gd name="connsiteX58" fmla="*/ 9848940 w 12193149"/>
              <a:gd name="connsiteY58" fmla="*/ 2590886 h 3171710"/>
              <a:gd name="connsiteX59" fmla="*/ 9729457 w 12193149"/>
              <a:gd name="connsiteY59" fmla="*/ 2611093 h 3171710"/>
              <a:gd name="connsiteX60" fmla="*/ 9613704 w 12193149"/>
              <a:gd name="connsiteY60" fmla="*/ 2639342 h 3171710"/>
              <a:gd name="connsiteX61" fmla="*/ 9338590 w 12193149"/>
              <a:gd name="connsiteY61" fmla="*/ 2696264 h 3171710"/>
              <a:gd name="connsiteX62" fmla="*/ 9232518 w 12193149"/>
              <a:gd name="connsiteY62" fmla="*/ 2720120 h 3171710"/>
              <a:gd name="connsiteX63" fmla="*/ 9156690 w 12193149"/>
              <a:gd name="connsiteY63" fmla="*/ 2730199 h 3171710"/>
              <a:gd name="connsiteX64" fmla="*/ 9054601 w 12193149"/>
              <a:gd name="connsiteY64" fmla="*/ 2737726 h 3171710"/>
              <a:gd name="connsiteX65" fmla="*/ 9006634 w 12193149"/>
              <a:gd name="connsiteY65" fmla="*/ 2741011 h 3171710"/>
              <a:gd name="connsiteX66" fmla="*/ 9006349 w 12193149"/>
              <a:gd name="connsiteY66" fmla="*/ 2740771 h 3171710"/>
              <a:gd name="connsiteX67" fmla="*/ 8997380 w 12193149"/>
              <a:gd name="connsiteY67" fmla="*/ 2741982 h 3171710"/>
              <a:gd name="connsiteX68" fmla="*/ 8991542 w 12193149"/>
              <a:gd name="connsiteY68" fmla="*/ 2744043 h 3171710"/>
              <a:gd name="connsiteX69" fmla="*/ 8975485 w 12193149"/>
              <a:gd name="connsiteY69" fmla="*/ 2747269 h 3171710"/>
              <a:gd name="connsiteX70" fmla="*/ 8969159 w 12193149"/>
              <a:gd name="connsiteY70" fmla="*/ 2746569 h 3171710"/>
              <a:gd name="connsiteX71" fmla="*/ 8964196 w 12193149"/>
              <a:gd name="connsiteY71" fmla="*/ 2744344 h 3171710"/>
              <a:gd name="connsiteX72" fmla="*/ 8930136 w 12193149"/>
              <a:gd name="connsiteY72" fmla="*/ 2741156 h 3171710"/>
              <a:gd name="connsiteX73" fmla="*/ 8753592 w 12193149"/>
              <a:gd name="connsiteY73" fmla="*/ 2760388 h 3171710"/>
              <a:gd name="connsiteX74" fmla="*/ 8708995 w 12193149"/>
              <a:gd name="connsiteY74" fmla="*/ 2762489 h 3171710"/>
              <a:gd name="connsiteX75" fmla="*/ 8597219 w 12193149"/>
              <a:gd name="connsiteY75" fmla="*/ 2771061 h 3171710"/>
              <a:gd name="connsiteX76" fmla="*/ 8526378 w 12193149"/>
              <a:gd name="connsiteY76" fmla="*/ 2756219 h 3171710"/>
              <a:gd name="connsiteX77" fmla="*/ 8512131 w 12193149"/>
              <a:gd name="connsiteY77" fmla="*/ 2762134 h 3171710"/>
              <a:gd name="connsiteX78" fmla="*/ 8507315 w 12193149"/>
              <a:gd name="connsiteY78" fmla="*/ 2765135 h 3171710"/>
              <a:gd name="connsiteX79" fmla="*/ 8499116 w 12193149"/>
              <a:gd name="connsiteY79" fmla="*/ 2767873 h 3171710"/>
              <a:gd name="connsiteX80" fmla="*/ 8498742 w 12193149"/>
              <a:gd name="connsiteY80" fmla="*/ 2767694 h 3171710"/>
              <a:gd name="connsiteX81" fmla="*/ 8491397 w 12193149"/>
              <a:gd name="connsiteY81" fmla="*/ 2770744 h 3171710"/>
              <a:gd name="connsiteX82" fmla="*/ 8368330 w 12193149"/>
              <a:gd name="connsiteY82" fmla="*/ 2784786 h 3171710"/>
              <a:gd name="connsiteX83" fmla="*/ 8354947 w 12193149"/>
              <a:gd name="connsiteY83" fmla="*/ 2784980 h 3171710"/>
              <a:gd name="connsiteX84" fmla="*/ 8321252 w 12193149"/>
              <a:gd name="connsiteY84" fmla="*/ 2801558 h 3171710"/>
              <a:gd name="connsiteX85" fmla="*/ 8315581 w 12193149"/>
              <a:gd name="connsiteY85" fmla="*/ 2801884 h 3171710"/>
              <a:gd name="connsiteX86" fmla="*/ 8296322 w 12193149"/>
              <a:gd name="connsiteY86" fmla="*/ 2815779 h 3171710"/>
              <a:gd name="connsiteX87" fmla="*/ 8285424 w 12193149"/>
              <a:gd name="connsiteY87" fmla="*/ 2821602 h 3171710"/>
              <a:gd name="connsiteX88" fmla="*/ 8284298 w 12193149"/>
              <a:gd name="connsiteY88" fmla="*/ 2826045 h 3171710"/>
              <a:gd name="connsiteX89" fmla="*/ 8267224 w 12193149"/>
              <a:gd name="connsiteY89" fmla="*/ 2833220 h 3171710"/>
              <a:gd name="connsiteX90" fmla="*/ 8264525 w 12193149"/>
              <a:gd name="connsiteY90" fmla="*/ 2832990 h 3171710"/>
              <a:gd name="connsiteX91" fmla="*/ 8253181 w 12193149"/>
              <a:gd name="connsiteY91" fmla="*/ 2842833 h 3171710"/>
              <a:gd name="connsiteX92" fmla="*/ 8246982 w 12193149"/>
              <a:gd name="connsiteY92" fmla="*/ 2855825 h 3171710"/>
              <a:gd name="connsiteX93" fmla="*/ 8091420 w 12193149"/>
              <a:gd name="connsiteY93" fmla="*/ 2901986 h 3171710"/>
              <a:gd name="connsiteX94" fmla="*/ 7906555 w 12193149"/>
              <a:gd name="connsiteY94" fmla="*/ 2943959 h 3171710"/>
              <a:gd name="connsiteX95" fmla="*/ 7719893 w 12193149"/>
              <a:gd name="connsiteY95" fmla="*/ 2969674 h 3171710"/>
              <a:gd name="connsiteX96" fmla="*/ 7615495 w 12193149"/>
              <a:gd name="connsiteY96" fmla="*/ 2966203 h 3171710"/>
              <a:gd name="connsiteX97" fmla="*/ 7528691 w 12193149"/>
              <a:gd name="connsiteY97" fmla="*/ 2972031 h 3171710"/>
              <a:gd name="connsiteX98" fmla="*/ 7520719 w 12193149"/>
              <a:gd name="connsiteY98" fmla="*/ 2974584 h 3171710"/>
              <a:gd name="connsiteX99" fmla="*/ 7508559 w 12193149"/>
              <a:gd name="connsiteY99" fmla="*/ 2975919 h 3171710"/>
              <a:gd name="connsiteX100" fmla="*/ 7508188 w 12193149"/>
              <a:gd name="connsiteY100" fmla="*/ 2975592 h 3171710"/>
              <a:gd name="connsiteX101" fmla="*/ 7496943 w 12193149"/>
              <a:gd name="connsiteY101" fmla="*/ 2977544 h 3171710"/>
              <a:gd name="connsiteX102" fmla="*/ 7219707 w 12193149"/>
              <a:gd name="connsiteY102" fmla="*/ 2983651 h 3171710"/>
              <a:gd name="connsiteX103" fmla="*/ 7202249 w 12193149"/>
              <a:gd name="connsiteY103" fmla="*/ 2988201 h 3171710"/>
              <a:gd name="connsiteX104" fmla="*/ 7198152 w 12193149"/>
              <a:gd name="connsiteY104" fmla="*/ 2993559 h 3171710"/>
              <a:gd name="connsiteX105" fmla="*/ 7171956 w 12193149"/>
              <a:gd name="connsiteY105" fmla="*/ 2998207 h 3171710"/>
              <a:gd name="connsiteX106" fmla="*/ 7098136 w 12193149"/>
              <a:gd name="connsiteY106" fmla="*/ 3010435 h 3171710"/>
              <a:gd name="connsiteX107" fmla="*/ 7019644 w 12193149"/>
              <a:gd name="connsiteY107" fmla="*/ 3010061 h 3171710"/>
              <a:gd name="connsiteX108" fmla="*/ 6905294 w 12193149"/>
              <a:gd name="connsiteY108" fmla="*/ 3039567 h 3171710"/>
              <a:gd name="connsiteX109" fmla="*/ 6709370 w 12193149"/>
              <a:gd name="connsiteY109" fmla="*/ 3067522 h 3171710"/>
              <a:gd name="connsiteX110" fmla="*/ 6550602 w 12193149"/>
              <a:gd name="connsiteY110" fmla="*/ 3096298 h 3171710"/>
              <a:gd name="connsiteX111" fmla="*/ 6318708 w 12193149"/>
              <a:gd name="connsiteY111" fmla="*/ 3143098 h 3171710"/>
              <a:gd name="connsiteX112" fmla="*/ 6169822 w 12193149"/>
              <a:gd name="connsiteY112" fmla="*/ 3145185 h 3171710"/>
              <a:gd name="connsiteX113" fmla="*/ 6074996 w 12193149"/>
              <a:gd name="connsiteY113" fmla="*/ 3165647 h 3171710"/>
              <a:gd name="connsiteX114" fmla="*/ 6069677 w 12193149"/>
              <a:gd name="connsiteY114" fmla="*/ 3164110 h 3171710"/>
              <a:gd name="connsiteX115" fmla="*/ 6049786 w 12193149"/>
              <a:gd name="connsiteY115" fmla="*/ 3164793 h 3171710"/>
              <a:gd name="connsiteX116" fmla="*/ 6042433 w 12193149"/>
              <a:gd name="connsiteY116" fmla="*/ 3156444 h 3171710"/>
              <a:gd name="connsiteX117" fmla="*/ 6011238 w 12193149"/>
              <a:gd name="connsiteY117" fmla="*/ 3151351 h 3171710"/>
              <a:gd name="connsiteX118" fmla="*/ 5958523 w 12193149"/>
              <a:gd name="connsiteY118" fmla="*/ 3154995 h 3171710"/>
              <a:gd name="connsiteX119" fmla="*/ 5760067 w 12193149"/>
              <a:gd name="connsiteY119" fmla="*/ 3170687 h 3171710"/>
              <a:gd name="connsiteX120" fmla="*/ 5628108 w 12193149"/>
              <a:gd name="connsiteY120" fmla="*/ 3171710 h 3171710"/>
              <a:gd name="connsiteX121" fmla="*/ 5472054 w 12193149"/>
              <a:gd name="connsiteY121" fmla="*/ 3157690 h 3171710"/>
              <a:gd name="connsiteX122" fmla="*/ 5433909 w 12193149"/>
              <a:gd name="connsiteY122" fmla="*/ 3146437 h 3171710"/>
              <a:gd name="connsiteX123" fmla="*/ 5382817 w 12193149"/>
              <a:gd name="connsiteY123" fmla="*/ 3128735 h 3171710"/>
              <a:gd name="connsiteX124" fmla="*/ 5262912 w 12193149"/>
              <a:gd name="connsiteY124" fmla="*/ 3108318 h 3171710"/>
              <a:gd name="connsiteX125" fmla="*/ 5224109 w 12193149"/>
              <a:gd name="connsiteY125" fmla="*/ 3097194 h 3171710"/>
              <a:gd name="connsiteX126" fmla="*/ 5175808 w 12193149"/>
              <a:gd name="connsiteY126" fmla="*/ 3094204 h 3171710"/>
              <a:gd name="connsiteX127" fmla="*/ 5157702 w 12193149"/>
              <a:gd name="connsiteY127" fmla="*/ 3086981 h 3171710"/>
              <a:gd name="connsiteX128" fmla="*/ 5143747 w 12193149"/>
              <a:gd name="connsiteY128" fmla="*/ 3083581 h 3171710"/>
              <a:gd name="connsiteX129" fmla="*/ 5140744 w 12193149"/>
              <a:gd name="connsiteY129" fmla="*/ 3081480 h 3171710"/>
              <a:gd name="connsiteX130" fmla="*/ 5122807 w 12193149"/>
              <a:gd name="connsiteY130" fmla="*/ 3070627 h 3171710"/>
              <a:gd name="connsiteX131" fmla="*/ 5066938 w 12193149"/>
              <a:gd name="connsiteY131" fmla="*/ 3077198 h 3171710"/>
              <a:gd name="connsiteX132" fmla="*/ 5012662 w 12193149"/>
              <a:gd name="connsiteY132" fmla="*/ 3060817 h 3171710"/>
              <a:gd name="connsiteX133" fmla="*/ 4841589 w 12193149"/>
              <a:gd name="connsiteY133" fmla="*/ 3036800 h 3171710"/>
              <a:gd name="connsiteX134" fmla="*/ 4763595 w 12193149"/>
              <a:gd name="connsiteY134" fmla="*/ 3009032 h 3171710"/>
              <a:gd name="connsiteX135" fmla="*/ 4724334 w 12193149"/>
              <a:gd name="connsiteY135" fmla="*/ 3000018 h 3171710"/>
              <a:gd name="connsiteX136" fmla="*/ 4722324 w 12193149"/>
              <a:gd name="connsiteY136" fmla="*/ 2999269 h 3171710"/>
              <a:gd name="connsiteX137" fmla="*/ 4723259 w 12193149"/>
              <a:gd name="connsiteY137" fmla="*/ 2999058 h 3171710"/>
              <a:gd name="connsiteX138" fmla="*/ 4718350 w 12193149"/>
              <a:gd name="connsiteY138" fmla="*/ 2997788 h 3171710"/>
              <a:gd name="connsiteX139" fmla="*/ 4722324 w 12193149"/>
              <a:gd name="connsiteY139" fmla="*/ 2999269 h 3171710"/>
              <a:gd name="connsiteX140" fmla="*/ 4716674 w 12193149"/>
              <a:gd name="connsiteY140" fmla="*/ 3000544 h 3171710"/>
              <a:gd name="connsiteX141" fmla="*/ 4516962 w 12193149"/>
              <a:gd name="connsiteY141" fmla="*/ 2990642 h 3171710"/>
              <a:gd name="connsiteX142" fmla="*/ 4429691 w 12193149"/>
              <a:gd name="connsiteY142" fmla="*/ 2979991 h 3171710"/>
              <a:gd name="connsiteX143" fmla="*/ 4364023 w 12193149"/>
              <a:gd name="connsiteY143" fmla="*/ 2978645 h 3171710"/>
              <a:gd name="connsiteX144" fmla="*/ 4318114 w 12193149"/>
              <a:gd name="connsiteY144" fmla="*/ 2985260 h 3171710"/>
              <a:gd name="connsiteX145" fmla="*/ 4316258 w 12193149"/>
              <a:gd name="connsiteY145" fmla="*/ 2983919 h 3171710"/>
              <a:gd name="connsiteX146" fmla="*/ 4296292 w 12193149"/>
              <a:gd name="connsiteY146" fmla="*/ 2982040 h 3171710"/>
              <a:gd name="connsiteX147" fmla="*/ 4291212 w 12193149"/>
              <a:gd name="connsiteY147" fmla="*/ 2984957 h 3171710"/>
              <a:gd name="connsiteX148" fmla="*/ 4277290 w 12193149"/>
              <a:gd name="connsiteY148" fmla="*/ 2984711 h 3171710"/>
              <a:gd name="connsiteX149" fmla="*/ 4249265 w 12193149"/>
              <a:gd name="connsiteY149" fmla="*/ 2987035 h 3171710"/>
              <a:gd name="connsiteX150" fmla="*/ 4203199 w 12193149"/>
              <a:gd name="connsiteY150" fmla="*/ 2984240 h 3171710"/>
              <a:gd name="connsiteX151" fmla="*/ 4202893 w 12193149"/>
              <a:gd name="connsiteY151" fmla="*/ 2982981 h 3171710"/>
              <a:gd name="connsiteX152" fmla="*/ 4192396 w 12193149"/>
              <a:gd name="connsiteY152" fmla="*/ 2977347 h 3171710"/>
              <a:gd name="connsiteX153" fmla="*/ 4143893 w 12193149"/>
              <a:gd name="connsiteY153" fmla="*/ 2961482 h 3171710"/>
              <a:gd name="connsiteX154" fmla="*/ 4084245 w 12193149"/>
              <a:gd name="connsiteY154" fmla="*/ 2934949 h 3171710"/>
              <a:gd name="connsiteX155" fmla="*/ 4075694 w 12193149"/>
              <a:gd name="connsiteY155" fmla="*/ 2934114 h 3171710"/>
              <a:gd name="connsiteX156" fmla="*/ 4075575 w 12193149"/>
              <a:gd name="connsiteY156" fmla="*/ 2933815 h 3171710"/>
              <a:gd name="connsiteX157" fmla="*/ 4066658 w 12193149"/>
              <a:gd name="connsiteY157" fmla="*/ 2932371 h 3171710"/>
              <a:gd name="connsiteX158" fmla="*/ 4060102 w 12193149"/>
              <a:gd name="connsiteY158" fmla="*/ 2932589 h 3171710"/>
              <a:gd name="connsiteX159" fmla="*/ 4043512 w 12193149"/>
              <a:gd name="connsiteY159" fmla="*/ 2930968 h 3171710"/>
              <a:gd name="connsiteX160" fmla="*/ 4038145 w 12193149"/>
              <a:gd name="connsiteY160" fmla="*/ 2928534 h 3171710"/>
              <a:gd name="connsiteX161" fmla="*/ 4036511 w 12193149"/>
              <a:gd name="connsiteY161" fmla="*/ 2924867 h 3171710"/>
              <a:gd name="connsiteX162" fmla="*/ 4034926 w 12193149"/>
              <a:gd name="connsiteY162" fmla="*/ 2925102 h 3171710"/>
              <a:gd name="connsiteX163" fmla="*/ 4005686 w 12193149"/>
              <a:gd name="connsiteY163" fmla="*/ 2912534 h 3171710"/>
              <a:gd name="connsiteX164" fmla="*/ 3937994 w 12193149"/>
              <a:gd name="connsiteY164" fmla="*/ 2895077 h 3171710"/>
              <a:gd name="connsiteX165" fmla="*/ 3898423 w 12193149"/>
              <a:gd name="connsiteY165" fmla="*/ 2889422 h 3171710"/>
              <a:gd name="connsiteX166" fmla="*/ 3790908 w 12193149"/>
              <a:gd name="connsiteY166" fmla="*/ 2869184 h 3171710"/>
              <a:gd name="connsiteX167" fmla="*/ 3683661 w 12193149"/>
              <a:gd name="connsiteY167" fmla="*/ 2845261 h 3171710"/>
              <a:gd name="connsiteX168" fmla="*/ 3611183 w 12193149"/>
              <a:gd name="connsiteY168" fmla="*/ 2812990 h 3171710"/>
              <a:gd name="connsiteX169" fmla="*/ 3605003 w 12193149"/>
              <a:gd name="connsiteY169" fmla="*/ 2814352 h 3171710"/>
              <a:gd name="connsiteX170" fmla="*/ 3595884 w 12193149"/>
              <a:gd name="connsiteY170" fmla="*/ 2814516 h 3171710"/>
              <a:gd name="connsiteX171" fmla="*/ 3595649 w 12193149"/>
              <a:gd name="connsiteY171" fmla="*/ 2814247 h 3171710"/>
              <a:gd name="connsiteX172" fmla="*/ 3587126 w 12193149"/>
              <a:gd name="connsiteY172" fmla="*/ 2814937 h 3171710"/>
              <a:gd name="connsiteX173" fmla="*/ 3537283 w 12193149"/>
              <a:gd name="connsiteY173" fmla="*/ 2805238 h 3171710"/>
              <a:gd name="connsiteX174" fmla="*/ 3474371 w 12193149"/>
              <a:gd name="connsiteY174" fmla="*/ 2801577 h 3171710"/>
              <a:gd name="connsiteX175" fmla="*/ 3401876 w 12193149"/>
              <a:gd name="connsiteY175" fmla="*/ 2789529 h 3171710"/>
              <a:gd name="connsiteX176" fmla="*/ 3365036 w 12193149"/>
              <a:gd name="connsiteY176" fmla="*/ 2806481 h 3171710"/>
              <a:gd name="connsiteX177" fmla="*/ 3345174 w 12193149"/>
              <a:gd name="connsiteY177" fmla="*/ 2808163 h 3171710"/>
              <a:gd name="connsiteX178" fmla="*/ 3342846 w 12193149"/>
              <a:gd name="connsiteY178" fmla="*/ 2807188 h 3171710"/>
              <a:gd name="connsiteX179" fmla="*/ 3263504 w 12193149"/>
              <a:gd name="connsiteY179" fmla="*/ 2813065 h 3171710"/>
              <a:gd name="connsiteX180" fmla="*/ 3143704 w 12193149"/>
              <a:gd name="connsiteY180" fmla="*/ 2820840 h 3171710"/>
              <a:gd name="connsiteX181" fmla="*/ 3031439 w 12193149"/>
              <a:gd name="connsiteY181" fmla="*/ 2823483 h 3171710"/>
              <a:gd name="connsiteX182" fmla="*/ 2782717 w 12193149"/>
              <a:gd name="connsiteY182" fmla="*/ 2845304 h 3171710"/>
              <a:gd name="connsiteX183" fmla="*/ 2647675 w 12193149"/>
              <a:gd name="connsiteY183" fmla="*/ 2855840 h 3171710"/>
              <a:gd name="connsiteX184" fmla="*/ 2569176 w 12193149"/>
              <a:gd name="connsiteY184" fmla="*/ 2829599 h 3171710"/>
              <a:gd name="connsiteX185" fmla="*/ 2444403 w 12193149"/>
              <a:gd name="connsiteY185" fmla="*/ 2843500 h 3171710"/>
              <a:gd name="connsiteX186" fmla="*/ 2316260 w 12193149"/>
              <a:gd name="connsiteY186" fmla="*/ 2851967 h 3171710"/>
              <a:gd name="connsiteX187" fmla="*/ 2209726 w 12193149"/>
              <a:gd name="connsiteY187" fmla="*/ 2846734 h 3171710"/>
              <a:gd name="connsiteX188" fmla="*/ 2095813 w 12193149"/>
              <a:gd name="connsiteY188" fmla="*/ 2830023 h 3171710"/>
              <a:gd name="connsiteX189" fmla="*/ 1998504 w 12193149"/>
              <a:gd name="connsiteY189" fmla="*/ 2822003 h 3171710"/>
              <a:gd name="connsiteX190" fmla="*/ 1929320 w 12193149"/>
              <a:gd name="connsiteY190" fmla="*/ 2843948 h 3171710"/>
              <a:gd name="connsiteX191" fmla="*/ 1922798 w 12193149"/>
              <a:gd name="connsiteY191" fmla="*/ 2839117 h 3171710"/>
              <a:gd name="connsiteX192" fmla="*/ 1874228 w 12193149"/>
              <a:gd name="connsiteY192" fmla="*/ 2840712 h 3171710"/>
              <a:gd name="connsiteX193" fmla="*/ 1787803 w 12193149"/>
              <a:gd name="connsiteY193" fmla="*/ 2868334 h 3171710"/>
              <a:gd name="connsiteX194" fmla="*/ 1739352 w 12193149"/>
              <a:gd name="connsiteY194" fmla="*/ 2863283 h 3171710"/>
              <a:gd name="connsiteX195" fmla="*/ 1676219 w 12193149"/>
              <a:gd name="connsiteY195" fmla="*/ 2846934 h 3171710"/>
              <a:gd name="connsiteX196" fmla="*/ 1609817 w 12193149"/>
              <a:gd name="connsiteY196" fmla="*/ 2840037 h 3171710"/>
              <a:gd name="connsiteX197" fmla="*/ 1497258 w 12193149"/>
              <a:gd name="connsiteY197" fmla="*/ 2814447 h 3171710"/>
              <a:gd name="connsiteX198" fmla="*/ 1151127 w 12193149"/>
              <a:gd name="connsiteY198" fmla="*/ 2765012 h 3171710"/>
              <a:gd name="connsiteX199" fmla="*/ 859417 w 12193149"/>
              <a:gd name="connsiteY199" fmla="*/ 2755579 h 3171710"/>
              <a:gd name="connsiteX200" fmla="*/ 838688 w 12193149"/>
              <a:gd name="connsiteY200" fmla="*/ 2756792 h 3171710"/>
              <a:gd name="connsiteX201" fmla="*/ 817957 w 12193149"/>
              <a:gd name="connsiteY201" fmla="*/ 2754828 h 3171710"/>
              <a:gd name="connsiteX202" fmla="*/ 812654 w 12193149"/>
              <a:gd name="connsiteY202" fmla="*/ 2757722 h 3171710"/>
              <a:gd name="connsiteX203" fmla="*/ 721195 w 12193149"/>
              <a:gd name="connsiteY203" fmla="*/ 2756632 h 3171710"/>
              <a:gd name="connsiteX204" fmla="*/ 720890 w 12193149"/>
              <a:gd name="connsiteY204" fmla="*/ 2755370 h 3171710"/>
              <a:gd name="connsiteX205" fmla="*/ 710023 w 12193149"/>
              <a:gd name="connsiteY205" fmla="*/ 2749693 h 3171710"/>
              <a:gd name="connsiteX206" fmla="*/ 597940 w 12193149"/>
              <a:gd name="connsiteY206" fmla="*/ 2706835 h 3171710"/>
              <a:gd name="connsiteX207" fmla="*/ 579683 w 12193149"/>
              <a:gd name="connsiteY207" fmla="*/ 2704183 h 3171710"/>
              <a:gd name="connsiteX208" fmla="*/ 572865 w 12193149"/>
              <a:gd name="connsiteY208" fmla="*/ 2704372 h 3171710"/>
              <a:gd name="connsiteX209" fmla="*/ 446247 w 12193149"/>
              <a:gd name="connsiteY209" fmla="*/ 2666342 h 3171710"/>
              <a:gd name="connsiteX210" fmla="*/ 405163 w 12193149"/>
              <a:gd name="connsiteY210" fmla="*/ 2660519 h 3171710"/>
              <a:gd name="connsiteX211" fmla="*/ 293583 w 12193149"/>
              <a:gd name="connsiteY211" fmla="*/ 2639823 h 3171710"/>
              <a:gd name="connsiteX212" fmla="*/ 119529 w 12193149"/>
              <a:gd name="connsiteY212" fmla="*/ 2588018 h 3171710"/>
              <a:gd name="connsiteX213" fmla="*/ 16674 w 12193149"/>
              <a:gd name="connsiteY213" fmla="*/ 2585162 h 3171710"/>
              <a:gd name="connsiteX214" fmla="*/ 1150 w 12193149"/>
              <a:gd name="connsiteY214" fmla="*/ 2579693 h 3171710"/>
              <a:gd name="connsiteX215" fmla="*/ 1148 w 12193149"/>
              <a:gd name="connsiteY215" fmla="*/ 1049184 h 3171710"/>
              <a:gd name="connsiteX216" fmla="*/ 1148 w 12193149"/>
              <a:gd name="connsiteY216" fmla="*/ 0 h 3171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</a:cxnLst>
            <a:rect l="l" t="t" r="r" b="b"/>
            <a:pathLst>
              <a:path w="12193149" h="3171710">
                <a:moveTo>
                  <a:pt x="1148" y="0"/>
                </a:moveTo>
                <a:lnTo>
                  <a:pt x="12181789" y="8189"/>
                </a:lnTo>
                <a:cubicBezTo>
                  <a:pt x="12181789" y="201435"/>
                  <a:pt x="12193149" y="1213464"/>
                  <a:pt x="12193149" y="1406710"/>
                </a:cubicBezTo>
                <a:lnTo>
                  <a:pt x="12185986" y="1411160"/>
                </a:lnTo>
                <a:cubicBezTo>
                  <a:pt x="12156393" y="1404401"/>
                  <a:pt x="12176978" y="1415299"/>
                  <a:pt x="12156363" y="1424337"/>
                </a:cubicBezTo>
                <a:cubicBezTo>
                  <a:pt x="12172308" y="1438279"/>
                  <a:pt x="12127905" y="1429847"/>
                  <a:pt x="12139215" y="1450150"/>
                </a:cubicBezTo>
                <a:cubicBezTo>
                  <a:pt x="12135103" y="1451151"/>
                  <a:pt x="12130766" y="1451483"/>
                  <a:pt x="12126327" y="1451661"/>
                </a:cubicBezTo>
                <a:lnTo>
                  <a:pt x="12124007" y="1451765"/>
                </a:lnTo>
                <a:lnTo>
                  <a:pt x="12116854" y="1455579"/>
                </a:lnTo>
                <a:lnTo>
                  <a:pt x="12099497" y="1455110"/>
                </a:lnTo>
                <a:cubicBezTo>
                  <a:pt x="12095162" y="1456775"/>
                  <a:pt x="12090978" y="1459336"/>
                  <a:pt x="12087073" y="1463312"/>
                </a:cubicBezTo>
                <a:cubicBezTo>
                  <a:pt x="12078890" y="1483714"/>
                  <a:pt x="12040481" y="1480817"/>
                  <a:pt x="12031073" y="1506980"/>
                </a:cubicBezTo>
                <a:cubicBezTo>
                  <a:pt x="12026399" y="1515225"/>
                  <a:pt x="12004497" y="1532326"/>
                  <a:pt x="11995833" y="1530429"/>
                </a:cubicBezTo>
                <a:cubicBezTo>
                  <a:pt x="11990333" y="1532938"/>
                  <a:pt x="11986699" y="1539016"/>
                  <a:pt x="11979717" y="1535132"/>
                </a:cubicBezTo>
                <a:cubicBezTo>
                  <a:pt x="11970382" y="1531211"/>
                  <a:pt x="11963763" y="1554233"/>
                  <a:pt x="11959046" y="1544529"/>
                </a:cubicBezTo>
                <a:lnTo>
                  <a:pt x="11920454" y="1557854"/>
                </a:lnTo>
                <a:cubicBezTo>
                  <a:pt x="11919152" y="1564914"/>
                  <a:pt x="11912619" y="1567116"/>
                  <a:pt x="11903656" y="1569397"/>
                </a:cubicBezTo>
                <a:lnTo>
                  <a:pt x="11895048" y="1571762"/>
                </a:lnTo>
                <a:lnTo>
                  <a:pt x="11891968" y="1582700"/>
                </a:lnTo>
                <a:cubicBezTo>
                  <a:pt x="11881074" y="1573372"/>
                  <a:pt x="11884523" y="1604713"/>
                  <a:pt x="11870776" y="1604787"/>
                </a:cubicBezTo>
                <a:lnTo>
                  <a:pt x="11813376" y="1624630"/>
                </a:lnTo>
                <a:lnTo>
                  <a:pt x="11590693" y="1790748"/>
                </a:lnTo>
                <a:cubicBezTo>
                  <a:pt x="11550201" y="1817685"/>
                  <a:pt x="11542649" y="1767741"/>
                  <a:pt x="11506817" y="1860594"/>
                </a:cubicBezTo>
                <a:cubicBezTo>
                  <a:pt x="11450023" y="1916431"/>
                  <a:pt x="11337127" y="2017145"/>
                  <a:pt x="11280332" y="2050542"/>
                </a:cubicBezTo>
                <a:cubicBezTo>
                  <a:pt x="11267547" y="2058142"/>
                  <a:pt x="11229147" y="2123560"/>
                  <a:pt x="11228309" y="2103207"/>
                </a:cubicBezTo>
                <a:cubicBezTo>
                  <a:pt x="11223950" y="2105174"/>
                  <a:pt x="11220761" y="2104651"/>
                  <a:pt x="11218087" y="2102932"/>
                </a:cubicBezTo>
                <a:lnTo>
                  <a:pt x="11217184" y="2101989"/>
                </a:lnTo>
                <a:lnTo>
                  <a:pt x="11188885" y="2119354"/>
                </a:lnTo>
                <a:lnTo>
                  <a:pt x="11184501" y="2119496"/>
                </a:lnTo>
                <a:lnTo>
                  <a:pt x="11166854" y="2133583"/>
                </a:lnTo>
                <a:lnTo>
                  <a:pt x="11157311" y="2139385"/>
                </a:lnTo>
                <a:lnTo>
                  <a:pt x="11155496" y="2144068"/>
                </a:lnTo>
                <a:cubicBezTo>
                  <a:pt x="11153045" y="2147436"/>
                  <a:pt x="11148902" y="2150083"/>
                  <a:pt x="11140961" y="2151086"/>
                </a:cubicBezTo>
                <a:lnTo>
                  <a:pt x="11138961" y="2150743"/>
                </a:lnTo>
                <a:lnTo>
                  <a:pt x="11128208" y="2160803"/>
                </a:lnTo>
                <a:cubicBezTo>
                  <a:pt x="11124962" y="2164785"/>
                  <a:pt x="11122359" y="2169258"/>
                  <a:pt x="11120691" y="2174395"/>
                </a:cubicBezTo>
                <a:cubicBezTo>
                  <a:pt x="11081770" y="2197656"/>
                  <a:pt x="10952581" y="2271077"/>
                  <a:pt x="10894683" y="2300370"/>
                </a:cubicBezTo>
                <a:cubicBezTo>
                  <a:pt x="10861781" y="2315405"/>
                  <a:pt x="10817803" y="2335857"/>
                  <a:pt x="10773300" y="2350162"/>
                </a:cubicBezTo>
                <a:cubicBezTo>
                  <a:pt x="10733414" y="2394390"/>
                  <a:pt x="10677791" y="2353706"/>
                  <a:pt x="10627668" y="2386200"/>
                </a:cubicBezTo>
                <a:cubicBezTo>
                  <a:pt x="10590276" y="2369074"/>
                  <a:pt x="10613693" y="2389253"/>
                  <a:pt x="10581895" y="2395660"/>
                </a:cubicBezTo>
                <a:cubicBezTo>
                  <a:pt x="10597733" y="2418627"/>
                  <a:pt x="10540912" y="2395212"/>
                  <a:pt x="10547790" y="2425394"/>
                </a:cubicBezTo>
                <a:cubicBezTo>
                  <a:pt x="10541784" y="2425603"/>
                  <a:pt x="10535750" y="2424857"/>
                  <a:pt x="10529643" y="2423878"/>
                </a:cubicBezTo>
                <a:lnTo>
                  <a:pt x="10526446" y="2423382"/>
                </a:lnTo>
                <a:lnTo>
                  <a:pt x="10515129" y="2426508"/>
                </a:lnTo>
                <a:lnTo>
                  <a:pt x="10491735" y="2421127"/>
                </a:lnTo>
                <a:cubicBezTo>
                  <a:pt x="10485147" y="2422161"/>
                  <a:pt x="10478389" y="2424430"/>
                  <a:pt x="10471418" y="2428664"/>
                </a:cubicBezTo>
                <a:cubicBezTo>
                  <a:pt x="10451763" y="2453636"/>
                  <a:pt x="10400774" y="2439247"/>
                  <a:pt x="10377042" y="2471569"/>
                </a:cubicBezTo>
                <a:cubicBezTo>
                  <a:pt x="10367240" y="2481286"/>
                  <a:pt x="10330319" y="2498097"/>
                  <a:pt x="10319338" y="2493192"/>
                </a:cubicBezTo>
                <a:cubicBezTo>
                  <a:pt x="10310813" y="2495031"/>
                  <a:pt x="10303331" y="2502144"/>
                  <a:pt x="10295467" y="2495050"/>
                </a:cubicBezTo>
                <a:cubicBezTo>
                  <a:pt x="10284420" y="2487261"/>
                  <a:pt x="10265794" y="2516157"/>
                  <a:pt x="10263443" y="2501919"/>
                </a:cubicBezTo>
                <a:lnTo>
                  <a:pt x="10205418" y="2509120"/>
                </a:lnTo>
                <a:cubicBezTo>
                  <a:pt x="10200696" y="2518180"/>
                  <a:pt x="10190895" y="2519327"/>
                  <a:pt x="10177759" y="2519914"/>
                </a:cubicBezTo>
                <a:lnTo>
                  <a:pt x="10165070" y="2520710"/>
                </a:lnTo>
                <a:lnTo>
                  <a:pt x="10156308" y="2534458"/>
                </a:lnTo>
                <a:cubicBezTo>
                  <a:pt x="10145406" y="2519028"/>
                  <a:pt x="10136981" y="2561781"/>
                  <a:pt x="10118267" y="2558113"/>
                </a:cubicBezTo>
                <a:lnTo>
                  <a:pt x="10083317" y="2570267"/>
                </a:lnTo>
                <a:cubicBezTo>
                  <a:pt x="10075718" y="2568198"/>
                  <a:pt x="10048011" y="2569526"/>
                  <a:pt x="10040388" y="2568603"/>
                </a:cubicBezTo>
                <a:cubicBezTo>
                  <a:pt x="9999609" y="2578704"/>
                  <a:pt x="9985545" y="2579194"/>
                  <a:pt x="9961167" y="2584118"/>
                </a:cubicBezTo>
                <a:cubicBezTo>
                  <a:pt x="9920131" y="2584260"/>
                  <a:pt x="9889892" y="2581061"/>
                  <a:pt x="9848940" y="2590886"/>
                </a:cubicBezTo>
                <a:lnTo>
                  <a:pt x="9729457" y="2611093"/>
                </a:lnTo>
                <a:cubicBezTo>
                  <a:pt x="9676207" y="2601507"/>
                  <a:pt x="9631235" y="2626730"/>
                  <a:pt x="9613704" y="2639342"/>
                </a:cubicBezTo>
                <a:cubicBezTo>
                  <a:pt x="9548152" y="2653618"/>
                  <a:pt x="9410970" y="2690964"/>
                  <a:pt x="9338590" y="2696264"/>
                </a:cubicBezTo>
                <a:lnTo>
                  <a:pt x="9232518" y="2720120"/>
                </a:lnTo>
                <a:lnTo>
                  <a:pt x="9156690" y="2730199"/>
                </a:lnTo>
                <a:lnTo>
                  <a:pt x="9054601" y="2737726"/>
                </a:lnTo>
                <a:lnTo>
                  <a:pt x="9006634" y="2741011"/>
                </a:lnTo>
                <a:lnTo>
                  <a:pt x="9006349" y="2740771"/>
                </a:lnTo>
                <a:cubicBezTo>
                  <a:pt x="9004294" y="2740551"/>
                  <a:pt x="9001475" y="2740879"/>
                  <a:pt x="8997380" y="2741982"/>
                </a:cubicBezTo>
                <a:lnTo>
                  <a:pt x="8991542" y="2744043"/>
                </a:lnTo>
                <a:lnTo>
                  <a:pt x="8975485" y="2747269"/>
                </a:lnTo>
                <a:lnTo>
                  <a:pt x="8969159" y="2746569"/>
                </a:lnTo>
                <a:lnTo>
                  <a:pt x="8964196" y="2744344"/>
                </a:lnTo>
                <a:cubicBezTo>
                  <a:pt x="8955841" y="2752295"/>
                  <a:pt x="8956668" y="2761243"/>
                  <a:pt x="8930136" y="2741156"/>
                </a:cubicBezTo>
                <a:cubicBezTo>
                  <a:pt x="8899182" y="2742176"/>
                  <a:pt x="8790451" y="2756831"/>
                  <a:pt x="8753592" y="2760388"/>
                </a:cubicBezTo>
                <a:cubicBezTo>
                  <a:pt x="8720970" y="2771108"/>
                  <a:pt x="8749345" y="2757447"/>
                  <a:pt x="8708995" y="2762489"/>
                </a:cubicBezTo>
                <a:cubicBezTo>
                  <a:pt x="8672757" y="2782024"/>
                  <a:pt x="8640293" y="2765584"/>
                  <a:pt x="8597219" y="2771061"/>
                </a:cubicBezTo>
                <a:lnTo>
                  <a:pt x="8526378" y="2756219"/>
                </a:lnTo>
                <a:lnTo>
                  <a:pt x="8512131" y="2762134"/>
                </a:lnTo>
                <a:lnTo>
                  <a:pt x="8507315" y="2765135"/>
                </a:lnTo>
                <a:cubicBezTo>
                  <a:pt x="8503797" y="2766912"/>
                  <a:pt x="8501196" y="2767723"/>
                  <a:pt x="8499116" y="2767873"/>
                </a:cubicBezTo>
                <a:lnTo>
                  <a:pt x="8498742" y="2767694"/>
                </a:lnTo>
                <a:lnTo>
                  <a:pt x="8491397" y="2770744"/>
                </a:lnTo>
                <a:lnTo>
                  <a:pt x="8368330" y="2784786"/>
                </a:lnTo>
                <a:cubicBezTo>
                  <a:pt x="8363173" y="2786811"/>
                  <a:pt x="8358881" y="2786463"/>
                  <a:pt x="8354947" y="2784980"/>
                </a:cubicBezTo>
                <a:lnTo>
                  <a:pt x="8321252" y="2801558"/>
                </a:lnTo>
                <a:lnTo>
                  <a:pt x="8315581" y="2801884"/>
                </a:lnTo>
                <a:lnTo>
                  <a:pt x="8296322" y="2815779"/>
                </a:lnTo>
                <a:lnTo>
                  <a:pt x="8285424" y="2821602"/>
                </a:lnTo>
                <a:lnTo>
                  <a:pt x="8284298" y="2826045"/>
                </a:lnTo>
                <a:cubicBezTo>
                  <a:pt x="8281994" y="2829290"/>
                  <a:pt x="8277300" y="2831938"/>
                  <a:pt x="8267224" y="2833220"/>
                </a:cubicBezTo>
                <a:lnTo>
                  <a:pt x="8264525" y="2832990"/>
                </a:lnTo>
                <a:lnTo>
                  <a:pt x="8253181" y="2842833"/>
                </a:lnTo>
                <a:cubicBezTo>
                  <a:pt x="8250007" y="2846683"/>
                  <a:pt x="8247795" y="2850965"/>
                  <a:pt x="8246982" y="2855825"/>
                </a:cubicBezTo>
                <a:cubicBezTo>
                  <a:pt x="8182975" y="2852918"/>
                  <a:pt x="8148279" y="2887040"/>
                  <a:pt x="8091420" y="2901986"/>
                </a:cubicBezTo>
                <a:cubicBezTo>
                  <a:pt x="8026616" y="2925128"/>
                  <a:pt x="7968218" y="2946364"/>
                  <a:pt x="7906555" y="2943959"/>
                </a:cubicBezTo>
                <a:cubicBezTo>
                  <a:pt x="7836267" y="2958871"/>
                  <a:pt x="7782114" y="2961102"/>
                  <a:pt x="7719893" y="2969674"/>
                </a:cubicBezTo>
                <a:lnTo>
                  <a:pt x="7615495" y="2966203"/>
                </a:lnTo>
                <a:lnTo>
                  <a:pt x="7528691" y="2972031"/>
                </a:lnTo>
                <a:lnTo>
                  <a:pt x="7520719" y="2974584"/>
                </a:lnTo>
                <a:cubicBezTo>
                  <a:pt x="7515141" y="2975923"/>
                  <a:pt x="7511320" y="2976273"/>
                  <a:pt x="7508559" y="2975919"/>
                </a:cubicBezTo>
                <a:lnTo>
                  <a:pt x="7508188" y="2975592"/>
                </a:lnTo>
                <a:lnTo>
                  <a:pt x="7496943" y="2977544"/>
                </a:lnTo>
                <a:lnTo>
                  <a:pt x="7219707" y="2983651"/>
                </a:lnTo>
                <a:lnTo>
                  <a:pt x="7202249" y="2988201"/>
                </a:lnTo>
                <a:lnTo>
                  <a:pt x="7198152" y="2993559"/>
                </a:lnTo>
                <a:cubicBezTo>
                  <a:pt x="7193259" y="2997082"/>
                  <a:pt x="7185654" y="2999221"/>
                  <a:pt x="7171956" y="2998207"/>
                </a:cubicBezTo>
                <a:lnTo>
                  <a:pt x="7098136" y="3010435"/>
                </a:lnTo>
                <a:cubicBezTo>
                  <a:pt x="7062296" y="3011413"/>
                  <a:pt x="7051336" y="3012390"/>
                  <a:pt x="7019644" y="3010061"/>
                </a:cubicBezTo>
                <a:cubicBezTo>
                  <a:pt x="6938675" y="3020999"/>
                  <a:pt x="6944793" y="3045165"/>
                  <a:pt x="6905294" y="3039567"/>
                </a:cubicBezTo>
                <a:cubicBezTo>
                  <a:pt x="6873070" y="3034359"/>
                  <a:pt x="6789137" y="3053433"/>
                  <a:pt x="6709370" y="3067522"/>
                </a:cubicBezTo>
                <a:cubicBezTo>
                  <a:pt x="6650254" y="3076977"/>
                  <a:pt x="6629253" y="3091078"/>
                  <a:pt x="6550602" y="3096298"/>
                </a:cubicBezTo>
                <a:cubicBezTo>
                  <a:pt x="6473302" y="3140388"/>
                  <a:pt x="6410843" y="3116665"/>
                  <a:pt x="6318708" y="3143098"/>
                </a:cubicBezTo>
                <a:cubicBezTo>
                  <a:pt x="6298698" y="3158620"/>
                  <a:pt x="6210439" y="3141427"/>
                  <a:pt x="6169822" y="3145185"/>
                </a:cubicBezTo>
                <a:cubicBezTo>
                  <a:pt x="6129203" y="3148943"/>
                  <a:pt x="6091688" y="3162491"/>
                  <a:pt x="6074996" y="3165647"/>
                </a:cubicBezTo>
                <a:lnTo>
                  <a:pt x="6069677" y="3164110"/>
                </a:lnTo>
                <a:lnTo>
                  <a:pt x="6049786" y="3164793"/>
                </a:lnTo>
                <a:lnTo>
                  <a:pt x="6042433" y="3156444"/>
                </a:lnTo>
                <a:lnTo>
                  <a:pt x="6011238" y="3151351"/>
                </a:lnTo>
                <a:cubicBezTo>
                  <a:pt x="5999830" y="3150764"/>
                  <a:pt x="5971276" y="3151677"/>
                  <a:pt x="5958523" y="3154995"/>
                </a:cubicBezTo>
                <a:lnTo>
                  <a:pt x="5760067" y="3170687"/>
                </a:lnTo>
                <a:lnTo>
                  <a:pt x="5628108" y="3171710"/>
                </a:lnTo>
                <a:lnTo>
                  <a:pt x="5472054" y="3157690"/>
                </a:lnTo>
                <a:cubicBezTo>
                  <a:pt x="5479284" y="3144662"/>
                  <a:pt x="5440157" y="3158728"/>
                  <a:pt x="5433909" y="3146437"/>
                </a:cubicBezTo>
                <a:cubicBezTo>
                  <a:pt x="5430517" y="3136405"/>
                  <a:pt x="5392976" y="3131721"/>
                  <a:pt x="5382817" y="3128735"/>
                </a:cubicBezTo>
                <a:lnTo>
                  <a:pt x="5262912" y="3108318"/>
                </a:lnTo>
                <a:cubicBezTo>
                  <a:pt x="5252746" y="3108134"/>
                  <a:pt x="5231699" y="3099824"/>
                  <a:pt x="5224109" y="3097194"/>
                </a:cubicBezTo>
                <a:lnTo>
                  <a:pt x="5175808" y="3094204"/>
                </a:lnTo>
                <a:lnTo>
                  <a:pt x="5157702" y="3086981"/>
                </a:lnTo>
                <a:lnTo>
                  <a:pt x="5143747" y="3083581"/>
                </a:lnTo>
                <a:lnTo>
                  <a:pt x="5140744" y="3081480"/>
                </a:lnTo>
                <a:cubicBezTo>
                  <a:pt x="5135026" y="3077440"/>
                  <a:pt x="5129229" y="3073629"/>
                  <a:pt x="5122807" y="3070627"/>
                </a:cubicBezTo>
                <a:cubicBezTo>
                  <a:pt x="5109467" y="3099246"/>
                  <a:pt x="5066004" y="3049810"/>
                  <a:pt x="5066938" y="3077198"/>
                </a:cubicBezTo>
                <a:cubicBezTo>
                  <a:pt x="5029345" y="3065682"/>
                  <a:pt x="5040096" y="3094771"/>
                  <a:pt x="5012662" y="3060817"/>
                </a:cubicBezTo>
                <a:cubicBezTo>
                  <a:pt x="4938174" y="3061200"/>
                  <a:pt x="4917504" y="3074207"/>
                  <a:pt x="4841589" y="3036800"/>
                </a:cubicBezTo>
                <a:cubicBezTo>
                  <a:pt x="4807890" y="3020158"/>
                  <a:pt x="4785258" y="3009012"/>
                  <a:pt x="4763595" y="3009032"/>
                </a:cubicBezTo>
                <a:cubicBezTo>
                  <a:pt x="4742475" y="3004532"/>
                  <a:pt x="4730631" y="3001709"/>
                  <a:pt x="4724334" y="3000018"/>
                </a:cubicBezTo>
                <a:lnTo>
                  <a:pt x="4722324" y="2999269"/>
                </a:lnTo>
                <a:lnTo>
                  <a:pt x="4723259" y="2999058"/>
                </a:lnTo>
                <a:cubicBezTo>
                  <a:pt x="4722296" y="2998416"/>
                  <a:pt x="4719415" y="2997810"/>
                  <a:pt x="4718350" y="2997788"/>
                </a:cubicBezTo>
                <a:lnTo>
                  <a:pt x="4722324" y="2999269"/>
                </a:lnTo>
                <a:lnTo>
                  <a:pt x="4716674" y="3000544"/>
                </a:lnTo>
                <a:cubicBezTo>
                  <a:pt x="4681300" y="2993588"/>
                  <a:pt x="4525895" y="2992780"/>
                  <a:pt x="4516962" y="2990642"/>
                </a:cubicBezTo>
                <a:cubicBezTo>
                  <a:pt x="4458971" y="2977530"/>
                  <a:pt x="4463810" y="2976789"/>
                  <a:pt x="4429691" y="2979991"/>
                </a:cubicBezTo>
                <a:cubicBezTo>
                  <a:pt x="4424455" y="2983362"/>
                  <a:pt x="4370126" y="2977068"/>
                  <a:pt x="4364023" y="2978645"/>
                </a:cubicBezTo>
                <a:lnTo>
                  <a:pt x="4318114" y="2985260"/>
                </a:lnTo>
                <a:lnTo>
                  <a:pt x="4316258" y="2983919"/>
                </a:lnTo>
                <a:cubicBezTo>
                  <a:pt x="4307275" y="2980548"/>
                  <a:pt x="4301145" y="2980549"/>
                  <a:pt x="4296292" y="2982040"/>
                </a:cubicBezTo>
                <a:lnTo>
                  <a:pt x="4291212" y="2984957"/>
                </a:lnTo>
                <a:lnTo>
                  <a:pt x="4277290" y="2984711"/>
                </a:lnTo>
                <a:lnTo>
                  <a:pt x="4249265" y="2987035"/>
                </a:lnTo>
                <a:lnTo>
                  <a:pt x="4203199" y="2984240"/>
                </a:lnTo>
                <a:cubicBezTo>
                  <a:pt x="4203096" y="2983820"/>
                  <a:pt x="4202995" y="2983401"/>
                  <a:pt x="4202893" y="2982981"/>
                </a:cubicBezTo>
                <a:cubicBezTo>
                  <a:pt x="4201267" y="2980144"/>
                  <a:pt x="4198292" y="2978025"/>
                  <a:pt x="4192396" y="2977347"/>
                </a:cubicBezTo>
                <a:cubicBezTo>
                  <a:pt x="4205365" y="2960058"/>
                  <a:pt x="4162425" y="2961953"/>
                  <a:pt x="4143893" y="2961482"/>
                </a:cubicBezTo>
                <a:cubicBezTo>
                  <a:pt x="4125868" y="2954416"/>
                  <a:pt x="4100250" y="2940836"/>
                  <a:pt x="4084245" y="2934949"/>
                </a:cubicBezTo>
                <a:lnTo>
                  <a:pt x="4075694" y="2934114"/>
                </a:lnTo>
                <a:cubicBezTo>
                  <a:pt x="4075655" y="2934013"/>
                  <a:pt x="4075614" y="2933914"/>
                  <a:pt x="4075575" y="2933815"/>
                </a:cubicBezTo>
                <a:cubicBezTo>
                  <a:pt x="4073829" y="2933031"/>
                  <a:pt x="4071057" y="2932530"/>
                  <a:pt x="4066658" y="2932371"/>
                </a:cubicBezTo>
                <a:lnTo>
                  <a:pt x="4060102" y="2932589"/>
                </a:lnTo>
                <a:lnTo>
                  <a:pt x="4043512" y="2930968"/>
                </a:lnTo>
                <a:lnTo>
                  <a:pt x="4038145" y="2928534"/>
                </a:lnTo>
                <a:lnTo>
                  <a:pt x="4036511" y="2924867"/>
                </a:lnTo>
                <a:lnTo>
                  <a:pt x="4034926" y="2925102"/>
                </a:lnTo>
                <a:cubicBezTo>
                  <a:pt x="4022576" y="2929966"/>
                  <a:pt x="4018025" y="2938342"/>
                  <a:pt x="4005686" y="2912534"/>
                </a:cubicBezTo>
                <a:lnTo>
                  <a:pt x="3937994" y="2895077"/>
                </a:lnTo>
                <a:cubicBezTo>
                  <a:pt x="3921658" y="2902801"/>
                  <a:pt x="3909686" y="2898112"/>
                  <a:pt x="3898423" y="2889422"/>
                </a:cubicBezTo>
                <a:cubicBezTo>
                  <a:pt x="3862243" y="2889918"/>
                  <a:pt x="3830779" y="2876048"/>
                  <a:pt x="3790908" y="2869184"/>
                </a:cubicBezTo>
                <a:cubicBezTo>
                  <a:pt x="3742158" y="2854478"/>
                  <a:pt x="3726280" y="2852501"/>
                  <a:pt x="3683661" y="2845261"/>
                </a:cubicBezTo>
                <a:lnTo>
                  <a:pt x="3611183" y="2812990"/>
                </a:lnTo>
                <a:lnTo>
                  <a:pt x="3605003" y="2814352"/>
                </a:lnTo>
                <a:cubicBezTo>
                  <a:pt x="3600731" y="2814971"/>
                  <a:pt x="3597877" y="2814971"/>
                  <a:pt x="3595884" y="2814516"/>
                </a:cubicBezTo>
                <a:lnTo>
                  <a:pt x="3595649" y="2814247"/>
                </a:lnTo>
                <a:lnTo>
                  <a:pt x="3587126" y="2814937"/>
                </a:lnTo>
                <a:cubicBezTo>
                  <a:pt x="3572774" y="2816728"/>
                  <a:pt x="3550540" y="2802529"/>
                  <a:pt x="3537283" y="2805238"/>
                </a:cubicBezTo>
                <a:cubicBezTo>
                  <a:pt x="3515092" y="2800942"/>
                  <a:pt x="3489773" y="2807207"/>
                  <a:pt x="3474371" y="2801577"/>
                </a:cubicBezTo>
                <a:lnTo>
                  <a:pt x="3401876" y="2789529"/>
                </a:lnTo>
                <a:lnTo>
                  <a:pt x="3365036" y="2806481"/>
                </a:lnTo>
                <a:cubicBezTo>
                  <a:pt x="3361007" y="2808779"/>
                  <a:pt x="3355145" y="2809857"/>
                  <a:pt x="3345174" y="2808163"/>
                </a:cubicBezTo>
                <a:lnTo>
                  <a:pt x="3342846" y="2807188"/>
                </a:lnTo>
                <a:cubicBezTo>
                  <a:pt x="3337528" y="2809659"/>
                  <a:pt x="3296694" y="2810789"/>
                  <a:pt x="3263504" y="2813065"/>
                </a:cubicBezTo>
                <a:cubicBezTo>
                  <a:pt x="3210873" y="2815406"/>
                  <a:pt x="3204538" y="2823378"/>
                  <a:pt x="3143704" y="2820840"/>
                </a:cubicBezTo>
                <a:cubicBezTo>
                  <a:pt x="3083839" y="2822069"/>
                  <a:pt x="3073438" y="2828075"/>
                  <a:pt x="3031439" y="2823483"/>
                </a:cubicBezTo>
                <a:lnTo>
                  <a:pt x="2782717" y="2845304"/>
                </a:lnTo>
                <a:cubicBezTo>
                  <a:pt x="2720447" y="2872959"/>
                  <a:pt x="2718750" y="2842390"/>
                  <a:pt x="2647675" y="2855840"/>
                </a:cubicBezTo>
                <a:cubicBezTo>
                  <a:pt x="2583664" y="2795905"/>
                  <a:pt x="2609849" y="2834173"/>
                  <a:pt x="2569176" y="2829599"/>
                </a:cubicBezTo>
                <a:lnTo>
                  <a:pt x="2444403" y="2843500"/>
                </a:lnTo>
                <a:cubicBezTo>
                  <a:pt x="2412730" y="2860060"/>
                  <a:pt x="2355175" y="2829971"/>
                  <a:pt x="2316260" y="2851967"/>
                </a:cubicBezTo>
                <a:cubicBezTo>
                  <a:pt x="2277148" y="2852505"/>
                  <a:pt x="2234330" y="2848310"/>
                  <a:pt x="2209726" y="2846734"/>
                </a:cubicBezTo>
                <a:cubicBezTo>
                  <a:pt x="2172984" y="2843077"/>
                  <a:pt x="2131016" y="2834145"/>
                  <a:pt x="2095813" y="2830023"/>
                </a:cubicBezTo>
                <a:cubicBezTo>
                  <a:pt x="2078687" y="2843632"/>
                  <a:pt x="2046700" y="2821328"/>
                  <a:pt x="1998504" y="2822003"/>
                </a:cubicBezTo>
                <a:cubicBezTo>
                  <a:pt x="1979851" y="2837650"/>
                  <a:pt x="1965997" y="2822267"/>
                  <a:pt x="1929320" y="2843948"/>
                </a:cubicBezTo>
                <a:cubicBezTo>
                  <a:pt x="1927506" y="2842156"/>
                  <a:pt x="1925308" y="2840529"/>
                  <a:pt x="1922798" y="2839117"/>
                </a:cubicBezTo>
                <a:cubicBezTo>
                  <a:pt x="1908224" y="2830923"/>
                  <a:pt x="1886476" y="2831636"/>
                  <a:pt x="1874228" y="2840712"/>
                </a:cubicBezTo>
                <a:cubicBezTo>
                  <a:pt x="1844711" y="2855471"/>
                  <a:pt x="1815838" y="2863248"/>
                  <a:pt x="1787803" y="2868334"/>
                </a:cubicBezTo>
                <a:lnTo>
                  <a:pt x="1739352" y="2863283"/>
                </a:lnTo>
                <a:cubicBezTo>
                  <a:pt x="1720756" y="2859717"/>
                  <a:pt x="1697809" y="2850808"/>
                  <a:pt x="1676219" y="2846934"/>
                </a:cubicBezTo>
                <a:cubicBezTo>
                  <a:pt x="1653856" y="2845729"/>
                  <a:pt x="1629782" y="2852334"/>
                  <a:pt x="1609817" y="2840037"/>
                </a:cubicBezTo>
                <a:cubicBezTo>
                  <a:pt x="1570834" y="2828361"/>
                  <a:pt x="1525521" y="2848516"/>
                  <a:pt x="1497258" y="2814447"/>
                </a:cubicBezTo>
                <a:cubicBezTo>
                  <a:pt x="1419429" y="2799738"/>
                  <a:pt x="1265224" y="2779725"/>
                  <a:pt x="1151127" y="2765012"/>
                </a:cubicBezTo>
                <a:cubicBezTo>
                  <a:pt x="1044820" y="2755201"/>
                  <a:pt x="911490" y="2756949"/>
                  <a:pt x="859417" y="2755579"/>
                </a:cubicBezTo>
                <a:lnTo>
                  <a:pt x="838688" y="2756792"/>
                </a:lnTo>
                <a:cubicBezTo>
                  <a:pt x="829380" y="2753383"/>
                  <a:pt x="823010" y="2753358"/>
                  <a:pt x="817957" y="2754828"/>
                </a:cubicBezTo>
                <a:lnTo>
                  <a:pt x="812654" y="2757722"/>
                </a:lnTo>
                <a:lnTo>
                  <a:pt x="721195" y="2756632"/>
                </a:lnTo>
                <a:cubicBezTo>
                  <a:pt x="721095" y="2756212"/>
                  <a:pt x="720991" y="2755791"/>
                  <a:pt x="720890" y="2755370"/>
                </a:cubicBezTo>
                <a:cubicBezTo>
                  <a:pt x="719222" y="2752527"/>
                  <a:pt x="716144" y="2750395"/>
                  <a:pt x="710023" y="2749693"/>
                </a:cubicBezTo>
                <a:cubicBezTo>
                  <a:pt x="689532" y="2741604"/>
                  <a:pt x="619665" y="2714421"/>
                  <a:pt x="597940" y="2706835"/>
                </a:cubicBezTo>
                <a:cubicBezTo>
                  <a:pt x="587430" y="2706236"/>
                  <a:pt x="583862" y="2704593"/>
                  <a:pt x="579683" y="2704183"/>
                </a:cubicBezTo>
                <a:lnTo>
                  <a:pt x="572865" y="2704372"/>
                </a:lnTo>
                <a:cubicBezTo>
                  <a:pt x="550627" y="2698066"/>
                  <a:pt x="474197" y="2673651"/>
                  <a:pt x="446247" y="2666342"/>
                </a:cubicBezTo>
                <a:cubicBezTo>
                  <a:pt x="429213" y="2673994"/>
                  <a:pt x="416808" y="2669256"/>
                  <a:pt x="405163" y="2660519"/>
                </a:cubicBezTo>
                <a:cubicBezTo>
                  <a:pt x="367566" y="2660861"/>
                  <a:pt x="334968" y="2646856"/>
                  <a:pt x="293583" y="2639823"/>
                </a:cubicBezTo>
                <a:lnTo>
                  <a:pt x="119529" y="2588018"/>
                </a:lnTo>
                <a:cubicBezTo>
                  <a:pt x="73377" y="2578908"/>
                  <a:pt x="36403" y="2586550"/>
                  <a:pt x="16674" y="2585162"/>
                </a:cubicBezTo>
                <a:lnTo>
                  <a:pt x="1150" y="2579693"/>
                </a:lnTo>
                <a:cubicBezTo>
                  <a:pt x="-1438" y="2323697"/>
                  <a:pt x="1148" y="1341304"/>
                  <a:pt x="1148" y="1049184"/>
                </a:cubicBezTo>
                <a:lnTo>
                  <a:pt x="1148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13DC1A-1D46-CF92-1AE8-02AF70CFE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916632" cy="1188720"/>
          </a:xfrm>
        </p:spPr>
        <p:txBody>
          <a:bodyPr>
            <a:normAutofit/>
          </a:bodyPr>
          <a:lstStyle/>
          <a:p>
            <a:r>
              <a:rPr lang="es-PR">
                <a:solidFill>
                  <a:schemeClr val="tx1">
                    <a:lumMod val="85000"/>
                    <a:lumOff val="15000"/>
                  </a:schemeClr>
                </a:solidFill>
              </a:rPr>
              <a:t>División de Informática y Despacho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100EB-68A4-701E-4665-02C93097B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034988"/>
            <a:ext cx="8276026" cy="4081935"/>
          </a:xfrm>
        </p:spPr>
        <p:txBody>
          <a:bodyPr anchor="ctr">
            <a:noAutofit/>
          </a:bodyPr>
          <a:lstStyle/>
          <a:p>
            <a:pPr algn="just"/>
            <a:r>
              <a:rPr lang="es-PR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Modernización Tecnológica</a:t>
            </a:r>
          </a:p>
          <a:p>
            <a:pPr lvl="1" algn="just"/>
            <a:r>
              <a:rPr lang="es-PR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Digitalización de canales de comunicación: </a:t>
            </a:r>
            <a:r>
              <a:rPr lang="es-P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Zonas de Arecibo, Ponce, Humacao, Carolina.</a:t>
            </a:r>
          </a:p>
          <a:p>
            <a:pPr lvl="1" algn="just"/>
            <a:r>
              <a:rPr lang="es-PR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Adquisición de tabletas: </a:t>
            </a:r>
            <a:r>
              <a:rPr lang="es-P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Fases de adquisición de 100 tabletas en total.</a:t>
            </a:r>
          </a:p>
          <a:p>
            <a:pPr lvl="2" algn="just"/>
            <a:r>
              <a:rPr lang="es-P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15 tabletas para la primera fase del récord médico electrónico (EPCR), con una inversión de $108,630.00, en proceso de compra de 85 adicionales ($619,610.00).</a:t>
            </a:r>
          </a:p>
          <a:p>
            <a:pPr lvl="1" algn="just"/>
            <a:r>
              <a:rPr lang="es-PR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Radios y computadoras: </a:t>
            </a:r>
            <a:r>
              <a:rPr lang="es-P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Nuevas adquisiciones para mejorar infraestructura tecnológica.</a:t>
            </a:r>
          </a:p>
          <a:p>
            <a:pPr lvl="2" algn="just"/>
            <a:r>
              <a:rPr lang="es-P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110 computadoras para bases y despachos ($105,464.70); 94 radios portátiles digitales ($166,380.00) y 41 radios para ambulancias ($123,662.97).</a:t>
            </a:r>
          </a:p>
          <a:p>
            <a:pPr lvl="1" algn="just"/>
            <a:r>
              <a:rPr lang="es-PR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Sistema de microondas: </a:t>
            </a:r>
            <a:r>
              <a:rPr lang="es-P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Mejorando resiliencia de comunicaciones.</a:t>
            </a:r>
          </a:p>
          <a:p>
            <a:pPr lvl="2" algn="just"/>
            <a:r>
              <a:rPr lang="es-P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 implementó un sistema de microondas para mejorar la redundancia y resiliencia de las comunicaciones entre despachos, a un costo de $1,869,074.98.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003ACFB-91BF-4AC3-B246-F88A257C295C}"/>
              </a:ext>
            </a:extLst>
          </p:cNvPr>
          <p:cNvGrpSpPr/>
          <p:nvPr/>
        </p:nvGrpSpPr>
        <p:grpSpPr>
          <a:xfrm>
            <a:off x="98612" y="6116135"/>
            <a:ext cx="1350160" cy="648587"/>
            <a:chOff x="98612" y="6116135"/>
            <a:chExt cx="1350160" cy="648587"/>
          </a:xfrm>
        </p:grpSpPr>
        <p:pic>
          <p:nvPicPr>
            <p:cNvPr id="7" name="Picture 6" descr="Logo">
              <a:extLst>
                <a:ext uri="{FF2B5EF4-FFF2-40B4-BE49-F238E27FC236}">
                  <a16:creationId xmlns:a16="http://schemas.microsoft.com/office/drawing/2014/main" id="{28DCE776-FBCB-461D-AEE4-7AF63F92D17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508" t="7829" r="15215" b="6753"/>
            <a:stretch/>
          </p:blipFill>
          <p:spPr>
            <a:xfrm>
              <a:off x="825295" y="6116135"/>
              <a:ext cx="623477" cy="648587"/>
            </a:xfrm>
            <a:custGeom>
              <a:avLst/>
              <a:gdLst/>
              <a:ahLst/>
              <a:cxnLst/>
              <a:rect l="l" t="t" r="r" b="b"/>
              <a:pathLst>
                <a:path w="5051479" h="5503900">
                  <a:moveTo>
                    <a:pt x="151948" y="0"/>
                  </a:moveTo>
                  <a:lnTo>
                    <a:pt x="4899531" y="0"/>
                  </a:lnTo>
                  <a:cubicBezTo>
                    <a:pt x="4983450" y="0"/>
                    <a:pt x="5051479" y="68029"/>
                    <a:pt x="5051479" y="151948"/>
                  </a:cubicBezTo>
                  <a:lnTo>
                    <a:pt x="5051479" y="5351952"/>
                  </a:lnTo>
                  <a:cubicBezTo>
                    <a:pt x="5051479" y="5435871"/>
                    <a:pt x="4983450" y="5503900"/>
                    <a:pt x="4899531" y="5503900"/>
                  </a:cubicBezTo>
                  <a:lnTo>
                    <a:pt x="151948" y="5503900"/>
                  </a:lnTo>
                  <a:cubicBezTo>
                    <a:pt x="68029" y="5503900"/>
                    <a:pt x="0" y="5435871"/>
                    <a:pt x="0" y="5351952"/>
                  </a:cubicBezTo>
                  <a:lnTo>
                    <a:pt x="0" y="151948"/>
                  </a:lnTo>
                  <a:cubicBezTo>
                    <a:pt x="0" y="68029"/>
                    <a:pt x="68029" y="0"/>
                    <a:pt x="151948" y="0"/>
                  </a:cubicBezTo>
                  <a:close/>
                </a:path>
              </a:pathLst>
            </a:custGeom>
          </p:spPr>
        </p:pic>
        <p:pic>
          <p:nvPicPr>
            <p:cNvPr id="8" name="Picture 7" descr="A logo with a bird and stars&#10;&#10;Description automatically generated">
              <a:extLst>
                <a:ext uri="{FF2B5EF4-FFF2-40B4-BE49-F238E27FC236}">
                  <a16:creationId xmlns:a16="http://schemas.microsoft.com/office/drawing/2014/main" id="{C5CA4B15-30DC-4DF5-98F2-3A55C2A41440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612" y="6116135"/>
              <a:ext cx="681317" cy="6485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49056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36A538-E5A7-F3F2-1BCF-64D93F554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es-PR">
                <a:solidFill>
                  <a:schemeClr val="tx1">
                    <a:lumMod val="85000"/>
                    <a:lumOff val="15000"/>
                  </a:schemeClr>
                </a:solidFill>
              </a:rPr>
              <a:t>División de Servicios Generales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7F14D-EDD5-54A5-A121-C048EF004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070847"/>
            <a:ext cx="8276026" cy="3680949"/>
          </a:xfrm>
        </p:spPr>
        <p:txBody>
          <a:bodyPr anchor="ctr">
            <a:normAutofit/>
          </a:bodyPr>
          <a:lstStyle/>
          <a:p>
            <a:pPr algn="just"/>
            <a:r>
              <a:rPr lang="es-PR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Mejoras de infraestructura: </a:t>
            </a:r>
            <a:r>
              <a:rPr lang="es-P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Instalaciones revitalizadas en Mayagüez y Ponce.</a:t>
            </a:r>
          </a:p>
          <a:p>
            <a:pPr algn="just"/>
            <a:r>
              <a:rPr lang="es-PR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Adquisición de uniformes y equipos:</a:t>
            </a:r>
          </a:p>
          <a:p>
            <a:pPr lvl="1" algn="just"/>
            <a:r>
              <a:rPr lang="es-P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Uniformes para paramédicos, supervisores y despachadores.</a:t>
            </a:r>
          </a:p>
          <a:p>
            <a:pPr lvl="1" algn="just"/>
            <a:r>
              <a:rPr lang="es-P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Extintores, aires acondicionados, cisternas, monitores cardíacos.</a:t>
            </a:r>
          </a:p>
          <a:p>
            <a:pPr lvl="1" algn="just"/>
            <a:r>
              <a:rPr lang="es-P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Instalación de techo para resguardar camiones de servicios generales.</a:t>
            </a:r>
          </a:p>
          <a:p>
            <a:pPr lvl="1" algn="just"/>
            <a:r>
              <a:rPr lang="es-P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 realizaron trabajos de revitalización en nuestras instalaciones, incluyendo mejoras en despachos y bases en Mayagüez, Ponce, y otras áreas. 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C4DE97B-23B9-4CF9-B858-815788E359CC}"/>
              </a:ext>
            </a:extLst>
          </p:cNvPr>
          <p:cNvGrpSpPr/>
          <p:nvPr/>
        </p:nvGrpSpPr>
        <p:grpSpPr>
          <a:xfrm>
            <a:off x="98612" y="6116135"/>
            <a:ext cx="1350160" cy="648587"/>
            <a:chOff x="98612" y="6116135"/>
            <a:chExt cx="1350160" cy="648587"/>
          </a:xfrm>
        </p:grpSpPr>
        <p:pic>
          <p:nvPicPr>
            <p:cNvPr id="8" name="Picture 7" descr="Logo">
              <a:extLst>
                <a:ext uri="{FF2B5EF4-FFF2-40B4-BE49-F238E27FC236}">
                  <a16:creationId xmlns:a16="http://schemas.microsoft.com/office/drawing/2014/main" id="{1B064175-FAD7-4CDD-B5F1-27A8966217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508" t="7829" r="15215" b="6753"/>
            <a:stretch/>
          </p:blipFill>
          <p:spPr>
            <a:xfrm>
              <a:off x="825295" y="6116135"/>
              <a:ext cx="623477" cy="648587"/>
            </a:xfrm>
            <a:custGeom>
              <a:avLst/>
              <a:gdLst/>
              <a:ahLst/>
              <a:cxnLst/>
              <a:rect l="l" t="t" r="r" b="b"/>
              <a:pathLst>
                <a:path w="5051479" h="5503900">
                  <a:moveTo>
                    <a:pt x="151948" y="0"/>
                  </a:moveTo>
                  <a:lnTo>
                    <a:pt x="4899531" y="0"/>
                  </a:lnTo>
                  <a:cubicBezTo>
                    <a:pt x="4983450" y="0"/>
                    <a:pt x="5051479" y="68029"/>
                    <a:pt x="5051479" y="151948"/>
                  </a:cubicBezTo>
                  <a:lnTo>
                    <a:pt x="5051479" y="5351952"/>
                  </a:lnTo>
                  <a:cubicBezTo>
                    <a:pt x="5051479" y="5435871"/>
                    <a:pt x="4983450" y="5503900"/>
                    <a:pt x="4899531" y="5503900"/>
                  </a:cubicBezTo>
                  <a:lnTo>
                    <a:pt x="151948" y="5503900"/>
                  </a:lnTo>
                  <a:cubicBezTo>
                    <a:pt x="68029" y="5503900"/>
                    <a:pt x="0" y="5435871"/>
                    <a:pt x="0" y="5351952"/>
                  </a:cubicBezTo>
                  <a:lnTo>
                    <a:pt x="0" y="151948"/>
                  </a:lnTo>
                  <a:cubicBezTo>
                    <a:pt x="0" y="68029"/>
                    <a:pt x="68029" y="0"/>
                    <a:pt x="151948" y="0"/>
                  </a:cubicBezTo>
                  <a:close/>
                </a:path>
              </a:pathLst>
            </a:custGeom>
          </p:spPr>
        </p:pic>
        <p:pic>
          <p:nvPicPr>
            <p:cNvPr id="9" name="Picture 8" descr="A logo with a bird and stars&#10;&#10;Description automatically generated">
              <a:extLst>
                <a:ext uri="{FF2B5EF4-FFF2-40B4-BE49-F238E27FC236}">
                  <a16:creationId xmlns:a16="http://schemas.microsoft.com/office/drawing/2014/main" id="{4933AD81-4E16-4F93-99CA-240060686D6C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612" y="6116135"/>
              <a:ext cx="681317" cy="6485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03935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128F3BD-7564-4310-B528-888E64F875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5B8978-FE41-C6D3-FADB-D54D52A90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609600"/>
            <a:ext cx="8548386" cy="1282459"/>
          </a:xfrm>
        </p:spPr>
        <p:txBody>
          <a:bodyPr>
            <a:normAutofit/>
          </a:bodyPr>
          <a:lstStyle/>
          <a:p>
            <a:r>
              <a:rPr lang="es-PR"/>
              <a:t>Academia NCEM</a:t>
            </a:r>
            <a:endParaRPr lang="es-P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C9826-84D4-97E2-02C8-D877FD3B6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1559859"/>
            <a:ext cx="9584753" cy="4975412"/>
          </a:xfrm>
        </p:spPr>
        <p:txBody>
          <a:bodyPr>
            <a:noAutofit/>
          </a:bodyPr>
          <a:lstStyle/>
          <a:p>
            <a:pPr algn="just"/>
            <a:r>
              <a:rPr lang="es-PR" sz="1400" b="1" dirty="0"/>
              <a:t>Talleres y capacitación:</a:t>
            </a:r>
          </a:p>
          <a:p>
            <a:pPr lvl="1" algn="just"/>
            <a:r>
              <a:rPr lang="es-PR" sz="1400" b="1" dirty="0"/>
              <a:t>Supervisión y liderazgo: </a:t>
            </a:r>
            <a:r>
              <a:rPr lang="es-PR" sz="1400" dirty="0"/>
              <a:t>Adiestramiento de 77 supervisores.</a:t>
            </a:r>
          </a:p>
          <a:p>
            <a:pPr lvl="2" algn="just"/>
            <a:r>
              <a:rPr lang="es-PR" sz="1400" dirty="0"/>
              <a:t>La academia del NCEM ha sido clave en la educación continua de nuestro personal. Más de 500 paramédicos y 200 bomberos han recibido adiestramientos especializados. </a:t>
            </a:r>
          </a:p>
          <a:p>
            <a:pPr lvl="2" algn="just"/>
            <a:r>
              <a:rPr lang="es-PR" sz="1400" dirty="0"/>
              <a:t>Se certificó como Centro Autorizado de Adiestramientos de la Asociación Nacional de Técnicos de Emergencias Médicas (NAEMT), lo que nos permite emitir certificaciones el mismo día de los cursos.</a:t>
            </a:r>
          </a:p>
          <a:p>
            <a:pPr lvl="1" algn="just"/>
            <a:r>
              <a:rPr lang="es-PR" sz="1400" b="1" dirty="0"/>
              <a:t>Adiestramientos de fentanilo y resucitación pulmonar.</a:t>
            </a:r>
          </a:p>
          <a:p>
            <a:pPr lvl="2" algn="just"/>
            <a:r>
              <a:rPr lang="es-PR" sz="1400" dirty="0"/>
              <a:t>Se realizaron más de 437 adiestramientos sobre los efectos del fentanilo y el uso de NARCAN Intranasal. Adiestramiento de compresiones utilizando máquina de compresión torácica.</a:t>
            </a:r>
          </a:p>
          <a:p>
            <a:pPr lvl="2" algn="just"/>
            <a:r>
              <a:rPr lang="es-PR" sz="1400" dirty="0"/>
              <a:t>Se llevaron a cabo talleres especializados en Resucitación Pulmonar de Alta Eficiencia, con el apoyo de la empresa ZOLL, impactando a 45 paramédicos en las zonas de Ponce y Mayagüez.</a:t>
            </a:r>
          </a:p>
          <a:p>
            <a:pPr lvl="1" algn="just"/>
            <a:r>
              <a:rPr lang="es-PR" sz="1400" b="1" dirty="0"/>
              <a:t>Colaboraciones con instituciones médicas: </a:t>
            </a:r>
            <a:r>
              <a:rPr lang="es-PR" sz="1400" dirty="0"/>
              <a:t>Hospital Pediátrico Universitario, Hospital de Veteranos, Universidad de Puerto Rico.</a:t>
            </a:r>
          </a:p>
          <a:p>
            <a:pPr lvl="2" algn="just"/>
            <a:r>
              <a:rPr lang="es-PR" sz="1400" dirty="0"/>
              <a:t>Se han establecido alianzas con instituciones médicas y educativas para garantizar que el personal esté al día con las mejores prácticas y los últimos avances en atención de emergencias.</a:t>
            </a:r>
          </a:p>
          <a:p>
            <a:pPr lvl="1" algn="just"/>
            <a:r>
              <a:rPr lang="es-PR" sz="1400" b="1" dirty="0"/>
              <a:t>Nuevos instructores formados: </a:t>
            </a:r>
            <a:r>
              <a:rPr lang="es-PR" sz="1400" dirty="0"/>
              <a:t>5 instructores en nuevas disciplinas.</a:t>
            </a:r>
          </a:p>
          <a:p>
            <a:pPr lvl="1" algn="just"/>
            <a:r>
              <a:rPr lang="es-PR" sz="1400" b="1" dirty="0"/>
              <a:t>Equipo para adiestramiento: </a:t>
            </a:r>
            <a:r>
              <a:rPr lang="es-PR" sz="1400" dirty="0"/>
              <a:t>Maniquíes avanzados y pediátricos, desfibriladores.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2AA3C4E-019E-440F-87AB-67EFA9BE6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0822456" y="-2"/>
            <a:ext cx="1368219" cy="6858000"/>
          </a:xfrm>
          <a:custGeom>
            <a:avLst/>
            <a:gdLst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06772 w 1605470"/>
              <a:gd name="connsiteY131" fmla="*/ 2847273 h 6858000"/>
              <a:gd name="connsiteX132" fmla="*/ 593254 w 1605470"/>
              <a:gd name="connsiteY132" fmla="*/ 2766463 h 6858000"/>
              <a:gd name="connsiteX133" fmla="*/ 613412 w 1605470"/>
              <a:gd name="connsiteY133" fmla="*/ 2731184 h 6858000"/>
              <a:gd name="connsiteX134" fmla="*/ 555080 w 1605470"/>
              <a:gd name="connsiteY134" fmla="*/ 2538816 h 6858000"/>
              <a:gd name="connsiteX135" fmla="*/ 551827 w 1605470"/>
              <a:gd name="connsiteY135" fmla="*/ 2485734 h 6858000"/>
              <a:gd name="connsiteX136" fmla="*/ 525179 w 1605470"/>
              <a:gd name="connsiteY136" fmla="*/ 2447068 h 6858000"/>
              <a:gd name="connsiteX137" fmla="*/ 529511 w 1605470"/>
              <a:gd name="connsiteY137" fmla="*/ 2425819 h 6858000"/>
              <a:gd name="connsiteX138" fmla="*/ 530521 w 1605470"/>
              <a:gd name="connsiteY138" fmla="*/ 2422066 h 6858000"/>
              <a:gd name="connsiteX139" fmla="*/ 528878 w 1605470"/>
              <a:gd name="connsiteY139" fmla="*/ 2408971 h 6858000"/>
              <a:gd name="connsiteX140" fmla="*/ 535510 w 1605470"/>
              <a:gd name="connsiteY140" fmla="*/ 2402874 h 6858000"/>
              <a:gd name="connsiteX141" fmla="*/ 538122 w 1605470"/>
              <a:gd name="connsiteY141" fmla="*/ 2381443 h 6858000"/>
              <a:gd name="connsiteX142" fmla="*/ 533116 w 1605470"/>
              <a:gd name="connsiteY142" fmla="*/ 2358011 h 6858000"/>
              <a:gd name="connsiteX143" fmla="*/ 501423 w 1605470"/>
              <a:gd name="connsiteY143" fmla="*/ 2249479 h 6858000"/>
              <a:gd name="connsiteX144" fmla="*/ 486968 w 1605470"/>
              <a:gd name="connsiteY144" fmla="*/ 2182937 h 6858000"/>
              <a:gd name="connsiteX145" fmla="*/ 488555 w 1605470"/>
              <a:gd name="connsiteY145" fmla="*/ 2155135 h 6858000"/>
              <a:gd name="connsiteX146" fmla="*/ 486013 w 1605470"/>
              <a:gd name="connsiteY146" fmla="*/ 2118008 h 6858000"/>
              <a:gd name="connsiteX147" fmla="*/ 487006 w 1605470"/>
              <a:gd name="connsiteY147" fmla="*/ 2050531 h 6858000"/>
              <a:gd name="connsiteX148" fmla="*/ 478812 w 1605470"/>
              <a:gd name="connsiteY148" fmla="*/ 1963269 h 6858000"/>
              <a:gd name="connsiteX149" fmla="*/ 442619 w 1605470"/>
              <a:gd name="connsiteY149" fmla="*/ 1910499 h 6858000"/>
              <a:gd name="connsiteX150" fmla="*/ 446785 w 1605470"/>
              <a:gd name="connsiteY150" fmla="*/ 1903212 h 6858000"/>
              <a:gd name="connsiteX151" fmla="*/ 436547 w 1605470"/>
              <a:gd name="connsiteY151" fmla="*/ 1861531 h 6858000"/>
              <a:gd name="connsiteX152" fmla="*/ 364290 w 1605470"/>
              <a:gd name="connsiteY152" fmla="*/ 1728772 h 6858000"/>
              <a:gd name="connsiteX153" fmla="*/ 345287 w 1605470"/>
              <a:gd name="connsiteY153" fmla="*/ 1646953 h 6858000"/>
              <a:gd name="connsiteX154" fmla="*/ 344412 w 1605470"/>
              <a:gd name="connsiteY154" fmla="*/ 1615777 h 6858000"/>
              <a:gd name="connsiteX155" fmla="*/ 342578 w 1605470"/>
              <a:gd name="connsiteY155" fmla="*/ 1563678 h 6858000"/>
              <a:gd name="connsiteX156" fmla="*/ 355658 w 1605470"/>
              <a:gd name="connsiteY156" fmla="*/ 1519474 h 6858000"/>
              <a:gd name="connsiteX157" fmla="*/ 348400 w 1605470"/>
              <a:gd name="connsiteY157" fmla="*/ 1477995 h 6858000"/>
              <a:gd name="connsiteX158" fmla="*/ 328025 w 1605470"/>
              <a:gd name="connsiteY158" fmla="*/ 1475165 h 6858000"/>
              <a:gd name="connsiteX159" fmla="*/ 326326 w 1605470"/>
              <a:gd name="connsiteY159" fmla="*/ 1428585 h 6858000"/>
              <a:gd name="connsiteX160" fmla="*/ 325799 w 1605470"/>
              <a:gd name="connsiteY160" fmla="*/ 1357181 h 6858000"/>
              <a:gd name="connsiteX161" fmla="*/ 320507 w 1605470"/>
              <a:gd name="connsiteY161" fmla="*/ 1347099 h 6858000"/>
              <a:gd name="connsiteX162" fmla="*/ 335347 w 1605470"/>
              <a:gd name="connsiteY162" fmla="*/ 1334233 h 6858000"/>
              <a:gd name="connsiteX163" fmla="*/ 342792 w 1605470"/>
              <a:gd name="connsiteY163" fmla="*/ 1307086 h 6858000"/>
              <a:gd name="connsiteX164" fmla="*/ 343980 w 1605470"/>
              <a:gd name="connsiteY164" fmla="*/ 1189033 h 6858000"/>
              <a:gd name="connsiteX165" fmla="*/ 348665 w 1605470"/>
              <a:gd name="connsiteY165" fmla="*/ 1168288 h 6858000"/>
              <a:gd name="connsiteX166" fmla="*/ 340947 w 1605470"/>
              <a:gd name="connsiteY166" fmla="*/ 1142577 h 6858000"/>
              <a:gd name="connsiteX167" fmla="*/ 330253 w 1605470"/>
              <a:gd name="connsiteY167" fmla="*/ 1088484 h 6858000"/>
              <a:gd name="connsiteX168" fmla="*/ 314647 w 1605470"/>
              <a:gd name="connsiteY168" fmla="*/ 1053424 h 6858000"/>
              <a:gd name="connsiteX169" fmla="*/ 322906 w 1605470"/>
              <a:gd name="connsiteY169" fmla="*/ 1044367 h 6858000"/>
              <a:gd name="connsiteX170" fmla="*/ 326818 w 1605470"/>
              <a:gd name="connsiteY170" fmla="*/ 1022828 h 6858000"/>
              <a:gd name="connsiteX171" fmla="*/ 320445 w 1605470"/>
              <a:gd name="connsiteY171" fmla="*/ 932283 h 6858000"/>
              <a:gd name="connsiteX172" fmla="*/ 322681 w 1605470"/>
              <a:gd name="connsiteY172" fmla="*/ 915925 h 6858000"/>
              <a:gd name="connsiteX173" fmla="*/ 315310 w 1605470"/>
              <a:gd name="connsiteY173" fmla="*/ 896999 h 6858000"/>
              <a:gd name="connsiteX174" fmla="*/ 284718 w 1605470"/>
              <a:gd name="connsiteY174" fmla="*/ 821517 h 6858000"/>
              <a:gd name="connsiteX175" fmla="*/ 270682 w 1605470"/>
              <a:gd name="connsiteY175" fmla="*/ 786519 h 6858000"/>
              <a:gd name="connsiteX176" fmla="*/ 265483 w 1605470"/>
              <a:gd name="connsiteY176" fmla="*/ 784963 h 6858000"/>
              <a:gd name="connsiteX177" fmla="*/ 270939 w 1605470"/>
              <a:gd name="connsiteY177" fmla="*/ 776648 h 6858000"/>
              <a:gd name="connsiteX178" fmla="*/ 263668 w 1605470"/>
              <a:gd name="connsiteY178" fmla="*/ 751353 h 6858000"/>
              <a:gd name="connsiteX179" fmla="*/ 254540 w 1605470"/>
              <a:gd name="connsiteY179" fmla="*/ 741965 h 6858000"/>
              <a:gd name="connsiteX180" fmla="*/ 252501 w 1605470"/>
              <a:gd name="connsiteY180" fmla="*/ 724635 h 6858000"/>
              <a:gd name="connsiteX181" fmla="*/ 248897 w 1605470"/>
              <a:gd name="connsiteY181" fmla="*/ 681659 h 6858000"/>
              <a:gd name="connsiteX182" fmla="*/ 234316 w 1605470"/>
              <a:gd name="connsiteY182" fmla="*/ 635218 h 6858000"/>
              <a:gd name="connsiteX183" fmla="*/ 239327 w 1605470"/>
              <a:gd name="connsiteY183" fmla="*/ 613763 h 6858000"/>
              <a:gd name="connsiteX184" fmla="*/ 225269 w 1605470"/>
              <a:gd name="connsiteY184" fmla="*/ 598582 h 6858000"/>
              <a:gd name="connsiteX185" fmla="*/ 224950 w 1605470"/>
              <a:gd name="connsiteY185" fmla="*/ 576846 h 6858000"/>
              <a:gd name="connsiteX186" fmla="*/ 204632 w 1605470"/>
              <a:gd name="connsiteY186" fmla="*/ 553868 h 6858000"/>
              <a:gd name="connsiteX187" fmla="*/ 239317 w 1605470"/>
              <a:gd name="connsiteY187" fmla="*/ 517614 h 6858000"/>
              <a:gd name="connsiteX188" fmla="*/ 257645 w 1605470"/>
              <a:gd name="connsiteY188" fmla="*/ 474761 h 6858000"/>
              <a:gd name="connsiteX189" fmla="*/ 201693 w 1605470"/>
              <a:gd name="connsiteY189" fmla="*/ 469651 h 6858000"/>
              <a:gd name="connsiteX190" fmla="*/ 195012 w 1605470"/>
              <a:gd name="connsiteY190" fmla="*/ 448559 h 6858000"/>
              <a:gd name="connsiteX191" fmla="*/ 201434 w 1605470"/>
              <a:gd name="connsiteY191" fmla="*/ 441529 h 6858000"/>
              <a:gd name="connsiteX192" fmla="*/ 200655 w 1605470"/>
              <a:gd name="connsiteY192" fmla="*/ 428927 h 6858000"/>
              <a:gd name="connsiteX193" fmla="*/ 190059 w 1605470"/>
              <a:gd name="connsiteY193" fmla="*/ 430161 h 6858000"/>
              <a:gd name="connsiteX194" fmla="*/ 184450 w 1605470"/>
              <a:gd name="connsiteY194" fmla="*/ 396240 h 6858000"/>
              <a:gd name="connsiteX195" fmla="*/ 146196 w 1605470"/>
              <a:gd name="connsiteY195" fmla="*/ 358810 h 6858000"/>
              <a:gd name="connsiteX196" fmla="*/ 124571 w 1605470"/>
              <a:gd name="connsiteY196" fmla="*/ 302178 h 6858000"/>
              <a:gd name="connsiteX197" fmla="*/ 103243 w 1605470"/>
              <a:gd name="connsiteY197" fmla="*/ 211375 h 6858000"/>
              <a:gd name="connsiteX198" fmla="*/ 94571 w 1605470"/>
              <a:gd name="connsiteY198" fmla="*/ 184179 h 6858000"/>
              <a:gd name="connsiteX199" fmla="*/ 13437 w 1605470"/>
              <a:gd name="connsiteY199" fmla="*/ 19287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06772 w 1605470"/>
              <a:gd name="connsiteY131" fmla="*/ 2847273 h 6858000"/>
              <a:gd name="connsiteX132" fmla="*/ 593254 w 1605470"/>
              <a:gd name="connsiteY132" fmla="*/ 2766463 h 6858000"/>
              <a:gd name="connsiteX133" fmla="*/ 613412 w 1605470"/>
              <a:gd name="connsiteY133" fmla="*/ 2731184 h 6858000"/>
              <a:gd name="connsiteX134" fmla="*/ 555080 w 1605470"/>
              <a:gd name="connsiteY134" fmla="*/ 2538816 h 6858000"/>
              <a:gd name="connsiteX135" fmla="*/ 551827 w 1605470"/>
              <a:gd name="connsiteY135" fmla="*/ 2485734 h 6858000"/>
              <a:gd name="connsiteX136" fmla="*/ 525179 w 1605470"/>
              <a:gd name="connsiteY136" fmla="*/ 2447068 h 6858000"/>
              <a:gd name="connsiteX137" fmla="*/ 529511 w 1605470"/>
              <a:gd name="connsiteY137" fmla="*/ 2425819 h 6858000"/>
              <a:gd name="connsiteX138" fmla="*/ 530521 w 1605470"/>
              <a:gd name="connsiteY138" fmla="*/ 2422066 h 6858000"/>
              <a:gd name="connsiteX139" fmla="*/ 528878 w 1605470"/>
              <a:gd name="connsiteY139" fmla="*/ 2408971 h 6858000"/>
              <a:gd name="connsiteX140" fmla="*/ 535510 w 1605470"/>
              <a:gd name="connsiteY140" fmla="*/ 2402874 h 6858000"/>
              <a:gd name="connsiteX141" fmla="*/ 538122 w 1605470"/>
              <a:gd name="connsiteY141" fmla="*/ 2381443 h 6858000"/>
              <a:gd name="connsiteX142" fmla="*/ 533116 w 1605470"/>
              <a:gd name="connsiteY142" fmla="*/ 2358011 h 6858000"/>
              <a:gd name="connsiteX143" fmla="*/ 501423 w 1605470"/>
              <a:gd name="connsiteY143" fmla="*/ 2249479 h 6858000"/>
              <a:gd name="connsiteX144" fmla="*/ 486968 w 1605470"/>
              <a:gd name="connsiteY144" fmla="*/ 2182937 h 6858000"/>
              <a:gd name="connsiteX145" fmla="*/ 488555 w 1605470"/>
              <a:gd name="connsiteY145" fmla="*/ 2155135 h 6858000"/>
              <a:gd name="connsiteX146" fmla="*/ 486013 w 1605470"/>
              <a:gd name="connsiteY146" fmla="*/ 2118008 h 6858000"/>
              <a:gd name="connsiteX147" fmla="*/ 487006 w 1605470"/>
              <a:gd name="connsiteY147" fmla="*/ 2050531 h 6858000"/>
              <a:gd name="connsiteX148" fmla="*/ 478812 w 1605470"/>
              <a:gd name="connsiteY148" fmla="*/ 1963269 h 6858000"/>
              <a:gd name="connsiteX149" fmla="*/ 442619 w 1605470"/>
              <a:gd name="connsiteY149" fmla="*/ 1910499 h 6858000"/>
              <a:gd name="connsiteX150" fmla="*/ 446785 w 1605470"/>
              <a:gd name="connsiteY150" fmla="*/ 1903212 h 6858000"/>
              <a:gd name="connsiteX151" fmla="*/ 436547 w 1605470"/>
              <a:gd name="connsiteY151" fmla="*/ 1861531 h 6858000"/>
              <a:gd name="connsiteX152" fmla="*/ 364290 w 1605470"/>
              <a:gd name="connsiteY152" fmla="*/ 1728772 h 6858000"/>
              <a:gd name="connsiteX153" fmla="*/ 345287 w 1605470"/>
              <a:gd name="connsiteY153" fmla="*/ 1646953 h 6858000"/>
              <a:gd name="connsiteX154" fmla="*/ 344412 w 1605470"/>
              <a:gd name="connsiteY154" fmla="*/ 1615777 h 6858000"/>
              <a:gd name="connsiteX155" fmla="*/ 342578 w 1605470"/>
              <a:gd name="connsiteY155" fmla="*/ 1563678 h 6858000"/>
              <a:gd name="connsiteX156" fmla="*/ 355658 w 1605470"/>
              <a:gd name="connsiteY156" fmla="*/ 1519474 h 6858000"/>
              <a:gd name="connsiteX157" fmla="*/ 348400 w 1605470"/>
              <a:gd name="connsiteY157" fmla="*/ 1477995 h 6858000"/>
              <a:gd name="connsiteX158" fmla="*/ 328025 w 1605470"/>
              <a:gd name="connsiteY158" fmla="*/ 1475165 h 6858000"/>
              <a:gd name="connsiteX159" fmla="*/ 326326 w 1605470"/>
              <a:gd name="connsiteY159" fmla="*/ 1428585 h 6858000"/>
              <a:gd name="connsiteX160" fmla="*/ 325799 w 1605470"/>
              <a:gd name="connsiteY160" fmla="*/ 1357181 h 6858000"/>
              <a:gd name="connsiteX161" fmla="*/ 320507 w 1605470"/>
              <a:gd name="connsiteY161" fmla="*/ 1347099 h 6858000"/>
              <a:gd name="connsiteX162" fmla="*/ 335347 w 1605470"/>
              <a:gd name="connsiteY162" fmla="*/ 1334233 h 6858000"/>
              <a:gd name="connsiteX163" fmla="*/ 342792 w 1605470"/>
              <a:gd name="connsiteY163" fmla="*/ 1307086 h 6858000"/>
              <a:gd name="connsiteX164" fmla="*/ 343980 w 1605470"/>
              <a:gd name="connsiteY164" fmla="*/ 1189033 h 6858000"/>
              <a:gd name="connsiteX165" fmla="*/ 348665 w 1605470"/>
              <a:gd name="connsiteY165" fmla="*/ 1168288 h 6858000"/>
              <a:gd name="connsiteX166" fmla="*/ 340947 w 1605470"/>
              <a:gd name="connsiteY166" fmla="*/ 1142577 h 6858000"/>
              <a:gd name="connsiteX167" fmla="*/ 330253 w 1605470"/>
              <a:gd name="connsiteY167" fmla="*/ 1088484 h 6858000"/>
              <a:gd name="connsiteX168" fmla="*/ 314647 w 1605470"/>
              <a:gd name="connsiteY168" fmla="*/ 1053424 h 6858000"/>
              <a:gd name="connsiteX169" fmla="*/ 322906 w 1605470"/>
              <a:gd name="connsiteY169" fmla="*/ 1044367 h 6858000"/>
              <a:gd name="connsiteX170" fmla="*/ 326818 w 1605470"/>
              <a:gd name="connsiteY170" fmla="*/ 1022828 h 6858000"/>
              <a:gd name="connsiteX171" fmla="*/ 320445 w 1605470"/>
              <a:gd name="connsiteY171" fmla="*/ 932283 h 6858000"/>
              <a:gd name="connsiteX172" fmla="*/ 322681 w 1605470"/>
              <a:gd name="connsiteY172" fmla="*/ 915925 h 6858000"/>
              <a:gd name="connsiteX173" fmla="*/ 315310 w 1605470"/>
              <a:gd name="connsiteY173" fmla="*/ 896999 h 6858000"/>
              <a:gd name="connsiteX174" fmla="*/ 284718 w 1605470"/>
              <a:gd name="connsiteY174" fmla="*/ 821517 h 6858000"/>
              <a:gd name="connsiteX175" fmla="*/ 270682 w 1605470"/>
              <a:gd name="connsiteY175" fmla="*/ 786519 h 6858000"/>
              <a:gd name="connsiteX176" fmla="*/ 265483 w 1605470"/>
              <a:gd name="connsiteY176" fmla="*/ 784963 h 6858000"/>
              <a:gd name="connsiteX177" fmla="*/ 270939 w 1605470"/>
              <a:gd name="connsiteY177" fmla="*/ 776648 h 6858000"/>
              <a:gd name="connsiteX178" fmla="*/ 263668 w 1605470"/>
              <a:gd name="connsiteY178" fmla="*/ 751353 h 6858000"/>
              <a:gd name="connsiteX179" fmla="*/ 254540 w 1605470"/>
              <a:gd name="connsiteY179" fmla="*/ 741965 h 6858000"/>
              <a:gd name="connsiteX180" fmla="*/ 252501 w 1605470"/>
              <a:gd name="connsiteY180" fmla="*/ 724635 h 6858000"/>
              <a:gd name="connsiteX181" fmla="*/ 248897 w 1605470"/>
              <a:gd name="connsiteY181" fmla="*/ 681659 h 6858000"/>
              <a:gd name="connsiteX182" fmla="*/ 234316 w 1605470"/>
              <a:gd name="connsiteY182" fmla="*/ 635218 h 6858000"/>
              <a:gd name="connsiteX183" fmla="*/ 239327 w 1605470"/>
              <a:gd name="connsiteY183" fmla="*/ 613763 h 6858000"/>
              <a:gd name="connsiteX184" fmla="*/ 225269 w 1605470"/>
              <a:gd name="connsiteY184" fmla="*/ 598582 h 6858000"/>
              <a:gd name="connsiteX185" fmla="*/ 224950 w 1605470"/>
              <a:gd name="connsiteY185" fmla="*/ 576846 h 6858000"/>
              <a:gd name="connsiteX186" fmla="*/ 204632 w 1605470"/>
              <a:gd name="connsiteY186" fmla="*/ 553868 h 6858000"/>
              <a:gd name="connsiteX187" fmla="*/ 239317 w 1605470"/>
              <a:gd name="connsiteY187" fmla="*/ 517614 h 6858000"/>
              <a:gd name="connsiteX188" fmla="*/ 201693 w 1605470"/>
              <a:gd name="connsiteY188" fmla="*/ 469651 h 6858000"/>
              <a:gd name="connsiteX189" fmla="*/ 195012 w 1605470"/>
              <a:gd name="connsiteY189" fmla="*/ 448559 h 6858000"/>
              <a:gd name="connsiteX190" fmla="*/ 201434 w 1605470"/>
              <a:gd name="connsiteY190" fmla="*/ 441529 h 6858000"/>
              <a:gd name="connsiteX191" fmla="*/ 200655 w 1605470"/>
              <a:gd name="connsiteY191" fmla="*/ 428927 h 6858000"/>
              <a:gd name="connsiteX192" fmla="*/ 190059 w 1605470"/>
              <a:gd name="connsiteY192" fmla="*/ 430161 h 6858000"/>
              <a:gd name="connsiteX193" fmla="*/ 184450 w 1605470"/>
              <a:gd name="connsiteY193" fmla="*/ 396240 h 6858000"/>
              <a:gd name="connsiteX194" fmla="*/ 146196 w 1605470"/>
              <a:gd name="connsiteY194" fmla="*/ 358810 h 6858000"/>
              <a:gd name="connsiteX195" fmla="*/ 124571 w 1605470"/>
              <a:gd name="connsiteY195" fmla="*/ 302178 h 6858000"/>
              <a:gd name="connsiteX196" fmla="*/ 103243 w 1605470"/>
              <a:gd name="connsiteY196" fmla="*/ 211375 h 6858000"/>
              <a:gd name="connsiteX197" fmla="*/ 94571 w 1605470"/>
              <a:gd name="connsiteY197" fmla="*/ 184179 h 6858000"/>
              <a:gd name="connsiteX198" fmla="*/ 13437 w 1605470"/>
              <a:gd name="connsiteY198" fmla="*/ 19287 h 6858000"/>
              <a:gd name="connsiteX199" fmla="*/ 0 w 1605470"/>
              <a:gd name="connsiteY199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06772 w 1605470"/>
              <a:gd name="connsiteY131" fmla="*/ 2847273 h 6858000"/>
              <a:gd name="connsiteX132" fmla="*/ 613412 w 1605470"/>
              <a:gd name="connsiteY132" fmla="*/ 2731184 h 6858000"/>
              <a:gd name="connsiteX133" fmla="*/ 555080 w 1605470"/>
              <a:gd name="connsiteY133" fmla="*/ 2538816 h 6858000"/>
              <a:gd name="connsiteX134" fmla="*/ 551827 w 1605470"/>
              <a:gd name="connsiteY134" fmla="*/ 2485734 h 6858000"/>
              <a:gd name="connsiteX135" fmla="*/ 525179 w 1605470"/>
              <a:gd name="connsiteY135" fmla="*/ 2447068 h 6858000"/>
              <a:gd name="connsiteX136" fmla="*/ 529511 w 1605470"/>
              <a:gd name="connsiteY136" fmla="*/ 2425819 h 6858000"/>
              <a:gd name="connsiteX137" fmla="*/ 530521 w 1605470"/>
              <a:gd name="connsiteY137" fmla="*/ 2422066 h 6858000"/>
              <a:gd name="connsiteX138" fmla="*/ 528878 w 1605470"/>
              <a:gd name="connsiteY138" fmla="*/ 2408971 h 6858000"/>
              <a:gd name="connsiteX139" fmla="*/ 535510 w 1605470"/>
              <a:gd name="connsiteY139" fmla="*/ 2402874 h 6858000"/>
              <a:gd name="connsiteX140" fmla="*/ 538122 w 1605470"/>
              <a:gd name="connsiteY140" fmla="*/ 2381443 h 6858000"/>
              <a:gd name="connsiteX141" fmla="*/ 533116 w 1605470"/>
              <a:gd name="connsiteY141" fmla="*/ 2358011 h 6858000"/>
              <a:gd name="connsiteX142" fmla="*/ 501423 w 1605470"/>
              <a:gd name="connsiteY142" fmla="*/ 2249479 h 6858000"/>
              <a:gd name="connsiteX143" fmla="*/ 486968 w 1605470"/>
              <a:gd name="connsiteY143" fmla="*/ 2182937 h 6858000"/>
              <a:gd name="connsiteX144" fmla="*/ 488555 w 1605470"/>
              <a:gd name="connsiteY144" fmla="*/ 2155135 h 6858000"/>
              <a:gd name="connsiteX145" fmla="*/ 486013 w 1605470"/>
              <a:gd name="connsiteY145" fmla="*/ 2118008 h 6858000"/>
              <a:gd name="connsiteX146" fmla="*/ 487006 w 1605470"/>
              <a:gd name="connsiteY146" fmla="*/ 2050531 h 6858000"/>
              <a:gd name="connsiteX147" fmla="*/ 478812 w 1605470"/>
              <a:gd name="connsiteY147" fmla="*/ 1963269 h 6858000"/>
              <a:gd name="connsiteX148" fmla="*/ 442619 w 1605470"/>
              <a:gd name="connsiteY148" fmla="*/ 1910499 h 6858000"/>
              <a:gd name="connsiteX149" fmla="*/ 446785 w 1605470"/>
              <a:gd name="connsiteY149" fmla="*/ 1903212 h 6858000"/>
              <a:gd name="connsiteX150" fmla="*/ 436547 w 1605470"/>
              <a:gd name="connsiteY150" fmla="*/ 1861531 h 6858000"/>
              <a:gd name="connsiteX151" fmla="*/ 364290 w 1605470"/>
              <a:gd name="connsiteY151" fmla="*/ 1728772 h 6858000"/>
              <a:gd name="connsiteX152" fmla="*/ 345287 w 1605470"/>
              <a:gd name="connsiteY152" fmla="*/ 1646953 h 6858000"/>
              <a:gd name="connsiteX153" fmla="*/ 344412 w 1605470"/>
              <a:gd name="connsiteY153" fmla="*/ 1615777 h 6858000"/>
              <a:gd name="connsiteX154" fmla="*/ 342578 w 1605470"/>
              <a:gd name="connsiteY154" fmla="*/ 1563678 h 6858000"/>
              <a:gd name="connsiteX155" fmla="*/ 355658 w 1605470"/>
              <a:gd name="connsiteY155" fmla="*/ 1519474 h 6858000"/>
              <a:gd name="connsiteX156" fmla="*/ 348400 w 1605470"/>
              <a:gd name="connsiteY156" fmla="*/ 1477995 h 6858000"/>
              <a:gd name="connsiteX157" fmla="*/ 328025 w 1605470"/>
              <a:gd name="connsiteY157" fmla="*/ 1475165 h 6858000"/>
              <a:gd name="connsiteX158" fmla="*/ 326326 w 1605470"/>
              <a:gd name="connsiteY158" fmla="*/ 1428585 h 6858000"/>
              <a:gd name="connsiteX159" fmla="*/ 325799 w 1605470"/>
              <a:gd name="connsiteY159" fmla="*/ 1357181 h 6858000"/>
              <a:gd name="connsiteX160" fmla="*/ 320507 w 1605470"/>
              <a:gd name="connsiteY160" fmla="*/ 1347099 h 6858000"/>
              <a:gd name="connsiteX161" fmla="*/ 335347 w 1605470"/>
              <a:gd name="connsiteY161" fmla="*/ 1334233 h 6858000"/>
              <a:gd name="connsiteX162" fmla="*/ 342792 w 1605470"/>
              <a:gd name="connsiteY162" fmla="*/ 1307086 h 6858000"/>
              <a:gd name="connsiteX163" fmla="*/ 343980 w 1605470"/>
              <a:gd name="connsiteY163" fmla="*/ 1189033 h 6858000"/>
              <a:gd name="connsiteX164" fmla="*/ 348665 w 1605470"/>
              <a:gd name="connsiteY164" fmla="*/ 1168288 h 6858000"/>
              <a:gd name="connsiteX165" fmla="*/ 340947 w 1605470"/>
              <a:gd name="connsiteY165" fmla="*/ 1142577 h 6858000"/>
              <a:gd name="connsiteX166" fmla="*/ 330253 w 1605470"/>
              <a:gd name="connsiteY166" fmla="*/ 1088484 h 6858000"/>
              <a:gd name="connsiteX167" fmla="*/ 314647 w 1605470"/>
              <a:gd name="connsiteY167" fmla="*/ 1053424 h 6858000"/>
              <a:gd name="connsiteX168" fmla="*/ 322906 w 1605470"/>
              <a:gd name="connsiteY168" fmla="*/ 1044367 h 6858000"/>
              <a:gd name="connsiteX169" fmla="*/ 326818 w 1605470"/>
              <a:gd name="connsiteY169" fmla="*/ 1022828 h 6858000"/>
              <a:gd name="connsiteX170" fmla="*/ 320445 w 1605470"/>
              <a:gd name="connsiteY170" fmla="*/ 932283 h 6858000"/>
              <a:gd name="connsiteX171" fmla="*/ 322681 w 1605470"/>
              <a:gd name="connsiteY171" fmla="*/ 915925 h 6858000"/>
              <a:gd name="connsiteX172" fmla="*/ 315310 w 1605470"/>
              <a:gd name="connsiteY172" fmla="*/ 896999 h 6858000"/>
              <a:gd name="connsiteX173" fmla="*/ 284718 w 1605470"/>
              <a:gd name="connsiteY173" fmla="*/ 821517 h 6858000"/>
              <a:gd name="connsiteX174" fmla="*/ 270682 w 1605470"/>
              <a:gd name="connsiteY174" fmla="*/ 786519 h 6858000"/>
              <a:gd name="connsiteX175" fmla="*/ 265483 w 1605470"/>
              <a:gd name="connsiteY175" fmla="*/ 784963 h 6858000"/>
              <a:gd name="connsiteX176" fmla="*/ 270939 w 1605470"/>
              <a:gd name="connsiteY176" fmla="*/ 776648 h 6858000"/>
              <a:gd name="connsiteX177" fmla="*/ 263668 w 1605470"/>
              <a:gd name="connsiteY177" fmla="*/ 751353 h 6858000"/>
              <a:gd name="connsiteX178" fmla="*/ 254540 w 1605470"/>
              <a:gd name="connsiteY178" fmla="*/ 741965 h 6858000"/>
              <a:gd name="connsiteX179" fmla="*/ 252501 w 1605470"/>
              <a:gd name="connsiteY179" fmla="*/ 724635 h 6858000"/>
              <a:gd name="connsiteX180" fmla="*/ 248897 w 1605470"/>
              <a:gd name="connsiteY180" fmla="*/ 681659 h 6858000"/>
              <a:gd name="connsiteX181" fmla="*/ 234316 w 1605470"/>
              <a:gd name="connsiteY181" fmla="*/ 635218 h 6858000"/>
              <a:gd name="connsiteX182" fmla="*/ 239327 w 1605470"/>
              <a:gd name="connsiteY182" fmla="*/ 613763 h 6858000"/>
              <a:gd name="connsiteX183" fmla="*/ 225269 w 1605470"/>
              <a:gd name="connsiteY183" fmla="*/ 598582 h 6858000"/>
              <a:gd name="connsiteX184" fmla="*/ 224950 w 1605470"/>
              <a:gd name="connsiteY184" fmla="*/ 576846 h 6858000"/>
              <a:gd name="connsiteX185" fmla="*/ 204632 w 1605470"/>
              <a:gd name="connsiteY185" fmla="*/ 553868 h 6858000"/>
              <a:gd name="connsiteX186" fmla="*/ 239317 w 1605470"/>
              <a:gd name="connsiteY186" fmla="*/ 517614 h 6858000"/>
              <a:gd name="connsiteX187" fmla="*/ 201693 w 1605470"/>
              <a:gd name="connsiteY187" fmla="*/ 469651 h 6858000"/>
              <a:gd name="connsiteX188" fmla="*/ 195012 w 1605470"/>
              <a:gd name="connsiteY188" fmla="*/ 448559 h 6858000"/>
              <a:gd name="connsiteX189" fmla="*/ 201434 w 1605470"/>
              <a:gd name="connsiteY189" fmla="*/ 441529 h 6858000"/>
              <a:gd name="connsiteX190" fmla="*/ 200655 w 1605470"/>
              <a:gd name="connsiteY190" fmla="*/ 428927 h 6858000"/>
              <a:gd name="connsiteX191" fmla="*/ 190059 w 1605470"/>
              <a:gd name="connsiteY191" fmla="*/ 430161 h 6858000"/>
              <a:gd name="connsiteX192" fmla="*/ 184450 w 1605470"/>
              <a:gd name="connsiteY192" fmla="*/ 396240 h 6858000"/>
              <a:gd name="connsiteX193" fmla="*/ 146196 w 1605470"/>
              <a:gd name="connsiteY193" fmla="*/ 358810 h 6858000"/>
              <a:gd name="connsiteX194" fmla="*/ 124571 w 1605470"/>
              <a:gd name="connsiteY194" fmla="*/ 302178 h 6858000"/>
              <a:gd name="connsiteX195" fmla="*/ 103243 w 1605470"/>
              <a:gd name="connsiteY195" fmla="*/ 211375 h 6858000"/>
              <a:gd name="connsiteX196" fmla="*/ 94571 w 1605470"/>
              <a:gd name="connsiteY196" fmla="*/ 184179 h 6858000"/>
              <a:gd name="connsiteX197" fmla="*/ 13437 w 1605470"/>
              <a:gd name="connsiteY197" fmla="*/ 19287 h 6858000"/>
              <a:gd name="connsiteX198" fmla="*/ 0 w 1605470"/>
              <a:gd name="connsiteY19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13412 w 1605470"/>
              <a:gd name="connsiteY131" fmla="*/ 2731184 h 6858000"/>
              <a:gd name="connsiteX132" fmla="*/ 555080 w 1605470"/>
              <a:gd name="connsiteY132" fmla="*/ 2538816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33116 w 1605470"/>
              <a:gd name="connsiteY140" fmla="*/ 2358011 h 6858000"/>
              <a:gd name="connsiteX141" fmla="*/ 501423 w 1605470"/>
              <a:gd name="connsiteY141" fmla="*/ 2249479 h 6858000"/>
              <a:gd name="connsiteX142" fmla="*/ 486968 w 1605470"/>
              <a:gd name="connsiteY142" fmla="*/ 2182937 h 6858000"/>
              <a:gd name="connsiteX143" fmla="*/ 488555 w 1605470"/>
              <a:gd name="connsiteY143" fmla="*/ 2155135 h 6858000"/>
              <a:gd name="connsiteX144" fmla="*/ 486013 w 1605470"/>
              <a:gd name="connsiteY144" fmla="*/ 2118008 h 6858000"/>
              <a:gd name="connsiteX145" fmla="*/ 487006 w 1605470"/>
              <a:gd name="connsiteY145" fmla="*/ 2050531 h 6858000"/>
              <a:gd name="connsiteX146" fmla="*/ 478812 w 1605470"/>
              <a:gd name="connsiteY146" fmla="*/ 1963269 h 6858000"/>
              <a:gd name="connsiteX147" fmla="*/ 442619 w 1605470"/>
              <a:gd name="connsiteY147" fmla="*/ 1910499 h 6858000"/>
              <a:gd name="connsiteX148" fmla="*/ 446785 w 1605470"/>
              <a:gd name="connsiteY148" fmla="*/ 1903212 h 6858000"/>
              <a:gd name="connsiteX149" fmla="*/ 436547 w 1605470"/>
              <a:gd name="connsiteY149" fmla="*/ 1861531 h 6858000"/>
              <a:gd name="connsiteX150" fmla="*/ 364290 w 1605470"/>
              <a:gd name="connsiteY150" fmla="*/ 1728772 h 6858000"/>
              <a:gd name="connsiteX151" fmla="*/ 345287 w 1605470"/>
              <a:gd name="connsiteY151" fmla="*/ 1646953 h 6858000"/>
              <a:gd name="connsiteX152" fmla="*/ 344412 w 1605470"/>
              <a:gd name="connsiteY152" fmla="*/ 1615777 h 6858000"/>
              <a:gd name="connsiteX153" fmla="*/ 342578 w 1605470"/>
              <a:gd name="connsiteY153" fmla="*/ 1563678 h 6858000"/>
              <a:gd name="connsiteX154" fmla="*/ 355658 w 1605470"/>
              <a:gd name="connsiteY154" fmla="*/ 1519474 h 6858000"/>
              <a:gd name="connsiteX155" fmla="*/ 348400 w 1605470"/>
              <a:gd name="connsiteY155" fmla="*/ 1477995 h 6858000"/>
              <a:gd name="connsiteX156" fmla="*/ 328025 w 1605470"/>
              <a:gd name="connsiteY156" fmla="*/ 1475165 h 6858000"/>
              <a:gd name="connsiteX157" fmla="*/ 326326 w 1605470"/>
              <a:gd name="connsiteY157" fmla="*/ 1428585 h 6858000"/>
              <a:gd name="connsiteX158" fmla="*/ 325799 w 1605470"/>
              <a:gd name="connsiteY158" fmla="*/ 1357181 h 6858000"/>
              <a:gd name="connsiteX159" fmla="*/ 320507 w 1605470"/>
              <a:gd name="connsiteY159" fmla="*/ 1347099 h 6858000"/>
              <a:gd name="connsiteX160" fmla="*/ 335347 w 1605470"/>
              <a:gd name="connsiteY160" fmla="*/ 1334233 h 6858000"/>
              <a:gd name="connsiteX161" fmla="*/ 342792 w 1605470"/>
              <a:gd name="connsiteY161" fmla="*/ 1307086 h 6858000"/>
              <a:gd name="connsiteX162" fmla="*/ 343980 w 1605470"/>
              <a:gd name="connsiteY162" fmla="*/ 1189033 h 6858000"/>
              <a:gd name="connsiteX163" fmla="*/ 348665 w 1605470"/>
              <a:gd name="connsiteY163" fmla="*/ 1168288 h 6858000"/>
              <a:gd name="connsiteX164" fmla="*/ 340947 w 1605470"/>
              <a:gd name="connsiteY164" fmla="*/ 1142577 h 6858000"/>
              <a:gd name="connsiteX165" fmla="*/ 330253 w 1605470"/>
              <a:gd name="connsiteY165" fmla="*/ 1088484 h 6858000"/>
              <a:gd name="connsiteX166" fmla="*/ 314647 w 1605470"/>
              <a:gd name="connsiteY166" fmla="*/ 1053424 h 6858000"/>
              <a:gd name="connsiteX167" fmla="*/ 322906 w 1605470"/>
              <a:gd name="connsiteY167" fmla="*/ 1044367 h 6858000"/>
              <a:gd name="connsiteX168" fmla="*/ 326818 w 1605470"/>
              <a:gd name="connsiteY168" fmla="*/ 1022828 h 6858000"/>
              <a:gd name="connsiteX169" fmla="*/ 320445 w 1605470"/>
              <a:gd name="connsiteY169" fmla="*/ 932283 h 6858000"/>
              <a:gd name="connsiteX170" fmla="*/ 322681 w 1605470"/>
              <a:gd name="connsiteY170" fmla="*/ 915925 h 6858000"/>
              <a:gd name="connsiteX171" fmla="*/ 315310 w 1605470"/>
              <a:gd name="connsiteY171" fmla="*/ 896999 h 6858000"/>
              <a:gd name="connsiteX172" fmla="*/ 284718 w 1605470"/>
              <a:gd name="connsiteY172" fmla="*/ 821517 h 6858000"/>
              <a:gd name="connsiteX173" fmla="*/ 270682 w 1605470"/>
              <a:gd name="connsiteY173" fmla="*/ 786519 h 6858000"/>
              <a:gd name="connsiteX174" fmla="*/ 265483 w 1605470"/>
              <a:gd name="connsiteY174" fmla="*/ 784963 h 6858000"/>
              <a:gd name="connsiteX175" fmla="*/ 270939 w 1605470"/>
              <a:gd name="connsiteY175" fmla="*/ 776648 h 6858000"/>
              <a:gd name="connsiteX176" fmla="*/ 263668 w 1605470"/>
              <a:gd name="connsiteY176" fmla="*/ 751353 h 6858000"/>
              <a:gd name="connsiteX177" fmla="*/ 254540 w 1605470"/>
              <a:gd name="connsiteY177" fmla="*/ 741965 h 6858000"/>
              <a:gd name="connsiteX178" fmla="*/ 252501 w 1605470"/>
              <a:gd name="connsiteY178" fmla="*/ 724635 h 6858000"/>
              <a:gd name="connsiteX179" fmla="*/ 248897 w 1605470"/>
              <a:gd name="connsiteY179" fmla="*/ 681659 h 6858000"/>
              <a:gd name="connsiteX180" fmla="*/ 234316 w 1605470"/>
              <a:gd name="connsiteY180" fmla="*/ 635218 h 6858000"/>
              <a:gd name="connsiteX181" fmla="*/ 239327 w 1605470"/>
              <a:gd name="connsiteY181" fmla="*/ 613763 h 6858000"/>
              <a:gd name="connsiteX182" fmla="*/ 225269 w 1605470"/>
              <a:gd name="connsiteY182" fmla="*/ 598582 h 6858000"/>
              <a:gd name="connsiteX183" fmla="*/ 224950 w 1605470"/>
              <a:gd name="connsiteY183" fmla="*/ 576846 h 6858000"/>
              <a:gd name="connsiteX184" fmla="*/ 204632 w 1605470"/>
              <a:gd name="connsiteY184" fmla="*/ 553868 h 6858000"/>
              <a:gd name="connsiteX185" fmla="*/ 239317 w 1605470"/>
              <a:gd name="connsiteY185" fmla="*/ 517614 h 6858000"/>
              <a:gd name="connsiteX186" fmla="*/ 201693 w 1605470"/>
              <a:gd name="connsiteY186" fmla="*/ 469651 h 6858000"/>
              <a:gd name="connsiteX187" fmla="*/ 195012 w 1605470"/>
              <a:gd name="connsiteY187" fmla="*/ 448559 h 6858000"/>
              <a:gd name="connsiteX188" fmla="*/ 201434 w 1605470"/>
              <a:gd name="connsiteY188" fmla="*/ 441529 h 6858000"/>
              <a:gd name="connsiteX189" fmla="*/ 200655 w 1605470"/>
              <a:gd name="connsiteY189" fmla="*/ 428927 h 6858000"/>
              <a:gd name="connsiteX190" fmla="*/ 190059 w 1605470"/>
              <a:gd name="connsiteY190" fmla="*/ 430161 h 6858000"/>
              <a:gd name="connsiteX191" fmla="*/ 184450 w 1605470"/>
              <a:gd name="connsiteY191" fmla="*/ 396240 h 6858000"/>
              <a:gd name="connsiteX192" fmla="*/ 146196 w 1605470"/>
              <a:gd name="connsiteY192" fmla="*/ 358810 h 6858000"/>
              <a:gd name="connsiteX193" fmla="*/ 124571 w 1605470"/>
              <a:gd name="connsiteY193" fmla="*/ 302178 h 6858000"/>
              <a:gd name="connsiteX194" fmla="*/ 103243 w 1605470"/>
              <a:gd name="connsiteY194" fmla="*/ 211375 h 6858000"/>
              <a:gd name="connsiteX195" fmla="*/ 94571 w 1605470"/>
              <a:gd name="connsiteY195" fmla="*/ 184179 h 6858000"/>
              <a:gd name="connsiteX196" fmla="*/ 13437 w 1605470"/>
              <a:gd name="connsiteY196" fmla="*/ 19287 h 6858000"/>
              <a:gd name="connsiteX197" fmla="*/ 0 w 1605470"/>
              <a:gd name="connsiteY197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55080 w 1605470"/>
              <a:gd name="connsiteY132" fmla="*/ 2538816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33116 w 1605470"/>
              <a:gd name="connsiteY140" fmla="*/ 2358011 h 6858000"/>
              <a:gd name="connsiteX141" fmla="*/ 501423 w 1605470"/>
              <a:gd name="connsiteY141" fmla="*/ 2249479 h 6858000"/>
              <a:gd name="connsiteX142" fmla="*/ 486968 w 1605470"/>
              <a:gd name="connsiteY142" fmla="*/ 2182937 h 6858000"/>
              <a:gd name="connsiteX143" fmla="*/ 488555 w 1605470"/>
              <a:gd name="connsiteY143" fmla="*/ 2155135 h 6858000"/>
              <a:gd name="connsiteX144" fmla="*/ 486013 w 1605470"/>
              <a:gd name="connsiteY144" fmla="*/ 2118008 h 6858000"/>
              <a:gd name="connsiteX145" fmla="*/ 487006 w 1605470"/>
              <a:gd name="connsiteY145" fmla="*/ 2050531 h 6858000"/>
              <a:gd name="connsiteX146" fmla="*/ 478812 w 1605470"/>
              <a:gd name="connsiteY146" fmla="*/ 1963269 h 6858000"/>
              <a:gd name="connsiteX147" fmla="*/ 442619 w 1605470"/>
              <a:gd name="connsiteY147" fmla="*/ 1910499 h 6858000"/>
              <a:gd name="connsiteX148" fmla="*/ 446785 w 1605470"/>
              <a:gd name="connsiteY148" fmla="*/ 1903212 h 6858000"/>
              <a:gd name="connsiteX149" fmla="*/ 436547 w 1605470"/>
              <a:gd name="connsiteY149" fmla="*/ 1861531 h 6858000"/>
              <a:gd name="connsiteX150" fmla="*/ 364290 w 1605470"/>
              <a:gd name="connsiteY150" fmla="*/ 1728772 h 6858000"/>
              <a:gd name="connsiteX151" fmla="*/ 345287 w 1605470"/>
              <a:gd name="connsiteY151" fmla="*/ 1646953 h 6858000"/>
              <a:gd name="connsiteX152" fmla="*/ 344412 w 1605470"/>
              <a:gd name="connsiteY152" fmla="*/ 1615777 h 6858000"/>
              <a:gd name="connsiteX153" fmla="*/ 342578 w 1605470"/>
              <a:gd name="connsiteY153" fmla="*/ 1563678 h 6858000"/>
              <a:gd name="connsiteX154" fmla="*/ 355658 w 1605470"/>
              <a:gd name="connsiteY154" fmla="*/ 1519474 h 6858000"/>
              <a:gd name="connsiteX155" fmla="*/ 348400 w 1605470"/>
              <a:gd name="connsiteY155" fmla="*/ 1477995 h 6858000"/>
              <a:gd name="connsiteX156" fmla="*/ 328025 w 1605470"/>
              <a:gd name="connsiteY156" fmla="*/ 1475165 h 6858000"/>
              <a:gd name="connsiteX157" fmla="*/ 326326 w 1605470"/>
              <a:gd name="connsiteY157" fmla="*/ 1428585 h 6858000"/>
              <a:gd name="connsiteX158" fmla="*/ 325799 w 1605470"/>
              <a:gd name="connsiteY158" fmla="*/ 1357181 h 6858000"/>
              <a:gd name="connsiteX159" fmla="*/ 320507 w 1605470"/>
              <a:gd name="connsiteY159" fmla="*/ 1347099 h 6858000"/>
              <a:gd name="connsiteX160" fmla="*/ 335347 w 1605470"/>
              <a:gd name="connsiteY160" fmla="*/ 1334233 h 6858000"/>
              <a:gd name="connsiteX161" fmla="*/ 342792 w 1605470"/>
              <a:gd name="connsiteY161" fmla="*/ 1307086 h 6858000"/>
              <a:gd name="connsiteX162" fmla="*/ 343980 w 1605470"/>
              <a:gd name="connsiteY162" fmla="*/ 1189033 h 6858000"/>
              <a:gd name="connsiteX163" fmla="*/ 348665 w 1605470"/>
              <a:gd name="connsiteY163" fmla="*/ 1168288 h 6858000"/>
              <a:gd name="connsiteX164" fmla="*/ 340947 w 1605470"/>
              <a:gd name="connsiteY164" fmla="*/ 1142577 h 6858000"/>
              <a:gd name="connsiteX165" fmla="*/ 330253 w 1605470"/>
              <a:gd name="connsiteY165" fmla="*/ 1088484 h 6858000"/>
              <a:gd name="connsiteX166" fmla="*/ 314647 w 1605470"/>
              <a:gd name="connsiteY166" fmla="*/ 1053424 h 6858000"/>
              <a:gd name="connsiteX167" fmla="*/ 322906 w 1605470"/>
              <a:gd name="connsiteY167" fmla="*/ 1044367 h 6858000"/>
              <a:gd name="connsiteX168" fmla="*/ 326818 w 1605470"/>
              <a:gd name="connsiteY168" fmla="*/ 1022828 h 6858000"/>
              <a:gd name="connsiteX169" fmla="*/ 320445 w 1605470"/>
              <a:gd name="connsiteY169" fmla="*/ 932283 h 6858000"/>
              <a:gd name="connsiteX170" fmla="*/ 322681 w 1605470"/>
              <a:gd name="connsiteY170" fmla="*/ 915925 h 6858000"/>
              <a:gd name="connsiteX171" fmla="*/ 315310 w 1605470"/>
              <a:gd name="connsiteY171" fmla="*/ 896999 h 6858000"/>
              <a:gd name="connsiteX172" fmla="*/ 284718 w 1605470"/>
              <a:gd name="connsiteY172" fmla="*/ 821517 h 6858000"/>
              <a:gd name="connsiteX173" fmla="*/ 270682 w 1605470"/>
              <a:gd name="connsiteY173" fmla="*/ 786519 h 6858000"/>
              <a:gd name="connsiteX174" fmla="*/ 265483 w 1605470"/>
              <a:gd name="connsiteY174" fmla="*/ 784963 h 6858000"/>
              <a:gd name="connsiteX175" fmla="*/ 270939 w 1605470"/>
              <a:gd name="connsiteY175" fmla="*/ 776648 h 6858000"/>
              <a:gd name="connsiteX176" fmla="*/ 263668 w 1605470"/>
              <a:gd name="connsiteY176" fmla="*/ 751353 h 6858000"/>
              <a:gd name="connsiteX177" fmla="*/ 254540 w 1605470"/>
              <a:gd name="connsiteY177" fmla="*/ 741965 h 6858000"/>
              <a:gd name="connsiteX178" fmla="*/ 252501 w 1605470"/>
              <a:gd name="connsiteY178" fmla="*/ 724635 h 6858000"/>
              <a:gd name="connsiteX179" fmla="*/ 248897 w 1605470"/>
              <a:gd name="connsiteY179" fmla="*/ 681659 h 6858000"/>
              <a:gd name="connsiteX180" fmla="*/ 234316 w 1605470"/>
              <a:gd name="connsiteY180" fmla="*/ 635218 h 6858000"/>
              <a:gd name="connsiteX181" fmla="*/ 239327 w 1605470"/>
              <a:gd name="connsiteY181" fmla="*/ 613763 h 6858000"/>
              <a:gd name="connsiteX182" fmla="*/ 225269 w 1605470"/>
              <a:gd name="connsiteY182" fmla="*/ 598582 h 6858000"/>
              <a:gd name="connsiteX183" fmla="*/ 224950 w 1605470"/>
              <a:gd name="connsiteY183" fmla="*/ 576846 h 6858000"/>
              <a:gd name="connsiteX184" fmla="*/ 204632 w 1605470"/>
              <a:gd name="connsiteY184" fmla="*/ 553868 h 6858000"/>
              <a:gd name="connsiteX185" fmla="*/ 239317 w 1605470"/>
              <a:gd name="connsiteY185" fmla="*/ 517614 h 6858000"/>
              <a:gd name="connsiteX186" fmla="*/ 201693 w 1605470"/>
              <a:gd name="connsiteY186" fmla="*/ 469651 h 6858000"/>
              <a:gd name="connsiteX187" fmla="*/ 195012 w 1605470"/>
              <a:gd name="connsiteY187" fmla="*/ 448559 h 6858000"/>
              <a:gd name="connsiteX188" fmla="*/ 201434 w 1605470"/>
              <a:gd name="connsiteY188" fmla="*/ 441529 h 6858000"/>
              <a:gd name="connsiteX189" fmla="*/ 200655 w 1605470"/>
              <a:gd name="connsiteY189" fmla="*/ 428927 h 6858000"/>
              <a:gd name="connsiteX190" fmla="*/ 190059 w 1605470"/>
              <a:gd name="connsiteY190" fmla="*/ 430161 h 6858000"/>
              <a:gd name="connsiteX191" fmla="*/ 184450 w 1605470"/>
              <a:gd name="connsiteY191" fmla="*/ 396240 h 6858000"/>
              <a:gd name="connsiteX192" fmla="*/ 146196 w 1605470"/>
              <a:gd name="connsiteY192" fmla="*/ 358810 h 6858000"/>
              <a:gd name="connsiteX193" fmla="*/ 124571 w 1605470"/>
              <a:gd name="connsiteY193" fmla="*/ 302178 h 6858000"/>
              <a:gd name="connsiteX194" fmla="*/ 103243 w 1605470"/>
              <a:gd name="connsiteY194" fmla="*/ 211375 h 6858000"/>
              <a:gd name="connsiteX195" fmla="*/ 94571 w 1605470"/>
              <a:gd name="connsiteY195" fmla="*/ 184179 h 6858000"/>
              <a:gd name="connsiteX196" fmla="*/ 13437 w 1605470"/>
              <a:gd name="connsiteY196" fmla="*/ 19287 h 6858000"/>
              <a:gd name="connsiteX197" fmla="*/ 0 w 1605470"/>
              <a:gd name="connsiteY197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33116 w 1605470"/>
              <a:gd name="connsiteY140" fmla="*/ 2358011 h 6858000"/>
              <a:gd name="connsiteX141" fmla="*/ 501423 w 1605470"/>
              <a:gd name="connsiteY141" fmla="*/ 2249479 h 6858000"/>
              <a:gd name="connsiteX142" fmla="*/ 486968 w 1605470"/>
              <a:gd name="connsiteY142" fmla="*/ 2182937 h 6858000"/>
              <a:gd name="connsiteX143" fmla="*/ 488555 w 1605470"/>
              <a:gd name="connsiteY143" fmla="*/ 2155135 h 6858000"/>
              <a:gd name="connsiteX144" fmla="*/ 486013 w 1605470"/>
              <a:gd name="connsiteY144" fmla="*/ 2118008 h 6858000"/>
              <a:gd name="connsiteX145" fmla="*/ 487006 w 1605470"/>
              <a:gd name="connsiteY145" fmla="*/ 2050531 h 6858000"/>
              <a:gd name="connsiteX146" fmla="*/ 478812 w 1605470"/>
              <a:gd name="connsiteY146" fmla="*/ 1963269 h 6858000"/>
              <a:gd name="connsiteX147" fmla="*/ 442619 w 1605470"/>
              <a:gd name="connsiteY147" fmla="*/ 1910499 h 6858000"/>
              <a:gd name="connsiteX148" fmla="*/ 446785 w 1605470"/>
              <a:gd name="connsiteY148" fmla="*/ 1903212 h 6858000"/>
              <a:gd name="connsiteX149" fmla="*/ 436547 w 1605470"/>
              <a:gd name="connsiteY149" fmla="*/ 1861531 h 6858000"/>
              <a:gd name="connsiteX150" fmla="*/ 364290 w 1605470"/>
              <a:gd name="connsiteY150" fmla="*/ 1728772 h 6858000"/>
              <a:gd name="connsiteX151" fmla="*/ 345287 w 1605470"/>
              <a:gd name="connsiteY151" fmla="*/ 1646953 h 6858000"/>
              <a:gd name="connsiteX152" fmla="*/ 344412 w 1605470"/>
              <a:gd name="connsiteY152" fmla="*/ 1615777 h 6858000"/>
              <a:gd name="connsiteX153" fmla="*/ 342578 w 1605470"/>
              <a:gd name="connsiteY153" fmla="*/ 1563678 h 6858000"/>
              <a:gd name="connsiteX154" fmla="*/ 355658 w 1605470"/>
              <a:gd name="connsiteY154" fmla="*/ 1519474 h 6858000"/>
              <a:gd name="connsiteX155" fmla="*/ 348400 w 1605470"/>
              <a:gd name="connsiteY155" fmla="*/ 1477995 h 6858000"/>
              <a:gd name="connsiteX156" fmla="*/ 328025 w 1605470"/>
              <a:gd name="connsiteY156" fmla="*/ 1475165 h 6858000"/>
              <a:gd name="connsiteX157" fmla="*/ 326326 w 1605470"/>
              <a:gd name="connsiteY157" fmla="*/ 1428585 h 6858000"/>
              <a:gd name="connsiteX158" fmla="*/ 325799 w 1605470"/>
              <a:gd name="connsiteY158" fmla="*/ 1357181 h 6858000"/>
              <a:gd name="connsiteX159" fmla="*/ 320507 w 1605470"/>
              <a:gd name="connsiteY159" fmla="*/ 1347099 h 6858000"/>
              <a:gd name="connsiteX160" fmla="*/ 335347 w 1605470"/>
              <a:gd name="connsiteY160" fmla="*/ 1334233 h 6858000"/>
              <a:gd name="connsiteX161" fmla="*/ 342792 w 1605470"/>
              <a:gd name="connsiteY161" fmla="*/ 1307086 h 6858000"/>
              <a:gd name="connsiteX162" fmla="*/ 343980 w 1605470"/>
              <a:gd name="connsiteY162" fmla="*/ 1189033 h 6858000"/>
              <a:gd name="connsiteX163" fmla="*/ 348665 w 1605470"/>
              <a:gd name="connsiteY163" fmla="*/ 1168288 h 6858000"/>
              <a:gd name="connsiteX164" fmla="*/ 340947 w 1605470"/>
              <a:gd name="connsiteY164" fmla="*/ 1142577 h 6858000"/>
              <a:gd name="connsiteX165" fmla="*/ 330253 w 1605470"/>
              <a:gd name="connsiteY165" fmla="*/ 1088484 h 6858000"/>
              <a:gd name="connsiteX166" fmla="*/ 314647 w 1605470"/>
              <a:gd name="connsiteY166" fmla="*/ 1053424 h 6858000"/>
              <a:gd name="connsiteX167" fmla="*/ 322906 w 1605470"/>
              <a:gd name="connsiteY167" fmla="*/ 1044367 h 6858000"/>
              <a:gd name="connsiteX168" fmla="*/ 326818 w 1605470"/>
              <a:gd name="connsiteY168" fmla="*/ 1022828 h 6858000"/>
              <a:gd name="connsiteX169" fmla="*/ 320445 w 1605470"/>
              <a:gd name="connsiteY169" fmla="*/ 932283 h 6858000"/>
              <a:gd name="connsiteX170" fmla="*/ 322681 w 1605470"/>
              <a:gd name="connsiteY170" fmla="*/ 915925 h 6858000"/>
              <a:gd name="connsiteX171" fmla="*/ 315310 w 1605470"/>
              <a:gd name="connsiteY171" fmla="*/ 896999 h 6858000"/>
              <a:gd name="connsiteX172" fmla="*/ 284718 w 1605470"/>
              <a:gd name="connsiteY172" fmla="*/ 821517 h 6858000"/>
              <a:gd name="connsiteX173" fmla="*/ 270682 w 1605470"/>
              <a:gd name="connsiteY173" fmla="*/ 786519 h 6858000"/>
              <a:gd name="connsiteX174" fmla="*/ 265483 w 1605470"/>
              <a:gd name="connsiteY174" fmla="*/ 784963 h 6858000"/>
              <a:gd name="connsiteX175" fmla="*/ 270939 w 1605470"/>
              <a:gd name="connsiteY175" fmla="*/ 776648 h 6858000"/>
              <a:gd name="connsiteX176" fmla="*/ 263668 w 1605470"/>
              <a:gd name="connsiteY176" fmla="*/ 751353 h 6858000"/>
              <a:gd name="connsiteX177" fmla="*/ 254540 w 1605470"/>
              <a:gd name="connsiteY177" fmla="*/ 741965 h 6858000"/>
              <a:gd name="connsiteX178" fmla="*/ 252501 w 1605470"/>
              <a:gd name="connsiteY178" fmla="*/ 724635 h 6858000"/>
              <a:gd name="connsiteX179" fmla="*/ 248897 w 1605470"/>
              <a:gd name="connsiteY179" fmla="*/ 681659 h 6858000"/>
              <a:gd name="connsiteX180" fmla="*/ 234316 w 1605470"/>
              <a:gd name="connsiteY180" fmla="*/ 635218 h 6858000"/>
              <a:gd name="connsiteX181" fmla="*/ 239327 w 1605470"/>
              <a:gd name="connsiteY181" fmla="*/ 613763 h 6858000"/>
              <a:gd name="connsiteX182" fmla="*/ 225269 w 1605470"/>
              <a:gd name="connsiteY182" fmla="*/ 598582 h 6858000"/>
              <a:gd name="connsiteX183" fmla="*/ 224950 w 1605470"/>
              <a:gd name="connsiteY183" fmla="*/ 576846 h 6858000"/>
              <a:gd name="connsiteX184" fmla="*/ 204632 w 1605470"/>
              <a:gd name="connsiteY184" fmla="*/ 553868 h 6858000"/>
              <a:gd name="connsiteX185" fmla="*/ 239317 w 1605470"/>
              <a:gd name="connsiteY185" fmla="*/ 517614 h 6858000"/>
              <a:gd name="connsiteX186" fmla="*/ 201693 w 1605470"/>
              <a:gd name="connsiteY186" fmla="*/ 469651 h 6858000"/>
              <a:gd name="connsiteX187" fmla="*/ 195012 w 1605470"/>
              <a:gd name="connsiteY187" fmla="*/ 448559 h 6858000"/>
              <a:gd name="connsiteX188" fmla="*/ 201434 w 1605470"/>
              <a:gd name="connsiteY188" fmla="*/ 441529 h 6858000"/>
              <a:gd name="connsiteX189" fmla="*/ 200655 w 1605470"/>
              <a:gd name="connsiteY189" fmla="*/ 428927 h 6858000"/>
              <a:gd name="connsiteX190" fmla="*/ 190059 w 1605470"/>
              <a:gd name="connsiteY190" fmla="*/ 430161 h 6858000"/>
              <a:gd name="connsiteX191" fmla="*/ 184450 w 1605470"/>
              <a:gd name="connsiteY191" fmla="*/ 396240 h 6858000"/>
              <a:gd name="connsiteX192" fmla="*/ 146196 w 1605470"/>
              <a:gd name="connsiteY192" fmla="*/ 358810 h 6858000"/>
              <a:gd name="connsiteX193" fmla="*/ 124571 w 1605470"/>
              <a:gd name="connsiteY193" fmla="*/ 302178 h 6858000"/>
              <a:gd name="connsiteX194" fmla="*/ 103243 w 1605470"/>
              <a:gd name="connsiteY194" fmla="*/ 211375 h 6858000"/>
              <a:gd name="connsiteX195" fmla="*/ 94571 w 1605470"/>
              <a:gd name="connsiteY195" fmla="*/ 184179 h 6858000"/>
              <a:gd name="connsiteX196" fmla="*/ 13437 w 1605470"/>
              <a:gd name="connsiteY196" fmla="*/ 19287 h 6858000"/>
              <a:gd name="connsiteX197" fmla="*/ 0 w 1605470"/>
              <a:gd name="connsiteY197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33116 w 1605470"/>
              <a:gd name="connsiteY140" fmla="*/ 2358011 h 6858000"/>
              <a:gd name="connsiteX141" fmla="*/ 501423 w 1605470"/>
              <a:gd name="connsiteY141" fmla="*/ 2249479 h 6858000"/>
              <a:gd name="connsiteX142" fmla="*/ 486968 w 1605470"/>
              <a:gd name="connsiteY142" fmla="*/ 2182937 h 6858000"/>
              <a:gd name="connsiteX143" fmla="*/ 488555 w 1605470"/>
              <a:gd name="connsiteY143" fmla="*/ 2155135 h 6858000"/>
              <a:gd name="connsiteX144" fmla="*/ 486013 w 1605470"/>
              <a:gd name="connsiteY144" fmla="*/ 2118008 h 6858000"/>
              <a:gd name="connsiteX145" fmla="*/ 487006 w 1605470"/>
              <a:gd name="connsiteY145" fmla="*/ 2050531 h 6858000"/>
              <a:gd name="connsiteX146" fmla="*/ 478812 w 1605470"/>
              <a:gd name="connsiteY146" fmla="*/ 1963269 h 6858000"/>
              <a:gd name="connsiteX147" fmla="*/ 442619 w 1605470"/>
              <a:gd name="connsiteY147" fmla="*/ 1910499 h 6858000"/>
              <a:gd name="connsiteX148" fmla="*/ 446785 w 1605470"/>
              <a:gd name="connsiteY148" fmla="*/ 1903212 h 6858000"/>
              <a:gd name="connsiteX149" fmla="*/ 436547 w 1605470"/>
              <a:gd name="connsiteY149" fmla="*/ 1861531 h 6858000"/>
              <a:gd name="connsiteX150" fmla="*/ 364290 w 1605470"/>
              <a:gd name="connsiteY150" fmla="*/ 1728772 h 6858000"/>
              <a:gd name="connsiteX151" fmla="*/ 345287 w 1605470"/>
              <a:gd name="connsiteY151" fmla="*/ 1646953 h 6858000"/>
              <a:gd name="connsiteX152" fmla="*/ 344412 w 1605470"/>
              <a:gd name="connsiteY152" fmla="*/ 1615777 h 6858000"/>
              <a:gd name="connsiteX153" fmla="*/ 342578 w 1605470"/>
              <a:gd name="connsiteY153" fmla="*/ 1563678 h 6858000"/>
              <a:gd name="connsiteX154" fmla="*/ 355658 w 1605470"/>
              <a:gd name="connsiteY154" fmla="*/ 1519474 h 6858000"/>
              <a:gd name="connsiteX155" fmla="*/ 348400 w 1605470"/>
              <a:gd name="connsiteY155" fmla="*/ 1477995 h 6858000"/>
              <a:gd name="connsiteX156" fmla="*/ 328025 w 1605470"/>
              <a:gd name="connsiteY156" fmla="*/ 1475165 h 6858000"/>
              <a:gd name="connsiteX157" fmla="*/ 326326 w 1605470"/>
              <a:gd name="connsiteY157" fmla="*/ 1428585 h 6858000"/>
              <a:gd name="connsiteX158" fmla="*/ 325799 w 1605470"/>
              <a:gd name="connsiteY158" fmla="*/ 1357181 h 6858000"/>
              <a:gd name="connsiteX159" fmla="*/ 320507 w 1605470"/>
              <a:gd name="connsiteY159" fmla="*/ 1347099 h 6858000"/>
              <a:gd name="connsiteX160" fmla="*/ 335347 w 1605470"/>
              <a:gd name="connsiteY160" fmla="*/ 1334233 h 6858000"/>
              <a:gd name="connsiteX161" fmla="*/ 342792 w 1605470"/>
              <a:gd name="connsiteY161" fmla="*/ 1307086 h 6858000"/>
              <a:gd name="connsiteX162" fmla="*/ 343980 w 1605470"/>
              <a:gd name="connsiteY162" fmla="*/ 1189033 h 6858000"/>
              <a:gd name="connsiteX163" fmla="*/ 348665 w 1605470"/>
              <a:gd name="connsiteY163" fmla="*/ 1168288 h 6858000"/>
              <a:gd name="connsiteX164" fmla="*/ 340947 w 1605470"/>
              <a:gd name="connsiteY164" fmla="*/ 1142577 h 6858000"/>
              <a:gd name="connsiteX165" fmla="*/ 330253 w 1605470"/>
              <a:gd name="connsiteY165" fmla="*/ 1088484 h 6858000"/>
              <a:gd name="connsiteX166" fmla="*/ 314647 w 1605470"/>
              <a:gd name="connsiteY166" fmla="*/ 1053424 h 6858000"/>
              <a:gd name="connsiteX167" fmla="*/ 322906 w 1605470"/>
              <a:gd name="connsiteY167" fmla="*/ 1044367 h 6858000"/>
              <a:gd name="connsiteX168" fmla="*/ 326818 w 1605470"/>
              <a:gd name="connsiteY168" fmla="*/ 1022828 h 6858000"/>
              <a:gd name="connsiteX169" fmla="*/ 320445 w 1605470"/>
              <a:gd name="connsiteY169" fmla="*/ 932283 h 6858000"/>
              <a:gd name="connsiteX170" fmla="*/ 322681 w 1605470"/>
              <a:gd name="connsiteY170" fmla="*/ 915925 h 6858000"/>
              <a:gd name="connsiteX171" fmla="*/ 315310 w 1605470"/>
              <a:gd name="connsiteY171" fmla="*/ 896999 h 6858000"/>
              <a:gd name="connsiteX172" fmla="*/ 284718 w 1605470"/>
              <a:gd name="connsiteY172" fmla="*/ 821517 h 6858000"/>
              <a:gd name="connsiteX173" fmla="*/ 270682 w 1605470"/>
              <a:gd name="connsiteY173" fmla="*/ 786519 h 6858000"/>
              <a:gd name="connsiteX174" fmla="*/ 265483 w 1605470"/>
              <a:gd name="connsiteY174" fmla="*/ 784963 h 6858000"/>
              <a:gd name="connsiteX175" fmla="*/ 263668 w 1605470"/>
              <a:gd name="connsiteY175" fmla="*/ 751353 h 6858000"/>
              <a:gd name="connsiteX176" fmla="*/ 254540 w 1605470"/>
              <a:gd name="connsiteY176" fmla="*/ 741965 h 6858000"/>
              <a:gd name="connsiteX177" fmla="*/ 252501 w 1605470"/>
              <a:gd name="connsiteY177" fmla="*/ 724635 h 6858000"/>
              <a:gd name="connsiteX178" fmla="*/ 248897 w 1605470"/>
              <a:gd name="connsiteY178" fmla="*/ 681659 h 6858000"/>
              <a:gd name="connsiteX179" fmla="*/ 234316 w 1605470"/>
              <a:gd name="connsiteY179" fmla="*/ 635218 h 6858000"/>
              <a:gd name="connsiteX180" fmla="*/ 239327 w 1605470"/>
              <a:gd name="connsiteY180" fmla="*/ 613763 h 6858000"/>
              <a:gd name="connsiteX181" fmla="*/ 225269 w 1605470"/>
              <a:gd name="connsiteY181" fmla="*/ 598582 h 6858000"/>
              <a:gd name="connsiteX182" fmla="*/ 224950 w 1605470"/>
              <a:gd name="connsiteY182" fmla="*/ 576846 h 6858000"/>
              <a:gd name="connsiteX183" fmla="*/ 204632 w 1605470"/>
              <a:gd name="connsiteY183" fmla="*/ 553868 h 6858000"/>
              <a:gd name="connsiteX184" fmla="*/ 239317 w 1605470"/>
              <a:gd name="connsiteY184" fmla="*/ 517614 h 6858000"/>
              <a:gd name="connsiteX185" fmla="*/ 201693 w 1605470"/>
              <a:gd name="connsiteY185" fmla="*/ 469651 h 6858000"/>
              <a:gd name="connsiteX186" fmla="*/ 195012 w 1605470"/>
              <a:gd name="connsiteY186" fmla="*/ 448559 h 6858000"/>
              <a:gd name="connsiteX187" fmla="*/ 201434 w 1605470"/>
              <a:gd name="connsiteY187" fmla="*/ 441529 h 6858000"/>
              <a:gd name="connsiteX188" fmla="*/ 200655 w 1605470"/>
              <a:gd name="connsiteY188" fmla="*/ 428927 h 6858000"/>
              <a:gd name="connsiteX189" fmla="*/ 190059 w 1605470"/>
              <a:gd name="connsiteY189" fmla="*/ 430161 h 6858000"/>
              <a:gd name="connsiteX190" fmla="*/ 184450 w 1605470"/>
              <a:gd name="connsiteY190" fmla="*/ 396240 h 6858000"/>
              <a:gd name="connsiteX191" fmla="*/ 146196 w 1605470"/>
              <a:gd name="connsiteY191" fmla="*/ 358810 h 6858000"/>
              <a:gd name="connsiteX192" fmla="*/ 124571 w 1605470"/>
              <a:gd name="connsiteY192" fmla="*/ 302178 h 6858000"/>
              <a:gd name="connsiteX193" fmla="*/ 103243 w 1605470"/>
              <a:gd name="connsiteY193" fmla="*/ 211375 h 6858000"/>
              <a:gd name="connsiteX194" fmla="*/ 94571 w 1605470"/>
              <a:gd name="connsiteY194" fmla="*/ 184179 h 6858000"/>
              <a:gd name="connsiteX195" fmla="*/ 13437 w 1605470"/>
              <a:gd name="connsiteY195" fmla="*/ 19287 h 6858000"/>
              <a:gd name="connsiteX196" fmla="*/ 0 w 1605470"/>
              <a:gd name="connsiteY19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33116 w 1605470"/>
              <a:gd name="connsiteY140" fmla="*/ 2358011 h 6858000"/>
              <a:gd name="connsiteX141" fmla="*/ 501423 w 1605470"/>
              <a:gd name="connsiteY141" fmla="*/ 2249479 h 6858000"/>
              <a:gd name="connsiteX142" fmla="*/ 486968 w 1605470"/>
              <a:gd name="connsiteY142" fmla="*/ 2182937 h 6858000"/>
              <a:gd name="connsiteX143" fmla="*/ 488555 w 1605470"/>
              <a:gd name="connsiteY143" fmla="*/ 2155135 h 6858000"/>
              <a:gd name="connsiteX144" fmla="*/ 486013 w 1605470"/>
              <a:gd name="connsiteY144" fmla="*/ 2118008 h 6858000"/>
              <a:gd name="connsiteX145" fmla="*/ 487006 w 1605470"/>
              <a:gd name="connsiteY145" fmla="*/ 2050531 h 6858000"/>
              <a:gd name="connsiteX146" fmla="*/ 478812 w 1605470"/>
              <a:gd name="connsiteY146" fmla="*/ 1963269 h 6858000"/>
              <a:gd name="connsiteX147" fmla="*/ 442619 w 1605470"/>
              <a:gd name="connsiteY147" fmla="*/ 1910499 h 6858000"/>
              <a:gd name="connsiteX148" fmla="*/ 446785 w 1605470"/>
              <a:gd name="connsiteY148" fmla="*/ 1903212 h 6858000"/>
              <a:gd name="connsiteX149" fmla="*/ 436547 w 1605470"/>
              <a:gd name="connsiteY149" fmla="*/ 1861531 h 6858000"/>
              <a:gd name="connsiteX150" fmla="*/ 364290 w 1605470"/>
              <a:gd name="connsiteY150" fmla="*/ 1728772 h 6858000"/>
              <a:gd name="connsiteX151" fmla="*/ 345287 w 1605470"/>
              <a:gd name="connsiteY151" fmla="*/ 1646953 h 6858000"/>
              <a:gd name="connsiteX152" fmla="*/ 344412 w 1605470"/>
              <a:gd name="connsiteY152" fmla="*/ 1615777 h 6858000"/>
              <a:gd name="connsiteX153" fmla="*/ 342578 w 1605470"/>
              <a:gd name="connsiteY153" fmla="*/ 1563678 h 6858000"/>
              <a:gd name="connsiteX154" fmla="*/ 355658 w 1605470"/>
              <a:gd name="connsiteY154" fmla="*/ 1519474 h 6858000"/>
              <a:gd name="connsiteX155" fmla="*/ 348400 w 1605470"/>
              <a:gd name="connsiteY155" fmla="*/ 1477995 h 6858000"/>
              <a:gd name="connsiteX156" fmla="*/ 328025 w 1605470"/>
              <a:gd name="connsiteY156" fmla="*/ 1475165 h 6858000"/>
              <a:gd name="connsiteX157" fmla="*/ 326326 w 1605470"/>
              <a:gd name="connsiteY157" fmla="*/ 1428585 h 6858000"/>
              <a:gd name="connsiteX158" fmla="*/ 325799 w 1605470"/>
              <a:gd name="connsiteY158" fmla="*/ 1357181 h 6858000"/>
              <a:gd name="connsiteX159" fmla="*/ 320507 w 1605470"/>
              <a:gd name="connsiteY159" fmla="*/ 1347099 h 6858000"/>
              <a:gd name="connsiteX160" fmla="*/ 335347 w 1605470"/>
              <a:gd name="connsiteY160" fmla="*/ 1334233 h 6858000"/>
              <a:gd name="connsiteX161" fmla="*/ 342792 w 1605470"/>
              <a:gd name="connsiteY161" fmla="*/ 1307086 h 6858000"/>
              <a:gd name="connsiteX162" fmla="*/ 343980 w 1605470"/>
              <a:gd name="connsiteY162" fmla="*/ 1189033 h 6858000"/>
              <a:gd name="connsiteX163" fmla="*/ 348665 w 1605470"/>
              <a:gd name="connsiteY163" fmla="*/ 1168288 h 6858000"/>
              <a:gd name="connsiteX164" fmla="*/ 340947 w 1605470"/>
              <a:gd name="connsiteY164" fmla="*/ 1142577 h 6858000"/>
              <a:gd name="connsiteX165" fmla="*/ 330253 w 1605470"/>
              <a:gd name="connsiteY165" fmla="*/ 1088484 h 6858000"/>
              <a:gd name="connsiteX166" fmla="*/ 314647 w 1605470"/>
              <a:gd name="connsiteY166" fmla="*/ 1053424 h 6858000"/>
              <a:gd name="connsiteX167" fmla="*/ 322906 w 1605470"/>
              <a:gd name="connsiteY167" fmla="*/ 1044367 h 6858000"/>
              <a:gd name="connsiteX168" fmla="*/ 326818 w 1605470"/>
              <a:gd name="connsiteY168" fmla="*/ 1022828 h 6858000"/>
              <a:gd name="connsiteX169" fmla="*/ 320445 w 1605470"/>
              <a:gd name="connsiteY169" fmla="*/ 932283 h 6858000"/>
              <a:gd name="connsiteX170" fmla="*/ 322681 w 1605470"/>
              <a:gd name="connsiteY170" fmla="*/ 915925 h 6858000"/>
              <a:gd name="connsiteX171" fmla="*/ 315310 w 1605470"/>
              <a:gd name="connsiteY171" fmla="*/ 896999 h 6858000"/>
              <a:gd name="connsiteX172" fmla="*/ 284718 w 1605470"/>
              <a:gd name="connsiteY172" fmla="*/ 821517 h 6858000"/>
              <a:gd name="connsiteX173" fmla="*/ 270682 w 1605470"/>
              <a:gd name="connsiteY173" fmla="*/ 786519 h 6858000"/>
              <a:gd name="connsiteX174" fmla="*/ 263668 w 1605470"/>
              <a:gd name="connsiteY174" fmla="*/ 751353 h 6858000"/>
              <a:gd name="connsiteX175" fmla="*/ 254540 w 1605470"/>
              <a:gd name="connsiteY175" fmla="*/ 741965 h 6858000"/>
              <a:gd name="connsiteX176" fmla="*/ 252501 w 1605470"/>
              <a:gd name="connsiteY176" fmla="*/ 724635 h 6858000"/>
              <a:gd name="connsiteX177" fmla="*/ 248897 w 1605470"/>
              <a:gd name="connsiteY177" fmla="*/ 681659 h 6858000"/>
              <a:gd name="connsiteX178" fmla="*/ 234316 w 1605470"/>
              <a:gd name="connsiteY178" fmla="*/ 635218 h 6858000"/>
              <a:gd name="connsiteX179" fmla="*/ 239327 w 1605470"/>
              <a:gd name="connsiteY179" fmla="*/ 613763 h 6858000"/>
              <a:gd name="connsiteX180" fmla="*/ 225269 w 1605470"/>
              <a:gd name="connsiteY180" fmla="*/ 598582 h 6858000"/>
              <a:gd name="connsiteX181" fmla="*/ 224950 w 1605470"/>
              <a:gd name="connsiteY181" fmla="*/ 576846 h 6858000"/>
              <a:gd name="connsiteX182" fmla="*/ 204632 w 1605470"/>
              <a:gd name="connsiteY182" fmla="*/ 553868 h 6858000"/>
              <a:gd name="connsiteX183" fmla="*/ 239317 w 1605470"/>
              <a:gd name="connsiteY183" fmla="*/ 517614 h 6858000"/>
              <a:gd name="connsiteX184" fmla="*/ 201693 w 1605470"/>
              <a:gd name="connsiteY184" fmla="*/ 469651 h 6858000"/>
              <a:gd name="connsiteX185" fmla="*/ 195012 w 1605470"/>
              <a:gd name="connsiteY185" fmla="*/ 448559 h 6858000"/>
              <a:gd name="connsiteX186" fmla="*/ 201434 w 1605470"/>
              <a:gd name="connsiteY186" fmla="*/ 441529 h 6858000"/>
              <a:gd name="connsiteX187" fmla="*/ 200655 w 1605470"/>
              <a:gd name="connsiteY187" fmla="*/ 428927 h 6858000"/>
              <a:gd name="connsiteX188" fmla="*/ 190059 w 1605470"/>
              <a:gd name="connsiteY188" fmla="*/ 430161 h 6858000"/>
              <a:gd name="connsiteX189" fmla="*/ 184450 w 1605470"/>
              <a:gd name="connsiteY189" fmla="*/ 396240 h 6858000"/>
              <a:gd name="connsiteX190" fmla="*/ 146196 w 1605470"/>
              <a:gd name="connsiteY190" fmla="*/ 358810 h 6858000"/>
              <a:gd name="connsiteX191" fmla="*/ 124571 w 1605470"/>
              <a:gd name="connsiteY191" fmla="*/ 302178 h 6858000"/>
              <a:gd name="connsiteX192" fmla="*/ 103243 w 1605470"/>
              <a:gd name="connsiteY192" fmla="*/ 211375 h 6858000"/>
              <a:gd name="connsiteX193" fmla="*/ 94571 w 1605470"/>
              <a:gd name="connsiteY193" fmla="*/ 184179 h 6858000"/>
              <a:gd name="connsiteX194" fmla="*/ 13437 w 1605470"/>
              <a:gd name="connsiteY194" fmla="*/ 19287 h 6858000"/>
              <a:gd name="connsiteX195" fmla="*/ 0 w 1605470"/>
              <a:gd name="connsiteY19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33116 w 1605470"/>
              <a:gd name="connsiteY140" fmla="*/ 2358011 h 6858000"/>
              <a:gd name="connsiteX141" fmla="*/ 501423 w 1605470"/>
              <a:gd name="connsiteY141" fmla="*/ 2249479 h 6858000"/>
              <a:gd name="connsiteX142" fmla="*/ 486968 w 1605470"/>
              <a:gd name="connsiteY142" fmla="*/ 2182937 h 6858000"/>
              <a:gd name="connsiteX143" fmla="*/ 488555 w 1605470"/>
              <a:gd name="connsiteY143" fmla="*/ 2155135 h 6858000"/>
              <a:gd name="connsiteX144" fmla="*/ 486013 w 1605470"/>
              <a:gd name="connsiteY144" fmla="*/ 2118008 h 6858000"/>
              <a:gd name="connsiteX145" fmla="*/ 487006 w 1605470"/>
              <a:gd name="connsiteY145" fmla="*/ 2050531 h 6858000"/>
              <a:gd name="connsiteX146" fmla="*/ 478812 w 1605470"/>
              <a:gd name="connsiteY146" fmla="*/ 1963269 h 6858000"/>
              <a:gd name="connsiteX147" fmla="*/ 442619 w 1605470"/>
              <a:gd name="connsiteY147" fmla="*/ 1910499 h 6858000"/>
              <a:gd name="connsiteX148" fmla="*/ 446785 w 1605470"/>
              <a:gd name="connsiteY148" fmla="*/ 1903212 h 6858000"/>
              <a:gd name="connsiteX149" fmla="*/ 436547 w 1605470"/>
              <a:gd name="connsiteY149" fmla="*/ 1861531 h 6858000"/>
              <a:gd name="connsiteX150" fmla="*/ 364290 w 1605470"/>
              <a:gd name="connsiteY150" fmla="*/ 1728772 h 6858000"/>
              <a:gd name="connsiteX151" fmla="*/ 345287 w 1605470"/>
              <a:gd name="connsiteY151" fmla="*/ 1646953 h 6858000"/>
              <a:gd name="connsiteX152" fmla="*/ 344412 w 1605470"/>
              <a:gd name="connsiteY152" fmla="*/ 1615777 h 6858000"/>
              <a:gd name="connsiteX153" fmla="*/ 342578 w 1605470"/>
              <a:gd name="connsiteY153" fmla="*/ 1563678 h 6858000"/>
              <a:gd name="connsiteX154" fmla="*/ 355658 w 1605470"/>
              <a:gd name="connsiteY154" fmla="*/ 1519474 h 6858000"/>
              <a:gd name="connsiteX155" fmla="*/ 348400 w 1605470"/>
              <a:gd name="connsiteY155" fmla="*/ 1477995 h 6858000"/>
              <a:gd name="connsiteX156" fmla="*/ 328025 w 1605470"/>
              <a:gd name="connsiteY156" fmla="*/ 1475165 h 6858000"/>
              <a:gd name="connsiteX157" fmla="*/ 326326 w 1605470"/>
              <a:gd name="connsiteY157" fmla="*/ 1428585 h 6858000"/>
              <a:gd name="connsiteX158" fmla="*/ 325799 w 1605470"/>
              <a:gd name="connsiteY158" fmla="*/ 1357181 h 6858000"/>
              <a:gd name="connsiteX159" fmla="*/ 320507 w 1605470"/>
              <a:gd name="connsiteY159" fmla="*/ 1347099 h 6858000"/>
              <a:gd name="connsiteX160" fmla="*/ 335347 w 1605470"/>
              <a:gd name="connsiteY160" fmla="*/ 1334233 h 6858000"/>
              <a:gd name="connsiteX161" fmla="*/ 342792 w 1605470"/>
              <a:gd name="connsiteY161" fmla="*/ 1307086 h 6858000"/>
              <a:gd name="connsiteX162" fmla="*/ 343980 w 1605470"/>
              <a:gd name="connsiteY162" fmla="*/ 1189033 h 6858000"/>
              <a:gd name="connsiteX163" fmla="*/ 348665 w 1605470"/>
              <a:gd name="connsiteY163" fmla="*/ 1168288 h 6858000"/>
              <a:gd name="connsiteX164" fmla="*/ 340947 w 1605470"/>
              <a:gd name="connsiteY164" fmla="*/ 1142577 h 6858000"/>
              <a:gd name="connsiteX165" fmla="*/ 330253 w 1605470"/>
              <a:gd name="connsiteY165" fmla="*/ 1088484 h 6858000"/>
              <a:gd name="connsiteX166" fmla="*/ 314647 w 1605470"/>
              <a:gd name="connsiteY166" fmla="*/ 1053424 h 6858000"/>
              <a:gd name="connsiteX167" fmla="*/ 322906 w 1605470"/>
              <a:gd name="connsiteY167" fmla="*/ 1044367 h 6858000"/>
              <a:gd name="connsiteX168" fmla="*/ 326818 w 1605470"/>
              <a:gd name="connsiteY168" fmla="*/ 1022828 h 6858000"/>
              <a:gd name="connsiteX169" fmla="*/ 320445 w 1605470"/>
              <a:gd name="connsiteY169" fmla="*/ 932283 h 6858000"/>
              <a:gd name="connsiteX170" fmla="*/ 322681 w 1605470"/>
              <a:gd name="connsiteY170" fmla="*/ 915925 h 6858000"/>
              <a:gd name="connsiteX171" fmla="*/ 315310 w 1605470"/>
              <a:gd name="connsiteY171" fmla="*/ 896999 h 6858000"/>
              <a:gd name="connsiteX172" fmla="*/ 284718 w 1605470"/>
              <a:gd name="connsiteY172" fmla="*/ 821517 h 6858000"/>
              <a:gd name="connsiteX173" fmla="*/ 263668 w 1605470"/>
              <a:gd name="connsiteY173" fmla="*/ 751353 h 6858000"/>
              <a:gd name="connsiteX174" fmla="*/ 254540 w 1605470"/>
              <a:gd name="connsiteY174" fmla="*/ 741965 h 6858000"/>
              <a:gd name="connsiteX175" fmla="*/ 252501 w 1605470"/>
              <a:gd name="connsiteY175" fmla="*/ 724635 h 6858000"/>
              <a:gd name="connsiteX176" fmla="*/ 248897 w 1605470"/>
              <a:gd name="connsiteY176" fmla="*/ 681659 h 6858000"/>
              <a:gd name="connsiteX177" fmla="*/ 234316 w 1605470"/>
              <a:gd name="connsiteY177" fmla="*/ 635218 h 6858000"/>
              <a:gd name="connsiteX178" fmla="*/ 239327 w 1605470"/>
              <a:gd name="connsiteY178" fmla="*/ 613763 h 6858000"/>
              <a:gd name="connsiteX179" fmla="*/ 225269 w 1605470"/>
              <a:gd name="connsiteY179" fmla="*/ 598582 h 6858000"/>
              <a:gd name="connsiteX180" fmla="*/ 224950 w 1605470"/>
              <a:gd name="connsiteY180" fmla="*/ 576846 h 6858000"/>
              <a:gd name="connsiteX181" fmla="*/ 204632 w 1605470"/>
              <a:gd name="connsiteY181" fmla="*/ 553868 h 6858000"/>
              <a:gd name="connsiteX182" fmla="*/ 239317 w 1605470"/>
              <a:gd name="connsiteY182" fmla="*/ 517614 h 6858000"/>
              <a:gd name="connsiteX183" fmla="*/ 201693 w 1605470"/>
              <a:gd name="connsiteY183" fmla="*/ 469651 h 6858000"/>
              <a:gd name="connsiteX184" fmla="*/ 195012 w 1605470"/>
              <a:gd name="connsiteY184" fmla="*/ 448559 h 6858000"/>
              <a:gd name="connsiteX185" fmla="*/ 201434 w 1605470"/>
              <a:gd name="connsiteY185" fmla="*/ 441529 h 6858000"/>
              <a:gd name="connsiteX186" fmla="*/ 200655 w 1605470"/>
              <a:gd name="connsiteY186" fmla="*/ 428927 h 6858000"/>
              <a:gd name="connsiteX187" fmla="*/ 190059 w 1605470"/>
              <a:gd name="connsiteY187" fmla="*/ 430161 h 6858000"/>
              <a:gd name="connsiteX188" fmla="*/ 184450 w 1605470"/>
              <a:gd name="connsiteY188" fmla="*/ 396240 h 6858000"/>
              <a:gd name="connsiteX189" fmla="*/ 146196 w 1605470"/>
              <a:gd name="connsiteY189" fmla="*/ 358810 h 6858000"/>
              <a:gd name="connsiteX190" fmla="*/ 124571 w 1605470"/>
              <a:gd name="connsiteY190" fmla="*/ 302178 h 6858000"/>
              <a:gd name="connsiteX191" fmla="*/ 103243 w 1605470"/>
              <a:gd name="connsiteY191" fmla="*/ 211375 h 6858000"/>
              <a:gd name="connsiteX192" fmla="*/ 94571 w 1605470"/>
              <a:gd name="connsiteY192" fmla="*/ 184179 h 6858000"/>
              <a:gd name="connsiteX193" fmla="*/ 13437 w 1605470"/>
              <a:gd name="connsiteY193" fmla="*/ 19287 h 6858000"/>
              <a:gd name="connsiteX194" fmla="*/ 0 w 1605470"/>
              <a:gd name="connsiteY19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01423 w 1605470"/>
              <a:gd name="connsiteY140" fmla="*/ 2249479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64290 w 1605470"/>
              <a:gd name="connsiteY149" fmla="*/ 1728772 h 6858000"/>
              <a:gd name="connsiteX150" fmla="*/ 345287 w 1605470"/>
              <a:gd name="connsiteY150" fmla="*/ 1646953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8025 w 1605470"/>
              <a:gd name="connsiteY155" fmla="*/ 1475165 h 6858000"/>
              <a:gd name="connsiteX156" fmla="*/ 326326 w 1605470"/>
              <a:gd name="connsiteY156" fmla="*/ 1428585 h 6858000"/>
              <a:gd name="connsiteX157" fmla="*/ 325799 w 1605470"/>
              <a:gd name="connsiteY157" fmla="*/ 1357181 h 6858000"/>
              <a:gd name="connsiteX158" fmla="*/ 320507 w 1605470"/>
              <a:gd name="connsiteY158" fmla="*/ 1347099 h 6858000"/>
              <a:gd name="connsiteX159" fmla="*/ 335347 w 1605470"/>
              <a:gd name="connsiteY159" fmla="*/ 1334233 h 6858000"/>
              <a:gd name="connsiteX160" fmla="*/ 342792 w 1605470"/>
              <a:gd name="connsiteY160" fmla="*/ 1307086 h 6858000"/>
              <a:gd name="connsiteX161" fmla="*/ 343980 w 1605470"/>
              <a:gd name="connsiteY161" fmla="*/ 1189033 h 6858000"/>
              <a:gd name="connsiteX162" fmla="*/ 348665 w 1605470"/>
              <a:gd name="connsiteY162" fmla="*/ 1168288 h 6858000"/>
              <a:gd name="connsiteX163" fmla="*/ 340947 w 1605470"/>
              <a:gd name="connsiteY163" fmla="*/ 1142577 h 6858000"/>
              <a:gd name="connsiteX164" fmla="*/ 330253 w 1605470"/>
              <a:gd name="connsiteY164" fmla="*/ 1088484 h 6858000"/>
              <a:gd name="connsiteX165" fmla="*/ 314647 w 1605470"/>
              <a:gd name="connsiteY165" fmla="*/ 1053424 h 6858000"/>
              <a:gd name="connsiteX166" fmla="*/ 322906 w 1605470"/>
              <a:gd name="connsiteY166" fmla="*/ 1044367 h 6858000"/>
              <a:gd name="connsiteX167" fmla="*/ 326818 w 1605470"/>
              <a:gd name="connsiteY167" fmla="*/ 1022828 h 6858000"/>
              <a:gd name="connsiteX168" fmla="*/ 320445 w 1605470"/>
              <a:gd name="connsiteY168" fmla="*/ 932283 h 6858000"/>
              <a:gd name="connsiteX169" fmla="*/ 322681 w 1605470"/>
              <a:gd name="connsiteY169" fmla="*/ 915925 h 6858000"/>
              <a:gd name="connsiteX170" fmla="*/ 315310 w 1605470"/>
              <a:gd name="connsiteY170" fmla="*/ 896999 h 6858000"/>
              <a:gd name="connsiteX171" fmla="*/ 284718 w 1605470"/>
              <a:gd name="connsiteY171" fmla="*/ 821517 h 6858000"/>
              <a:gd name="connsiteX172" fmla="*/ 263668 w 1605470"/>
              <a:gd name="connsiteY172" fmla="*/ 751353 h 6858000"/>
              <a:gd name="connsiteX173" fmla="*/ 254540 w 1605470"/>
              <a:gd name="connsiteY173" fmla="*/ 741965 h 6858000"/>
              <a:gd name="connsiteX174" fmla="*/ 252501 w 1605470"/>
              <a:gd name="connsiteY174" fmla="*/ 724635 h 6858000"/>
              <a:gd name="connsiteX175" fmla="*/ 248897 w 1605470"/>
              <a:gd name="connsiteY175" fmla="*/ 681659 h 6858000"/>
              <a:gd name="connsiteX176" fmla="*/ 234316 w 1605470"/>
              <a:gd name="connsiteY176" fmla="*/ 635218 h 6858000"/>
              <a:gd name="connsiteX177" fmla="*/ 239327 w 1605470"/>
              <a:gd name="connsiteY177" fmla="*/ 613763 h 6858000"/>
              <a:gd name="connsiteX178" fmla="*/ 225269 w 1605470"/>
              <a:gd name="connsiteY178" fmla="*/ 598582 h 6858000"/>
              <a:gd name="connsiteX179" fmla="*/ 224950 w 1605470"/>
              <a:gd name="connsiteY179" fmla="*/ 576846 h 6858000"/>
              <a:gd name="connsiteX180" fmla="*/ 204632 w 1605470"/>
              <a:gd name="connsiteY180" fmla="*/ 553868 h 6858000"/>
              <a:gd name="connsiteX181" fmla="*/ 239317 w 1605470"/>
              <a:gd name="connsiteY181" fmla="*/ 517614 h 6858000"/>
              <a:gd name="connsiteX182" fmla="*/ 201693 w 1605470"/>
              <a:gd name="connsiteY182" fmla="*/ 469651 h 6858000"/>
              <a:gd name="connsiteX183" fmla="*/ 195012 w 1605470"/>
              <a:gd name="connsiteY183" fmla="*/ 448559 h 6858000"/>
              <a:gd name="connsiteX184" fmla="*/ 201434 w 1605470"/>
              <a:gd name="connsiteY184" fmla="*/ 441529 h 6858000"/>
              <a:gd name="connsiteX185" fmla="*/ 200655 w 1605470"/>
              <a:gd name="connsiteY185" fmla="*/ 428927 h 6858000"/>
              <a:gd name="connsiteX186" fmla="*/ 190059 w 1605470"/>
              <a:gd name="connsiteY186" fmla="*/ 430161 h 6858000"/>
              <a:gd name="connsiteX187" fmla="*/ 184450 w 1605470"/>
              <a:gd name="connsiteY187" fmla="*/ 396240 h 6858000"/>
              <a:gd name="connsiteX188" fmla="*/ 146196 w 1605470"/>
              <a:gd name="connsiteY188" fmla="*/ 358810 h 6858000"/>
              <a:gd name="connsiteX189" fmla="*/ 124571 w 1605470"/>
              <a:gd name="connsiteY189" fmla="*/ 302178 h 6858000"/>
              <a:gd name="connsiteX190" fmla="*/ 103243 w 1605470"/>
              <a:gd name="connsiteY190" fmla="*/ 211375 h 6858000"/>
              <a:gd name="connsiteX191" fmla="*/ 94571 w 1605470"/>
              <a:gd name="connsiteY191" fmla="*/ 184179 h 6858000"/>
              <a:gd name="connsiteX192" fmla="*/ 13437 w 1605470"/>
              <a:gd name="connsiteY192" fmla="*/ 19287 h 6858000"/>
              <a:gd name="connsiteX193" fmla="*/ 0 w 1605470"/>
              <a:gd name="connsiteY19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64290 w 1605470"/>
              <a:gd name="connsiteY149" fmla="*/ 1728772 h 6858000"/>
              <a:gd name="connsiteX150" fmla="*/ 345287 w 1605470"/>
              <a:gd name="connsiteY150" fmla="*/ 1646953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8025 w 1605470"/>
              <a:gd name="connsiteY155" fmla="*/ 1475165 h 6858000"/>
              <a:gd name="connsiteX156" fmla="*/ 326326 w 1605470"/>
              <a:gd name="connsiteY156" fmla="*/ 1428585 h 6858000"/>
              <a:gd name="connsiteX157" fmla="*/ 325799 w 1605470"/>
              <a:gd name="connsiteY157" fmla="*/ 1357181 h 6858000"/>
              <a:gd name="connsiteX158" fmla="*/ 320507 w 1605470"/>
              <a:gd name="connsiteY158" fmla="*/ 1347099 h 6858000"/>
              <a:gd name="connsiteX159" fmla="*/ 335347 w 1605470"/>
              <a:gd name="connsiteY159" fmla="*/ 1334233 h 6858000"/>
              <a:gd name="connsiteX160" fmla="*/ 342792 w 1605470"/>
              <a:gd name="connsiteY160" fmla="*/ 1307086 h 6858000"/>
              <a:gd name="connsiteX161" fmla="*/ 343980 w 1605470"/>
              <a:gd name="connsiteY161" fmla="*/ 1189033 h 6858000"/>
              <a:gd name="connsiteX162" fmla="*/ 348665 w 1605470"/>
              <a:gd name="connsiteY162" fmla="*/ 1168288 h 6858000"/>
              <a:gd name="connsiteX163" fmla="*/ 340947 w 1605470"/>
              <a:gd name="connsiteY163" fmla="*/ 1142577 h 6858000"/>
              <a:gd name="connsiteX164" fmla="*/ 330253 w 1605470"/>
              <a:gd name="connsiteY164" fmla="*/ 1088484 h 6858000"/>
              <a:gd name="connsiteX165" fmla="*/ 314647 w 1605470"/>
              <a:gd name="connsiteY165" fmla="*/ 1053424 h 6858000"/>
              <a:gd name="connsiteX166" fmla="*/ 322906 w 1605470"/>
              <a:gd name="connsiteY166" fmla="*/ 1044367 h 6858000"/>
              <a:gd name="connsiteX167" fmla="*/ 326818 w 1605470"/>
              <a:gd name="connsiteY167" fmla="*/ 1022828 h 6858000"/>
              <a:gd name="connsiteX168" fmla="*/ 320445 w 1605470"/>
              <a:gd name="connsiteY168" fmla="*/ 932283 h 6858000"/>
              <a:gd name="connsiteX169" fmla="*/ 322681 w 1605470"/>
              <a:gd name="connsiteY169" fmla="*/ 915925 h 6858000"/>
              <a:gd name="connsiteX170" fmla="*/ 315310 w 1605470"/>
              <a:gd name="connsiteY170" fmla="*/ 896999 h 6858000"/>
              <a:gd name="connsiteX171" fmla="*/ 284718 w 1605470"/>
              <a:gd name="connsiteY171" fmla="*/ 821517 h 6858000"/>
              <a:gd name="connsiteX172" fmla="*/ 263668 w 1605470"/>
              <a:gd name="connsiteY172" fmla="*/ 751353 h 6858000"/>
              <a:gd name="connsiteX173" fmla="*/ 254540 w 1605470"/>
              <a:gd name="connsiteY173" fmla="*/ 741965 h 6858000"/>
              <a:gd name="connsiteX174" fmla="*/ 252501 w 1605470"/>
              <a:gd name="connsiteY174" fmla="*/ 724635 h 6858000"/>
              <a:gd name="connsiteX175" fmla="*/ 248897 w 1605470"/>
              <a:gd name="connsiteY175" fmla="*/ 681659 h 6858000"/>
              <a:gd name="connsiteX176" fmla="*/ 234316 w 1605470"/>
              <a:gd name="connsiteY176" fmla="*/ 635218 h 6858000"/>
              <a:gd name="connsiteX177" fmla="*/ 239327 w 1605470"/>
              <a:gd name="connsiteY177" fmla="*/ 613763 h 6858000"/>
              <a:gd name="connsiteX178" fmla="*/ 225269 w 1605470"/>
              <a:gd name="connsiteY178" fmla="*/ 598582 h 6858000"/>
              <a:gd name="connsiteX179" fmla="*/ 224950 w 1605470"/>
              <a:gd name="connsiteY179" fmla="*/ 576846 h 6858000"/>
              <a:gd name="connsiteX180" fmla="*/ 204632 w 1605470"/>
              <a:gd name="connsiteY180" fmla="*/ 553868 h 6858000"/>
              <a:gd name="connsiteX181" fmla="*/ 239317 w 1605470"/>
              <a:gd name="connsiteY181" fmla="*/ 517614 h 6858000"/>
              <a:gd name="connsiteX182" fmla="*/ 201693 w 1605470"/>
              <a:gd name="connsiteY182" fmla="*/ 469651 h 6858000"/>
              <a:gd name="connsiteX183" fmla="*/ 195012 w 1605470"/>
              <a:gd name="connsiteY183" fmla="*/ 448559 h 6858000"/>
              <a:gd name="connsiteX184" fmla="*/ 201434 w 1605470"/>
              <a:gd name="connsiteY184" fmla="*/ 441529 h 6858000"/>
              <a:gd name="connsiteX185" fmla="*/ 200655 w 1605470"/>
              <a:gd name="connsiteY185" fmla="*/ 428927 h 6858000"/>
              <a:gd name="connsiteX186" fmla="*/ 190059 w 1605470"/>
              <a:gd name="connsiteY186" fmla="*/ 430161 h 6858000"/>
              <a:gd name="connsiteX187" fmla="*/ 184450 w 1605470"/>
              <a:gd name="connsiteY187" fmla="*/ 396240 h 6858000"/>
              <a:gd name="connsiteX188" fmla="*/ 146196 w 1605470"/>
              <a:gd name="connsiteY188" fmla="*/ 358810 h 6858000"/>
              <a:gd name="connsiteX189" fmla="*/ 124571 w 1605470"/>
              <a:gd name="connsiteY189" fmla="*/ 302178 h 6858000"/>
              <a:gd name="connsiteX190" fmla="*/ 103243 w 1605470"/>
              <a:gd name="connsiteY190" fmla="*/ 211375 h 6858000"/>
              <a:gd name="connsiteX191" fmla="*/ 94571 w 1605470"/>
              <a:gd name="connsiteY191" fmla="*/ 184179 h 6858000"/>
              <a:gd name="connsiteX192" fmla="*/ 13437 w 1605470"/>
              <a:gd name="connsiteY192" fmla="*/ 19287 h 6858000"/>
              <a:gd name="connsiteX193" fmla="*/ 0 w 1605470"/>
              <a:gd name="connsiteY19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45287 w 1605470"/>
              <a:gd name="connsiteY150" fmla="*/ 1646953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8025 w 1605470"/>
              <a:gd name="connsiteY155" fmla="*/ 1475165 h 6858000"/>
              <a:gd name="connsiteX156" fmla="*/ 326326 w 1605470"/>
              <a:gd name="connsiteY156" fmla="*/ 1428585 h 6858000"/>
              <a:gd name="connsiteX157" fmla="*/ 325799 w 1605470"/>
              <a:gd name="connsiteY157" fmla="*/ 1357181 h 6858000"/>
              <a:gd name="connsiteX158" fmla="*/ 320507 w 1605470"/>
              <a:gd name="connsiteY158" fmla="*/ 1347099 h 6858000"/>
              <a:gd name="connsiteX159" fmla="*/ 335347 w 1605470"/>
              <a:gd name="connsiteY159" fmla="*/ 1334233 h 6858000"/>
              <a:gd name="connsiteX160" fmla="*/ 342792 w 1605470"/>
              <a:gd name="connsiteY160" fmla="*/ 1307086 h 6858000"/>
              <a:gd name="connsiteX161" fmla="*/ 343980 w 1605470"/>
              <a:gd name="connsiteY161" fmla="*/ 1189033 h 6858000"/>
              <a:gd name="connsiteX162" fmla="*/ 348665 w 1605470"/>
              <a:gd name="connsiteY162" fmla="*/ 1168288 h 6858000"/>
              <a:gd name="connsiteX163" fmla="*/ 340947 w 1605470"/>
              <a:gd name="connsiteY163" fmla="*/ 1142577 h 6858000"/>
              <a:gd name="connsiteX164" fmla="*/ 330253 w 1605470"/>
              <a:gd name="connsiteY164" fmla="*/ 1088484 h 6858000"/>
              <a:gd name="connsiteX165" fmla="*/ 314647 w 1605470"/>
              <a:gd name="connsiteY165" fmla="*/ 1053424 h 6858000"/>
              <a:gd name="connsiteX166" fmla="*/ 322906 w 1605470"/>
              <a:gd name="connsiteY166" fmla="*/ 1044367 h 6858000"/>
              <a:gd name="connsiteX167" fmla="*/ 326818 w 1605470"/>
              <a:gd name="connsiteY167" fmla="*/ 1022828 h 6858000"/>
              <a:gd name="connsiteX168" fmla="*/ 320445 w 1605470"/>
              <a:gd name="connsiteY168" fmla="*/ 932283 h 6858000"/>
              <a:gd name="connsiteX169" fmla="*/ 322681 w 1605470"/>
              <a:gd name="connsiteY169" fmla="*/ 915925 h 6858000"/>
              <a:gd name="connsiteX170" fmla="*/ 315310 w 1605470"/>
              <a:gd name="connsiteY170" fmla="*/ 896999 h 6858000"/>
              <a:gd name="connsiteX171" fmla="*/ 284718 w 1605470"/>
              <a:gd name="connsiteY171" fmla="*/ 821517 h 6858000"/>
              <a:gd name="connsiteX172" fmla="*/ 263668 w 1605470"/>
              <a:gd name="connsiteY172" fmla="*/ 751353 h 6858000"/>
              <a:gd name="connsiteX173" fmla="*/ 254540 w 1605470"/>
              <a:gd name="connsiteY173" fmla="*/ 741965 h 6858000"/>
              <a:gd name="connsiteX174" fmla="*/ 252501 w 1605470"/>
              <a:gd name="connsiteY174" fmla="*/ 724635 h 6858000"/>
              <a:gd name="connsiteX175" fmla="*/ 248897 w 1605470"/>
              <a:gd name="connsiteY175" fmla="*/ 681659 h 6858000"/>
              <a:gd name="connsiteX176" fmla="*/ 234316 w 1605470"/>
              <a:gd name="connsiteY176" fmla="*/ 635218 h 6858000"/>
              <a:gd name="connsiteX177" fmla="*/ 239327 w 1605470"/>
              <a:gd name="connsiteY177" fmla="*/ 613763 h 6858000"/>
              <a:gd name="connsiteX178" fmla="*/ 225269 w 1605470"/>
              <a:gd name="connsiteY178" fmla="*/ 598582 h 6858000"/>
              <a:gd name="connsiteX179" fmla="*/ 224950 w 1605470"/>
              <a:gd name="connsiteY179" fmla="*/ 576846 h 6858000"/>
              <a:gd name="connsiteX180" fmla="*/ 204632 w 1605470"/>
              <a:gd name="connsiteY180" fmla="*/ 553868 h 6858000"/>
              <a:gd name="connsiteX181" fmla="*/ 239317 w 1605470"/>
              <a:gd name="connsiteY181" fmla="*/ 517614 h 6858000"/>
              <a:gd name="connsiteX182" fmla="*/ 201693 w 1605470"/>
              <a:gd name="connsiteY182" fmla="*/ 469651 h 6858000"/>
              <a:gd name="connsiteX183" fmla="*/ 195012 w 1605470"/>
              <a:gd name="connsiteY183" fmla="*/ 448559 h 6858000"/>
              <a:gd name="connsiteX184" fmla="*/ 201434 w 1605470"/>
              <a:gd name="connsiteY184" fmla="*/ 441529 h 6858000"/>
              <a:gd name="connsiteX185" fmla="*/ 200655 w 1605470"/>
              <a:gd name="connsiteY185" fmla="*/ 428927 h 6858000"/>
              <a:gd name="connsiteX186" fmla="*/ 190059 w 1605470"/>
              <a:gd name="connsiteY186" fmla="*/ 430161 h 6858000"/>
              <a:gd name="connsiteX187" fmla="*/ 184450 w 1605470"/>
              <a:gd name="connsiteY187" fmla="*/ 396240 h 6858000"/>
              <a:gd name="connsiteX188" fmla="*/ 146196 w 1605470"/>
              <a:gd name="connsiteY188" fmla="*/ 358810 h 6858000"/>
              <a:gd name="connsiteX189" fmla="*/ 124571 w 1605470"/>
              <a:gd name="connsiteY189" fmla="*/ 302178 h 6858000"/>
              <a:gd name="connsiteX190" fmla="*/ 103243 w 1605470"/>
              <a:gd name="connsiteY190" fmla="*/ 211375 h 6858000"/>
              <a:gd name="connsiteX191" fmla="*/ 94571 w 1605470"/>
              <a:gd name="connsiteY191" fmla="*/ 184179 h 6858000"/>
              <a:gd name="connsiteX192" fmla="*/ 13437 w 1605470"/>
              <a:gd name="connsiteY192" fmla="*/ 19287 h 6858000"/>
              <a:gd name="connsiteX193" fmla="*/ 0 w 1605470"/>
              <a:gd name="connsiteY19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45287 w 1605470"/>
              <a:gd name="connsiteY150" fmla="*/ 1646953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6326 w 1605470"/>
              <a:gd name="connsiteY155" fmla="*/ 1428585 h 6858000"/>
              <a:gd name="connsiteX156" fmla="*/ 325799 w 1605470"/>
              <a:gd name="connsiteY156" fmla="*/ 1357181 h 6858000"/>
              <a:gd name="connsiteX157" fmla="*/ 320507 w 1605470"/>
              <a:gd name="connsiteY157" fmla="*/ 1347099 h 6858000"/>
              <a:gd name="connsiteX158" fmla="*/ 335347 w 1605470"/>
              <a:gd name="connsiteY158" fmla="*/ 1334233 h 6858000"/>
              <a:gd name="connsiteX159" fmla="*/ 342792 w 1605470"/>
              <a:gd name="connsiteY159" fmla="*/ 1307086 h 6858000"/>
              <a:gd name="connsiteX160" fmla="*/ 343980 w 1605470"/>
              <a:gd name="connsiteY160" fmla="*/ 1189033 h 6858000"/>
              <a:gd name="connsiteX161" fmla="*/ 348665 w 1605470"/>
              <a:gd name="connsiteY161" fmla="*/ 1168288 h 6858000"/>
              <a:gd name="connsiteX162" fmla="*/ 340947 w 1605470"/>
              <a:gd name="connsiteY162" fmla="*/ 1142577 h 6858000"/>
              <a:gd name="connsiteX163" fmla="*/ 330253 w 1605470"/>
              <a:gd name="connsiteY163" fmla="*/ 1088484 h 6858000"/>
              <a:gd name="connsiteX164" fmla="*/ 314647 w 1605470"/>
              <a:gd name="connsiteY164" fmla="*/ 1053424 h 6858000"/>
              <a:gd name="connsiteX165" fmla="*/ 322906 w 1605470"/>
              <a:gd name="connsiteY165" fmla="*/ 1044367 h 6858000"/>
              <a:gd name="connsiteX166" fmla="*/ 326818 w 1605470"/>
              <a:gd name="connsiteY166" fmla="*/ 1022828 h 6858000"/>
              <a:gd name="connsiteX167" fmla="*/ 320445 w 1605470"/>
              <a:gd name="connsiteY167" fmla="*/ 932283 h 6858000"/>
              <a:gd name="connsiteX168" fmla="*/ 322681 w 1605470"/>
              <a:gd name="connsiteY168" fmla="*/ 915925 h 6858000"/>
              <a:gd name="connsiteX169" fmla="*/ 315310 w 1605470"/>
              <a:gd name="connsiteY169" fmla="*/ 896999 h 6858000"/>
              <a:gd name="connsiteX170" fmla="*/ 284718 w 1605470"/>
              <a:gd name="connsiteY170" fmla="*/ 821517 h 6858000"/>
              <a:gd name="connsiteX171" fmla="*/ 263668 w 1605470"/>
              <a:gd name="connsiteY171" fmla="*/ 751353 h 6858000"/>
              <a:gd name="connsiteX172" fmla="*/ 254540 w 1605470"/>
              <a:gd name="connsiteY172" fmla="*/ 741965 h 6858000"/>
              <a:gd name="connsiteX173" fmla="*/ 252501 w 1605470"/>
              <a:gd name="connsiteY173" fmla="*/ 724635 h 6858000"/>
              <a:gd name="connsiteX174" fmla="*/ 248897 w 1605470"/>
              <a:gd name="connsiteY174" fmla="*/ 681659 h 6858000"/>
              <a:gd name="connsiteX175" fmla="*/ 234316 w 1605470"/>
              <a:gd name="connsiteY175" fmla="*/ 635218 h 6858000"/>
              <a:gd name="connsiteX176" fmla="*/ 239327 w 1605470"/>
              <a:gd name="connsiteY176" fmla="*/ 613763 h 6858000"/>
              <a:gd name="connsiteX177" fmla="*/ 225269 w 1605470"/>
              <a:gd name="connsiteY177" fmla="*/ 598582 h 6858000"/>
              <a:gd name="connsiteX178" fmla="*/ 224950 w 1605470"/>
              <a:gd name="connsiteY178" fmla="*/ 576846 h 6858000"/>
              <a:gd name="connsiteX179" fmla="*/ 204632 w 1605470"/>
              <a:gd name="connsiteY179" fmla="*/ 553868 h 6858000"/>
              <a:gd name="connsiteX180" fmla="*/ 239317 w 1605470"/>
              <a:gd name="connsiteY180" fmla="*/ 517614 h 6858000"/>
              <a:gd name="connsiteX181" fmla="*/ 201693 w 1605470"/>
              <a:gd name="connsiteY181" fmla="*/ 469651 h 6858000"/>
              <a:gd name="connsiteX182" fmla="*/ 195012 w 1605470"/>
              <a:gd name="connsiteY182" fmla="*/ 448559 h 6858000"/>
              <a:gd name="connsiteX183" fmla="*/ 201434 w 1605470"/>
              <a:gd name="connsiteY183" fmla="*/ 441529 h 6858000"/>
              <a:gd name="connsiteX184" fmla="*/ 200655 w 1605470"/>
              <a:gd name="connsiteY184" fmla="*/ 428927 h 6858000"/>
              <a:gd name="connsiteX185" fmla="*/ 190059 w 1605470"/>
              <a:gd name="connsiteY185" fmla="*/ 430161 h 6858000"/>
              <a:gd name="connsiteX186" fmla="*/ 184450 w 1605470"/>
              <a:gd name="connsiteY186" fmla="*/ 396240 h 6858000"/>
              <a:gd name="connsiteX187" fmla="*/ 146196 w 1605470"/>
              <a:gd name="connsiteY187" fmla="*/ 358810 h 6858000"/>
              <a:gd name="connsiteX188" fmla="*/ 124571 w 1605470"/>
              <a:gd name="connsiteY188" fmla="*/ 302178 h 6858000"/>
              <a:gd name="connsiteX189" fmla="*/ 103243 w 1605470"/>
              <a:gd name="connsiteY189" fmla="*/ 211375 h 6858000"/>
              <a:gd name="connsiteX190" fmla="*/ 94571 w 1605470"/>
              <a:gd name="connsiteY190" fmla="*/ 184179 h 6858000"/>
              <a:gd name="connsiteX191" fmla="*/ 13437 w 1605470"/>
              <a:gd name="connsiteY191" fmla="*/ 19287 h 6858000"/>
              <a:gd name="connsiteX192" fmla="*/ 0 w 1605470"/>
              <a:gd name="connsiteY192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45287 w 1605470"/>
              <a:gd name="connsiteY150" fmla="*/ 1646953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20507 w 1605470"/>
              <a:gd name="connsiteY156" fmla="*/ 1347099 h 6858000"/>
              <a:gd name="connsiteX157" fmla="*/ 335347 w 1605470"/>
              <a:gd name="connsiteY157" fmla="*/ 1334233 h 6858000"/>
              <a:gd name="connsiteX158" fmla="*/ 342792 w 1605470"/>
              <a:gd name="connsiteY158" fmla="*/ 1307086 h 6858000"/>
              <a:gd name="connsiteX159" fmla="*/ 343980 w 1605470"/>
              <a:gd name="connsiteY159" fmla="*/ 1189033 h 6858000"/>
              <a:gd name="connsiteX160" fmla="*/ 348665 w 1605470"/>
              <a:gd name="connsiteY160" fmla="*/ 1168288 h 6858000"/>
              <a:gd name="connsiteX161" fmla="*/ 340947 w 1605470"/>
              <a:gd name="connsiteY161" fmla="*/ 1142577 h 6858000"/>
              <a:gd name="connsiteX162" fmla="*/ 330253 w 1605470"/>
              <a:gd name="connsiteY162" fmla="*/ 1088484 h 6858000"/>
              <a:gd name="connsiteX163" fmla="*/ 314647 w 1605470"/>
              <a:gd name="connsiteY163" fmla="*/ 1053424 h 6858000"/>
              <a:gd name="connsiteX164" fmla="*/ 322906 w 1605470"/>
              <a:gd name="connsiteY164" fmla="*/ 1044367 h 6858000"/>
              <a:gd name="connsiteX165" fmla="*/ 326818 w 1605470"/>
              <a:gd name="connsiteY165" fmla="*/ 1022828 h 6858000"/>
              <a:gd name="connsiteX166" fmla="*/ 320445 w 1605470"/>
              <a:gd name="connsiteY166" fmla="*/ 932283 h 6858000"/>
              <a:gd name="connsiteX167" fmla="*/ 322681 w 1605470"/>
              <a:gd name="connsiteY167" fmla="*/ 915925 h 6858000"/>
              <a:gd name="connsiteX168" fmla="*/ 315310 w 1605470"/>
              <a:gd name="connsiteY168" fmla="*/ 896999 h 6858000"/>
              <a:gd name="connsiteX169" fmla="*/ 284718 w 1605470"/>
              <a:gd name="connsiteY169" fmla="*/ 821517 h 6858000"/>
              <a:gd name="connsiteX170" fmla="*/ 263668 w 1605470"/>
              <a:gd name="connsiteY170" fmla="*/ 751353 h 6858000"/>
              <a:gd name="connsiteX171" fmla="*/ 254540 w 1605470"/>
              <a:gd name="connsiteY171" fmla="*/ 741965 h 6858000"/>
              <a:gd name="connsiteX172" fmla="*/ 252501 w 1605470"/>
              <a:gd name="connsiteY172" fmla="*/ 724635 h 6858000"/>
              <a:gd name="connsiteX173" fmla="*/ 248897 w 1605470"/>
              <a:gd name="connsiteY173" fmla="*/ 681659 h 6858000"/>
              <a:gd name="connsiteX174" fmla="*/ 234316 w 1605470"/>
              <a:gd name="connsiteY174" fmla="*/ 635218 h 6858000"/>
              <a:gd name="connsiteX175" fmla="*/ 239327 w 1605470"/>
              <a:gd name="connsiteY175" fmla="*/ 613763 h 6858000"/>
              <a:gd name="connsiteX176" fmla="*/ 225269 w 1605470"/>
              <a:gd name="connsiteY176" fmla="*/ 598582 h 6858000"/>
              <a:gd name="connsiteX177" fmla="*/ 224950 w 1605470"/>
              <a:gd name="connsiteY177" fmla="*/ 576846 h 6858000"/>
              <a:gd name="connsiteX178" fmla="*/ 204632 w 1605470"/>
              <a:gd name="connsiteY178" fmla="*/ 553868 h 6858000"/>
              <a:gd name="connsiteX179" fmla="*/ 239317 w 1605470"/>
              <a:gd name="connsiteY179" fmla="*/ 517614 h 6858000"/>
              <a:gd name="connsiteX180" fmla="*/ 201693 w 1605470"/>
              <a:gd name="connsiteY180" fmla="*/ 469651 h 6858000"/>
              <a:gd name="connsiteX181" fmla="*/ 195012 w 1605470"/>
              <a:gd name="connsiteY181" fmla="*/ 448559 h 6858000"/>
              <a:gd name="connsiteX182" fmla="*/ 201434 w 1605470"/>
              <a:gd name="connsiteY182" fmla="*/ 441529 h 6858000"/>
              <a:gd name="connsiteX183" fmla="*/ 200655 w 1605470"/>
              <a:gd name="connsiteY183" fmla="*/ 428927 h 6858000"/>
              <a:gd name="connsiteX184" fmla="*/ 190059 w 1605470"/>
              <a:gd name="connsiteY184" fmla="*/ 430161 h 6858000"/>
              <a:gd name="connsiteX185" fmla="*/ 184450 w 1605470"/>
              <a:gd name="connsiteY185" fmla="*/ 396240 h 6858000"/>
              <a:gd name="connsiteX186" fmla="*/ 146196 w 1605470"/>
              <a:gd name="connsiteY186" fmla="*/ 358810 h 6858000"/>
              <a:gd name="connsiteX187" fmla="*/ 124571 w 1605470"/>
              <a:gd name="connsiteY187" fmla="*/ 302178 h 6858000"/>
              <a:gd name="connsiteX188" fmla="*/ 103243 w 1605470"/>
              <a:gd name="connsiteY188" fmla="*/ 211375 h 6858000"/>
              <a:gd name="connsiteX189" fmla="*/ 94571 w 1605470"/>
              <a:gd name="connsiteY189" fmla="*/ 184179 h 6858000"/>
              <a:gd name="connsiteX190" fmla="*/ 13437 w 1605470"/>
              <a:gd name="connsiteY190" fmla="*/ 19287 h 6858000"/>
              <a:gd name="connsiteX191" fmla="*/ 0 w 1605470"/>
              <a:gd name="connsiteY19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20507 w 1605470"/>
              <a:gd name="connsiteY156" fmla="*/ 1347099 h 6858000"/>
              <a:gd name="connsiteX157" fmla="*/ 335347 w 1605470"/>
              <a:gd name="connsiteY157" fmla="*/ 1334233 h 6858000"/>
              <a:gd name="connsiteX158" fmla="*/ 342792 w 1605470"/>
              <a:gd name="connsiteY158" fmla="*/ 1307086 h 6858000"/>
              <a:gd name="connsiteX159" fmla="*/ 343980 w 1605470"/>
              <a:gd name="connsiteY159" fmla="*/ 1189033 h 6858000"/>
              <a:gd name="connsiteX160" fmla="*/ 348665 w 1605470"/>
              <a:gd name="connsiteY160" fmla="*/ 1168288 h 6858000"/>
              <a:gd name="connsiteX161" fmla="*/ 340947 w 1605470"/>
              <a:gd name="connsiteY161" fmla="*/ 1142577 h 6858000"/>
              <a:gd name="connsiteX162" fmla="*/ 330253 w 1605470"/>
              <a:gd name="connsiteY162" fmla="*/ 1088484 h 6858000"/>
              <a:gd name="connsiteX163" fmla="*/ 314647 w 1605470"/>
              <a:gd name="connsiteY163" fmla="*/ 1053424 h 6858000"/>
              <a:gd name="connsiteX164" fmla="*/ 322906 w 1605470"/>
              <a:gd name="connsiteY164" fmla="*/ 1044367 h 6858000"/>
              <a:gd name="connsiteX165" fmla="*/ 326818 w 1605470"/>
              <a:gd name="connsiteY165" fmla="*/ 1022828 h 6858000"/>
              <a:gd name="connsiteX166" fmla="*/ 320445 w 1605470"/>
              <a:gd name="connsiteY166" fmla="*/ 932283 h 6858000"/>
              <a:gd name="connsiteX167" fmla="*/ 322681 w 1605470"/>
              <a:gd name="connsiteY167" fmla="*/ 915925 h 6858000"/>
              <a:gd name="connsiteX168" fmla="*/ 315310 w 1605470"/>
              <a:gd name="connsiteY168" fmla="*/ 896999 h 6858000"/>
              <a:gd name="connsiteX169" fmla="*/ 284718 w 1605470"/>
              <a:gd name="connsiteY169" fmla="*/ 821517 h 6858000"/>
              <a:gd name="connsiteX170" fmla="*/ 263668 w 1605470"/>
              <a:gd name="connsiteY170" fmla="*/ 751353 h 6858000"/>
              <a:gd name="connsiteX171" fmla="*/ 254540 w 1605470"/>
              <a:gd name="connsiteY171" fmla="*/ 741965 h 6858000"/>
              <a:gd name="connsiteX172" fmla="*/ 252501 w 1605470"/>
              <a:gd name="connsiteY172" fmla="*/ 724635 h 6858000"/>
              <a:gd name="connsiteX173" fmla="*/ 248897 w 1605470"/>
              <a:gd name="connsiteY173" fmla="*/ 681659 h 6858000"/>
              <a:gd name="connsiteX174" fmla="*/ 234316 w 1605470"/>
              <a:gd name="connsiteY174" fmla="*/ 635218 h 6858000"/>
              <a:gd name="connsiteX175" fmla="*/ 239327 w 1605470"/>
              <a:gd name="connsiteY175" fmla="*/ 613763 h 6858000"/>
              <a:gd name="connsiteX176" fmla="*/ 225269 w 1605470"/>
              <a:gd name="connsiteY176" fmla="*/ 598582 h 6858000"/>
              <a:gd name="connsiteX177" fmla="*/ 224950 w 1605470"/>
              <a:gd name="connsiteY177" fmla="*/ 576846 h 6858000"/>
              <a:gd name="connsiteX178" fmla="*/ 204632 w 1605470"/>
              <a:gd name="connsiteY178" fmla="*/ 553868 h 6858000"/>
              <a:gd name="connsiteX179" fmla="*/ 239317 w 1605470"/>
              <a:gd name="connsiteY179" fmla="*/ 517614 h 6858000"/>
              <a:gd name="connsiteX180" fmla="*/ 201693 w 1605470"/>
              <a:gd name="connsiteY180" fmla="*/ 469651 h 6858000"/>
              <a:gd name="connsiteX181" fmla="*/ 195012 w 1605470"/>
              <a:gd name="connsiteY181" fmla="*/ 448559 h 6858000"/>
              <a:gd name="connsiteX182" fmla="*/ 201434 w 1605470"/>
              <a:gd name="connsiteY182" fmla="*/ 441529 h 6858000"/>
              <a:gd name="connsiteX183" fmla="*/ 200655 w 1605470"/>
              <a:gd name="connsiteY183" fmla="*/ 428927 h 6858000"/>
              <a:gd name="connsiteX184" fmla="*/ 190059 w 1605470"/>
              <a:gd name="connsiteY184" fmla="*/ 430161 h 6858000"/>
              <a:gd name="connsiteX185" fmla="*/ 184450 w 1605470"/>
              <a:gd name="connsiteY185" fmla="*/ 396240 h 6858000"/>
              <a:gd name="connsiteX186" fmla="*/ 146196 w 1605470"/>
              <a:gd name="connsiteY186" fmla="*/ 358810 h 6858000"/>
              <a:gd name="connsiteX187" fmla="*/ 124571 w 1605470"/>
              <a:gd name="connsiteY187" fmla="*/ 302178 h 6858000"/>
              <a:gd name="connsiteX188" fmla="*/ 103243 w 1605470"/>
              <a:gd name="connsiteY188" fmla="*/ 211375 h 6858000"/>
              <a:gd name="connsiteX189" fmla="*/ 94571 w 1605470"/>
              <a:gd name="connsiteY189" fmla="*/ 184179 h 6858000"/>
              <a:gd name="connsiteX190" fmla="*/ 13437 w 1605470"/>
              <a:gd name="connsiteY190" fmla="*/ 19287 h 6858000"/>
              <a:gd name="connsiteX191" fmla="*/ 0 w 1605470"/>
              <a:gd name="connsiteY19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20507 w 1605470"/>
              <a:gd name="connsiteY156" fmla="*/ 1347099 h 6858000"/>
              <a:gd name="connsiteX157" fmla="*/ 335347 w 1605470"/>
              <a:gd name="connsiteY157" fmla="*/ 1334233 h 6858000"/>
              <a:gd name="connsiteX158" fmla="*/ 342792 w 1605470"/>
              <a:gd name="connsiteY158" fmla="*/ 1307086 h 6858000"/>
              <a:gd name="connsiteX159" fmla="*/ 343980 w 1605470"/>
              <a:gd name="connsiteY159" fmla="*/ 1189033 h 6858000"/>
              <a:gd name="connsiteX160" fmla="*/ 348665 w 1605470"/>
              <a:gd name="connsiteY160" fmla="*/ 1168288 h 6858000"/>
              <a:gd name="connsiteX161" fmla="*/ 340947 w 1605470"/>
              <a:gd name="connsiteY161" fmla="*/ 1142577 h 6858000"/>
              <a:gd name="connsiteX162" fmla="*/ 330253 w 1605470"/>
              <a:gd name="connsiteY162" fmla="*/ 1088484 h 6858000"/>
              <a:gd name="connsiteX163" fmla="*/ 314647 w 1605470"/>
              <a:gd name="connsiteY163" fmla="*/ 1053424 h 6858000"/>
              <a:gd name="connsiteX164" fmla="*/ 322906 w 1605470"/>
              <a:gd name="connsiteY164" fmla="*/ 1044367 h 6858000"/>
              <a:gd name="connsiteX165" fmla="*/ 326818 w 1605470"/>
              <a:gd name="connsiteY165" fmla="*/ 1022828 h 6858000"/>
              <a:gd name="connsiteX166" fmla="*/ 320445 w 1605470"/>
              <a:gd name="connsiteY166" fmla="*/ 932283 h 6858000"/>
              <a:gd name="connsiteX167" fmla="*/ 322681 w 1605470"/>
              <a:gd name="connsiteY167" fmla="*/ 915925 h 6858000"/>
              <a:gd name="connsiteX168" fmla="*/ 315310 w 1605470"/>
              <a:gd name="connsiteY168" fmla="*/ 896999 h 6858000"/>
              <a:gd name="connsiteX169" fmla="*/ 284718 w 1605470"/>
              <a:gd name="connsiteY169" fmla="*/ 821517 h 6858000"/>
              <a:gd name="connsiteX170" fmla="*/ 263668 w 1605470"/>
              <a:gd name="connsiteY170" fmla="*/ 751353 h 6858000"/>
              <a:gd name="connsiteX171" fmla="*/ 254540 w 1605470"/>
              <a:gd name="connsiteY171" fmla="*/ 741965 h 6858000"/>
              <a:gd name="connsiteX172" fmla="*/ 252501 w 1605470"/>
              <a:gd name="connsiteY172" fmla="*/ 724635 h 6858000"/>
              <a:gd name="connsiteX173" fmla="*/ 248897 w 1605470"/>
              <a:gd name="connsiteY173" fmla="*/ 681659 h 6858000"/>
              <a:gd name="connsiteX174" fmla="*/ 234316 w 1605470"/>
              <a:gd name="connsiteY174" fmla="*/ 635218 h 6858000"/>
              <a:gd name="connsiteX175" fmla="*/ 239327 w 1605470"/>
              <a:gd name="connsiteY175" fmla="*/ 613763 h 6858000"/>
              <a:gd name="connsiteX176" fmla="*/ 225269 w 1605470"/>
              <a:gd name="connsiteY176" fmla="*/ 598582 h 6858000"/>
              <a:gd name="connsiteX177" fmla="*/ 224950 w 1605470"/>
              <a:gd name="connsiteY177" fmla="*/ 576846 h 6858000"/>
              <a:gd name="connsiteX178" fmla="*/ 204632 w 1605470"/>
              <a:gd name="connsiteY178" fmla="*/ 553868 h 6858000"/>
              <a:gd name="connsiteX179" fmla="*/ 239317 w 1605470"/>
              <a:gd name="connsiteY179" fmla="*/ 517614 h 6858000"/>
              <a:gd name="connsiteX180" fmla="*/ 201693 w 1605470"/>
              <a:gd name="connsiteY180" fmla="*/ 469651 h 6858000"/>
              <a:gd name="connsiteX181" fmla="*/ 195012 w 1605470"/>
              <a:gd name="connsiteY181" fmla="*/ 448559 h 6858000"/>
              <a:gd name="connsiteX182" fmla="*/ 201434 w 1605470"/>
              <a:gd name="connsiteY182" fmla="*/ 441529 h 6858000"/>
              <a:gd name="connsiteX183" fmla="*/ 200655 w 1605470"/>
              <a:gd name="connsiteY183" fmla="*/ 428927 h 6858000"/>
              <a:gd name="connsiteX184" fmla="*/ 190059 w 1605470"/>
              <a:gd name="connsiteY184" fmla="*/ 430161 h 6858000"/>
              <a:gd name="connsiteX185" fmla="*/ 184450 w 1605470"/>
              <a:gd name="connsiteY185" fmla="*/ 396240 h 6858000"/>
              <a:gd name="connsiteX186" fmla="*/ 146196 w 1605470"/>
              <a:gd name="connsiteY186" fmla="*/ 358810 h 6858000"/>
              <a:gd name="connsiteX187" fmla="*/ 124571 w 1605470"/>
              <a:gd name="connsiteY187" fmla="*/ 302178 h 6858000"/>
              <a:gd name="connsiteX188" fmla="*/ 103243 w 1605470"/>
              <a:gd name="connsiteY188" fmla="*/ 211375 h 6858000"/>
              <a:gd name="connsiteX189" fmla="*/ 94571 w 1605470"/>
              <a:gd name="connsiteY189" fmla="*/ 184179 h 6858000"/>
              <a:gd name="connsiteX190" fmla="*/ 13437 w 1605470"/>
              <a:gd name="connsiteY190" fmla="*/ 19287 h 6858000"/>
              <a:gd name="connsiteX191" fmla="*/ 0 w 1605470"/>
              <a:gd name="connsiteY19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20507 w 1605470"/>
              <a:gd name="connsiteY156" fmla="*/ 1347099 h 6858000"/>
              <a:gd name="connsiteX157" fmla="*/ 335347 w 1605470"/>
              <a:gd name="connsiteY157" fmla="*/ 1334233 h 6858000"/>
              <a:gd name="connsiteX158" fmla="*/ 342792 w 1605470"/>
              <a:gd name="connsiteY158" fmla="*/ 1307086 h 6858000"/>
              <a:gd name="connsiteX159" fmla="*/ 343980 w 1605470"/>
              <a:gd name="connsiteY159" fmla="*/ 1189033 h 6858000"/>
              <a:gd name="connsiteX160" fmla="*/ 348665 w 1605470"/>
              <a:gd name="connsiteY160" fmla="*/ 1168288 h 6858000"/>
              <a:gd name="connsiteX161" fmla="*/ 340947 w 1605470"/>
              <a:gd name="connsiteY161" fmla="*/ 1142577 h 6858000"/>
              <a:gd name="connsiteX162" fmla="*/ 330253 w 1605470"/>
              <a:gd name="connsiteY162" fmla="*/ 1088484 h 6858000"/>
              <a:gd name="connsiteX163" fmla="*/ 314647 w 1605470"/>
              <a:gd name="connsiteY163" fmla="*/ 1053424 h 6858000"/>
              <a:gd name="connsiteX164" fmla="*/ 322906 w 1605470"/>
              <a:gd name="connsiteY164" fmla="*/ 1044367 h 6858000"/>
              <a:gd name="connsiteX165" fmla="*/ 322475 w 1605470"/>
              <a:gd name="connsiteY165" fmla="*/ 1002093 h 6858000"/>
              <a:gd name="connsiteX166" fmla="*/ 320445 w 1605470"/>
              <a:gd name="connsiteY166" fmla="*/ 932283 h 6858000"/>
              <a:gd name="connsiteX167" fmla="*/ 322681 w 1605470"/>
              <a:gd name="connsiteY167" fmla="*/ 915925 h 6858000"/>
              <a:gd name="connsiteX168" fmla="*/ 315310 w 1605470"/>
              <a:gd name="connsiteY168" fmla="*/ 896999 h 6858000"/>
              <a:gd name="connsiteX169" fmla="*/ 284718 w 1605470"/>
              <a:gd name="connsiteY169" fmla="*/ 821517 h 6858000"/>
              <a:gd name="connsiteX170" fmla="*/ 263668 w 1605470"/>
              <a:gd name="connsiteY170" fmla="*/ 751353 h 6858000"/>
              <a:gd name="connsiteX171" fmla="*/ 254540 w 1605470"/>
              <a:gd name="connsiteY171" fmla="*/ 741965 h 6858000"/>
              <a:gd name="connsiteX172" fmla="*/ 252501 w 1605470"/>
              <a:gd name="connsiteY172" fmla="*/ 724635 h 6858000"/>
              <a:gd name="connsiteX173" fmla="*/ 248897 w 1605470"/>
              <a:gd name="connsiteY173" fmla="*/ 681659 h 6858000"/>
              <a:gd name="connsiteX174" fmla="*/ 234316 w 1605470"/>
              <a:gd name="connsiteY174" fmla="*/ 635218 h 6858000"/>
              <a:gd name="connsiteX175" fmla="*/ 239327 w 1605470"/>
              <a:gd name="connsiteY175" fmla="*/ 613763 h 6858000"/>
              <a:gd name="connsiteX176" fmla="*/ 225269 w 1605470"/>
              <a:gd name="connsiteY176" fmla="*/ 598582 h 6858000"/>
              <a:gd name="connsiteX177" fmla="*/ 224950 w 1605470"/>
              <a:gd name="connsiteY177" fmla="*/ 576846 h 6858000"/>
              <a:gd name="connsiteX178" fmla="*/ 204632 w 1605470"/>
              <a:gd name="connsiteY178" fmla="*/ 553868 h 6858000"/>
              <a:gd name="connsiteX179" fmla="*/ 239317 w 1605470"/>
              <a:gd name="connsiteY179" fmla="*/ 517614 h 6858000"/>
              <a:gd name="connsiteX180" fmla="*/ 201693 w 1605470"/>
              <a:gd name="connsiteY180" fmla="*/ 469651 h 6858000"/>
              <a:gd name="connsiteX181" fmla="*/ 195012 w 1605470"/>
              <a:gd name="connsiteY181" fmla="*/ 448559 h 6858000"/>
              <a:gd name="connsiteX182" fmla="*/ 201434 w 1605470"/>
              <a:gd name="connsiteY182" fmla="*/ 441529 h 6858000"/>
              <a:gd name="connsiteX183" fmla="*/ 200655 w 1605470"/>
              <a:gd name="connsiteY183" fmla="*/ 428927 h 6858000"/>
              <a:gd name="connsiteX184" fmla="*/ 190059 w 1605470"/>
              <a:gd name="connsiteY184" fmla="*/ 430161 h 6858000"/>
              <a:gd name="connsiteX185" fmla="*/ 184450 w 1605470"/>
              <a:gd name="connsiteY185" fmla="*/ 396240 h 6858000"/>
              <a:gd name="connsiteX186" fmla="*/ 146196 w 1605470"/>
              <a:gd name="connsiteY186" fmla="*/ 358810 h 6858000"/>
              <a:gd name="connsiteX187" fmla="*/ 124571 w 1605470"/>
              <a:gd name="connsiteY187" fmla="*/ 302178 h 6858000"/>
              <a:gd name="connsiteX188" fmla="*/ 103243 w 1605470"/>
              <a:gd name="connsiteY188" fmla="*/ 211375 h 6858000"/>
              <a:gd name="connsiteX189" fmla="*/ 94571 w 1605470"/>
              <a:gd name="connsiteY189" fmla="*/ 184179 h 6858000"/>
              <a:gd name="connsiteX190" fmla="*/ 13437 w 1605470"/>
              <a:gd name="connsiteY190" fmla="*/ 19287 h 6858000"/>
              <a:gd name="connsiteX191" fmla="*/ 0 w 1605470"/>
              <a:gd name="connsiteY19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20507 w 1605470"/>
              <a:gd name="connsiteY156" fmla="*/ 1347099 h 6858000"/>
              <a:gd name="connsiteX157" fmla="*/ 335347 w 1605470"/>
              <a:gd name="connsiteY157" fmla="*/ 1334233 h 6858000"/>
              <a:gd name="connsiteX158" fmla="*/ 342792 w 1605470"/>
              <a:gd name="connsiteY158" fmla="*/ 1307086 h 6858000"/>
              <a:gd name="connsiteX159" fmla="*/ 343980 w 1605470"/>
              <a:gd name="connsiteY159" fmla="*/ 1189033 h 6858000"/>
              <a:gd name="connsiteX160" fmla="*/ 348665 w 1605470"/>
              <a:gd name="connsiteY160" fmla="*/ 1168288 h 6858000"/>
              <a:gd name="connsiteX161" fmla="*/ 340947 w 1605470"/>
              <a:gd name="connsiteY161" fmla="*/ 1142577 h 6858000"/>
              <a:gd name="connsiteX162" fmla="*/ 330253 w 1605470"/>
              <a:gd name="connsiteY162" fmla="*/ 1088484 h 6858000"/>
              <a:gd name="connsiteX163" fmla="*/ 314647 w 1605470"/>
              <a:gd name="connsiteY163" fmla="*/ 1053424 h 6858000"/>
              <a:gd name="connsiteX164" fmla="*/ 322475 w 1605470"/>
              <a:gd name="connsiteY164" fmla="*/ 1002093 h 6858000"/>
              <a:gd name="connsiteX165" fmla="*/ 320445 w 1605470"/>
              <a:gd name="connsiteY165" fmla="*/ 932283 h 6858000"/>
              <a:gd name="connsiteX166" fmla="*/ 322681 w 1605470"/>
              <a:gd name="connsiteY166" fmla="*/ 915925 h 6858000"/>
              <a:gd name="connsiteX167" fmla="*/ 315310 w 1605470"/>
              <a:gd name="connsiteY167" fmla="*/ 896999 h 6858000"/>
              <a:gd name="connsiteX168" fmla="*/ 284718 w 1605470"/>
              <a:gd name="connsiteY168" fmla="*/ 821517 h 6858000"/>
              <a:gd name="connsiteX169" fmla="*/ 263668 w 1605470"/>
              <a:gd name="connsiteY169" fmla="*/ 751353 h 6858000"/>
              <a:gd name="connsiteX170" fmla="*/ 254540 w 1605470"/>
              <a:gd name="connsiteY170" fmla="*/ 741965 h 6858000"/>
              <a:gd name="connsiteX171" fmla="*/ 252501 w 1605470"/>
              <a:gd name="connsiteY171" fmla="*/ 724635 h 6858000"/>
              <a:gd name="connsiteX172" fmla="*/ 248897 w 1605470"/>
              <a:gd name="connsiteY172" fmla="*/ 681659 h 6858000"/>
              <a:gd name="connsiteX173" fmla="*/ 234316 w 1605470"/>
              <a:gd name="connsiteY173" fmla="*/ 635218 h 6858000"/>
              <a:gd name="connsiteX174" fmla="*/ 239327 w 1605470"/>
              <a:gd name="connsiteY174" fmla="*/ 613763 h 6858000"/>
              <a:gd name="connsiteX175" fmla="*/ 225269 w 1605470"/>
              <a:gd name="connsiteY175" fmla="*/ 598582 h 6858000"/>
              <a:gd name="connsiteX176" fmla="*/ 224950 w 1605470"/>
              <a:gd name="connsiteY176" fmla="*/ 576846 h 6858000"/>
              <a:gd name="connsiteX177" fmla="*/ 204632 w 1605470"/>
              <a:gd name="connsiteY177" fmla="*/ 553868 h 6858000"/>
              <a:gd name="connsiteX178" fmla="*/ 239317 w 1605470"/>
              <a:gd name="connsiteY178" fmla="*/ 517614 h 6858000"/>
              <a:gd name="connsiteX179" fmla="*/ 201693 w 1605470"/>
              <a:gd name="connsiteY179" fmla="*/ 469651 h 6858000"/>
              <a:gd name="connsiteX180" fmla="*/ 195012 w 1605470"/>
              <a:gd name="connsiteY180" fmla="*/ 448559 h 6858000"/>
              <a:gd name="connsiteX181" fmla="*/ 201434 w 1605470"/>
              <a:gd name="connsiteY181" fmla="*/ 441529 h 6858000"/>
              <a:gd name="connsiteX182" fmla="*/ 200655 w 1605470"/>
              <a:gd name="connsiteY182" fmla="*/ 428927 h 6858000"/>
              <a:gd name="connsiteX183" fmla="*/ 190059 w 1605470"/>
              <a:gd name="connsiteY183" fmla="*/ 430161 h 6858000"/>
              <a:gd name="connsiteX184" fmla="*/ 184450 w 1605470"/>
              <a:gd name="connsiteY184" fmla="*/ 396240 h 6858000"/>
              <a:gd name="connsiteX185" fmla="*/ 146196 w 1605470"/>
              <a:gd name="connsiteY185" fmla="*/ 358810 h 6858000"/>
              <a:gd name="connsiteX186" fmla="*/ 124571 w 1605470"/>
              <a:gd name="connsiteY186" fmla="*/ 302178 h 6858000"/>
              <a:gd name="connsiteX187" fmla="*/ 103243 w 1605470"/>
              <a:gd name="connsiteY187" fmla="*/ 211375 h 6858000"/>
              <a:gd name="connsiteX188" fmla="*/ 94571 w 1605470"/>
              <a:gd name="connsiteY188" fmla="*/ 184179 h 6858000"/>
              <a:gd name="connsiteX189" fmla="*/ 13437 w 1605470"/>
              <a:gd name="connsiteY189" fmla="*/ 19287 h 6858000"/>
              <a:gd name="connsiteX190" fmla="*/ 0 w 1605470"/>
              <a:gd name="connsiteY19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20507 w 1605470"/>
              <a:gd name="connsiteY156" fmla="*/ 1347099 h 6858000"/>
              <a:gd name="connsiteX157" fmla="*/ 335347 w 1605470"/>
              <a:gd name="connsiteY157" fmla="*/ 1334233 h 6858000"/>
              <a:gd name="connsiteX158" fmla="*/ 342792 w 1605470"/>
              <a:gd name="connsiteY158" fmla="*/ 1307086 h 6858000"/>
              <a:gd name="connsiteX159" fmla="*/ 343980 w 1605470"/>
              <a:gd name="connsiteY159" fmla="*/ 1189033 h 6858000"/>
              <a:gd name="connsiteX160" fmla="*/ 348665 w 1605470"/>
              <a:gd name="connsiteY160" fmla="*/ 1168288 h 6858000"/>
              <a:gd name="connsiteX161" fmla="*/ 340947 w 1605470"/>
              <a:gd name="connsiteY161" fmla="*/ 1142577 h 6858000"/>
              <a:gd name="connsiteX162" fmla="*/ 330253 w 1605470"/>
              <a:gd name="connsiteY162" fmla="*/ 1088484 h 6858000"/>
              <a:gd name="connsiteX163" fmla="*/ 336360 w 1605470"/>
              <a:gd name="connsiteY163" fmla="*/ 1045131 h 6858000"/>
              <a:gd name="connsiteX164" fmla="*/ 322475 w 1605470"/>
              <a:gd name="connsiteY164" fmla="*/ 1002093 h 6858000"/>
              <a:gd name="connsiteX165" fmla="*/ 320445 w 1605470"/>
              <a:gd name="connsiteY165" fmla="*/ 932283 h 6858000"/>
              <a:gd name="connsiteX166" fmla="*/ 322681 w 1605470"/>
              <a:gd name="connsiteY166" fmla="*/ 915925 h 6858000"/>
              <a:gd name="connsiteX167" fmla="*/ 315310 w 1605470"/>
              <a:gd name="connsiteY167" fmla="*/ 896999 h 6858000"/>
              <a:gd name="connsiteX168" fmla="*/ 284718 w 1605470"/>
              <a:gd name="connsiteY168" fmla="*/ 821517 h 6858000"/>
              <a:gd name="connsiteX169" fmla="*/ 263668 w 1605470"/>
              <a:gd name="connsiteY169" fmla="*/ 751353 h 6858000"/>
              <a:gd name="connsiteX170" fmla="*/ 254540 w 1605470"/>
              <a:gd name="connsiteY170" fmla="*/ 741965 h 6858000"/>
              <a:gd name="connsiteX171" fmla="*/ 252501 w 1605470"/>
              <a:gd name="connsiteY171" fmla="*/ 724635 h 6858000"/>
              <a:gd name="connsiteX172" fmla="*/ 248897 w 1605470"/>
              <a:gd name="connsiteY172" fmla="*/ 681659 h 6858000"/>
              <a:gd name="connsiteX173" fmla="*/ 234316 w 1605470"/>
              <a:gd name="connsiteY173" fmla="*/ 635218 h 6858000"/>
              <a:gd name="connsiteX174" fmla="*/ 239327 w 1605470"/>
              <a:gd name="connsiteY174" fmla="*/ 613763 h 6858000"/>
              <a:gd name="connsiteX175" fmla="*/ 225269 w 1605470"/>
              <a:gd name="connsiteY175" fmla="*/ 598582 h 6858000"/>
              <a:gd name="connsiteX176" fmla="*/ 224950 w 1605470"/>
              <a:gd name="connsiteY176" fmla="*/ 576846 h 6858000"/>
              <a:gd name="connsiteX177" fmla="*/ 204632 w 1605470"/>
              <a:gd name="connsiteY177" fmla="*/ 553868 h 6858000"/>
              <a:gd name="connsiteX178" fmla="*/ 239317 w 1605470"/>
              <a:gd name="connsiteY178" fmla="*/ 517614 h 6858000"/>
              <a:gd name="connsiteX179" fmla="*/ 201693 w 1605470"/>
              <a:gd name="connsiteY179" fmla="*/ 469651 h 6858000"/>
              <a:gd name="connsiteX180" fmla="*/ 195012 w 1605470"/>
              <a:gd name="connsiteY180" fmla="*/ 448559 h 6858000"/>
              <a:gd name="connsiteX181" fmla="*/ 201434 w 1605470"/>
              <a:gd name="connsiteY181" fmla="*/ 441529 h 6858000"/>
              <a:gd name="connsiteX182" fmla="*/ 200655 w 1605470"/>
              <a:gd name="connsiteY182" fmla="*/ 428927 h 6858000"/>
              <a:gd name="connsiteX183" fmla="*/ 190059 w 1605470"/>
              <a:gd name="connsiteY183" fmla="*/ 430161 h 6858000"/>
              <a:gd name="connsiteX184" fmla="*/ 184450 w 1605470"/>
              <a:gd name="connsiteY184" fmla="*/ 396240 h 6858000"/>
              <a:gd name="connsiteX185" fmla="*/ 146196 w 1605470"/>
              <a:gd name="connsiteY185" fmla="*/ 358810 h 6858000"/>
              <a:gd name="connsiteX186" fmla="*/ 124571 w 1605470"/>
              <a:gd name="connsiteY186" fmla="*/ 302178 h 6858000"/>
              <a:gd name="connsiteX187" fmla="*/ 103243 w 1605470"/>
              <a:gd name="connsiteY187" fmla="*/ 211375 h 6858000"/>
              <a:gd name="connsiteX188" fmla="*/ 94571 w 1605470"/>
              <a:gd name="connsiteY188" fmla="*/ 184179 h 6858000"/>
              <a:gd name="connsiteX189" fmla="*/ 13437 w 1605470"/>
              <a:gd name="connsiteY189" fmla="*/ 19287 h 6858000"/>
              <a:gd name="connsiteX190" fmla="*/ 0 w 1605470"/>
              <a:gd name="connsiteY19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20507 w 1605470"/>
              <a:gd name="connsiteY156" fmla="*/ 1347099 h 6858000"/>
              <a:gd name="connsiteX157" fmla="*/ 342792 w 1605470"/>
              <a:gd name="connsiteY157" fmla="*/ 1307086 h 6858000"/>
              <a:gd name="connsiteX158" fmla="*/ 343980 w 1605470"/>
              <a:gd name="connsiteY158" fmla="*/ 1189033 h 6858000"/>
              <a:gd name="connsiteX159" fmla="*/ 348665 w 1605470"/>
              <a:gd name="connsiteY159" fmla="*/ 1168288 h 6858000"/>
              <a:gd name="connsiteX160" fmla="*/ 340947 w 1605470"/>
              <a:gd name="connsiteY160" fmla="*/ 1142577 h 6858000"/>
              <a:gd name="connsiteX161" fmla="*/ 330253 w 1605470"/>
              <a:gd name="connsiteY161" fmla="*/ 1088484 h 6858000"/>
              <a:gd name="connsiteX162" fmla="*/ 336360 w 1605470"/>
              <a:gd name="connsiteY162" fmla="*/ 1045131 h 6858000"/>
              <a:gd name="connsiteX163" fmla="*/ 322475 w 1605470"/>
              <a:gd name="connsiteY163" fmla="*/ 1002093 h 6858000"/>
              <a:gd name="connsiteX164" fmla="*/ 320445 w 1605470"/>
              <a:gd name="connsiteY164" fmla="*/ 932283 h 6858000"/>
              <a:gd name="connsiteX165" fmla="*/ 322681 w 1605470"/>
              <a:gd name="connsiteY165" fmla="*/ 915925 h 6858000"/>
              <a:gd name="connsiteX166" fmla="*/ 315310 w 1605470"/>
              <a:gd name="connsiteY166" fmla="*/ 896999 h 6858000"/>
              <a:gd name="connsiteX167" fmla="*/ 284718 w 1605470"/>
              <a:gd name="connsiteY167" fmla="*/ 821517 h 6858000"/>
              <a:gd name="connsiteX168" fmla="*/ 263668 w 1605470"/>
              <a:gd name="connsiteY168" fmla="*/ 751353 h 6858000"/>
              <a:gd name="connsiteX169" fmla="*/ 254540 w 1605470"/>
              <a:gd name="connsiteY169" fmla="*/ 741965 h 6858000"/>
              <a:gd name="connsiteX170" fmla="*/ 252501 w 1605470"/>
              <a:gd name="connsiteY170" fmla="*/ 724635 h 6858000"/>
              <a:gd name="connsiteX171" fmla="*/ 248897 w 1605470"/>
              <a:gd name="connsiteY171" fmla="*/ 681659 h 6858000"/>
              <a:gd name="connsiteX172" fmla="*/ 234316 w 1605470"/>
              <a:gd name="connsiteY172" fmla="*/ 635218 h 6858000"/>
              <a:gd name="connsiteX173" fmla="*/ 239327 w 1605470"/>
              <a:gd name="connsiteY173" fmla="*/ 613763 h 6858000"/>
              <a:gd name="connsiteX174" fmla="*/ 225269 w 1605470"/>
              <a:gd name="connsiteY174" fmla="*/ 598582 h 6858000"/>
              <a:gd name="connsiteX175" fmla="*/ 224950 w 1605470"/>
              <a:gd name="connsiteY175" fmla="*/ 576846 h 6858000"/>
              <a:gd name="connsiteX176" fmla="*/ 204632 w 1605470"/>
              <a:gd name="connsiteY176" fmla="*/ 553868 h 6858000"/>
              <a:gd name="connsiteX177" fmla="*/ 239317 w 1605470"/>
              <a:gd name="connsiteY177" fmla="*/ 517614 h 6858000"/>
              <a:gd name="connsiteX178" fmla="*/ 201693 w 1605470"/>
              <a:gd name="connsiteY178" fmla="*/ 469651 h 6858000"/>
              <a:gd name="connsiteX179" fmla="*/ 195012 w 1605470"/>
              <a:gd name="connsiteY179" fmla="*/ 448559 h 6858000"/>
              <a:gd name="connsiteX180" fmla="*/ 201434 w 1605470"/>
              <a:gd name="connsiteY180" fmla="*/ 441529 h 6858000"/>
              <a:gd name="connsiteX181" fmla="*/ 200655 w 1605470"/>
              <a:gd name="connsiteY181" fmla="*/ 428927 h 6858000"/>
              <a:gd name="connsiteX182" fmla="*/ 190059 w 1605470"/>
              <a:gd name="connsiteY182" fmla="*/ 430161 h 6858000"/>
              <a:gd name="connsiteX183" fmla="*/ 184450 w 1605470"/>
              <a:gd name="connsiteY183" fmla="*/ 396240 h 6858000"/>
              <a:gd name="connsiteX184" fmla="*/ 146196 w 1605470"/>
              <a:gd name="connsiteY184" fmla="*/ 358810 h 6858000"/>
              <a:gd name="connsiteX185" fmla="*/ 124571 w 1605470"/>
              <a:gd name="connsiteY185" fmla="*/ 302178 h 6858000"/>
              <a:gd name="connsiteX186" fmla="*/ 103243 w 1605470"/>
              <a:gd name="connsiteY186" fmla="*/ 211375 h 6858000"/>
              <a:gd name="connsiteX187" fmla="*/ 94571 w 1605470"/>
              <a:gd name="connsiteY187" fmla="*/ 184179 h 6858000"/>
              <a:gd name="connsiteX188" fmla="*/ 13437 w 1605470"/>
              <a:gd name="connsiteY188" fmla="*/ 19287 h 6858000"/>
              <a:gd name="connsiteX189" fmla="*/ 0 w 1605470"/>
              <a:gd name="connsiteY189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52501 w 1605470"/>
              <a:gd name="connsiteY169" fmla="*/ 724635 h 6858000"/>
              <a:gd name="connsiteX170" fmla="*/ 248897 w 1605470"/>
              <a:gd name="connsiteY170" fmla="*/ 681659 h 6858000"/>
              <a:gd name="connsiteX171" fmla="*/ 234316 w 1605470"/>
              <a:gd name="connsiteY171" fmla="*/ 635218 h 6858000"/>
              <a:gd name="connsiteX172" fmla="*/ 239327 w 1605470"/>
              <a:gd name="connsiteY172" fmla="*/ 613763 h 6858000"/>
              <a:gd name="connsiteX173" fmla="*/ 225269 w 1605470"/>
              <a:gd name="connsiteY173" fmla="*/ 598582 h 6858000"/>
              <a:gd name="connsiteX174" fmla="*/ 224950 w 1605470"/>
              <a:gd name="connsiteY174" fmla="*/ 576846 h 6858000"/>
              <a:gd name="connsiteX175" fmla="*/ 204632 w 1605470"/>
              <a:gd name="connsiteY175" fmla="*/ 553868 h 6858000"/>
              <a:gd name="connsiteX176" fmla="*/ 239317 w 1605470"/>
              <a:gd name="connsiteY176" fmla="*/ 517614 h 6858000"/>
              <a:gd name="connsiteX177" fmla="*/ 201693 w 1605470"/>
              <a:gd name="connsiteY177" fmla="*/ 469651 h 6858000"/>
              <a:gd name="connsiteX178" fmla="*/ 195012 w 1605470"/>
              <a:gd name="connsiteY178" fmla="*/ 448559 h 6858000"/>
              <a:gd name="connsiteX179" fmla="*/ 201434 w 1605470"/>
              <a:gd name="connsiteY179" fmla="*/ 441529 h 6858000"/>
              <a:gd name="connsiteX180" fmla="*/ 200655 w 1605470"/>
              <a:gd name="connsiteY180" fmla="*/ 428927 h 6858000"/>
              <a:gd name="connsiteX181" fmla="*/ 190059 w 1605470"/>
              <a:gd name="connsiteY181" fmla="*/ 430161 h 6858000"/>
              <a:gd name="connsiteX182" fmla="*/ 184450 w 1605470"/>
              <a:gd name="connsiteY182" fmla="*/ 396240 h 6858000"/>
              <a:gd name="connsiteX183" fmla="*/ 146196 w 1605470"/>
              <a:gd name="connsiteY183" fmla="*/ 358810 h 6858000"/>
              <a:gd name="connsiteX184" fmla="*/ 124571 w 1605470"/>
              <a:gd name="connsiteY184" fmla="*/ 302178 h 6858000"/>
              <a:gd name="connsiteX185" fmla="*/ 103243 w 1605470"/>
              <a:gd name="connsiteY185" fmla="*/ 211375 h 6858000"/>
              <a:gd name="connsiteX186" fmla="*/ 94571 w 1605470"/>
              <a:gd name="connsiteY186" fmla="*/ 184179 h 6858000"/>
              <a:gd name="connsiteX187" fmla="*/ 13437 w 1605470"/>
              <a:gd name="connsiteY187" fmla="*/ 19287 h 6858000"/>
              <a:gd name="connsiteX188" fmla="*/ 0 w 1605470"/>
              <a:gd name="connsiteY18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52501 w 1605470"/>
              <a:gd name="connsiteY169" fmla="*/ 724635 h 6858000"/>
              <a:gd name="connsiteX170" fmla="*/ 248897 w 1605470"/>
              <a:gd name="connsiteY170" fmla="*/ 681659 h 6858000"/>
              <a:gd name="connsiteX171" fmla="*/ 234316 w 1605470"/>
              <a:gd name="connsiteY171" fmla="*/ 635218 h 6858000"/>
              <a:gd name="connsiteX172" fmla="*/ 239327 w 1605470"/>
              <a:gd name="connsiteY172" fmla="*/ 613763 h 6858000"/>
              <a:gd name="connsiteX173" fmla="*/ 225269 w 1605470"/>
              <a:gd name="connsiteY173" fmla="*/ 598582 h 6858000"/>
              <a:gd name="connsiteX174" fmla="*/ 224950 w 1605470"/>
              <a:gd name="connsiteY174" fmla="*/ 576846 h 6858000"/>
              <a:gd name="connsiteX175" fmla="*/ 204632 w 1605470"/>
              <a:gd name="connsiteY175" fmla="*/ 553868 h 6858000"/>
              <a:gd name="connsiteX176" fmla="*/ 239317 w 1605470"/>
              <a:gd name="connsiteY176" fmla="*/ 517614 h 6858000"/>
              <a:gd name="connsiteX177" fmla="*/ 201693 w 1605470"/>
              <a:gd name="connsiteY177" fmla="*/ 469651 h 6858000"/>
              <a:gd name="connsiteX178" fmla="*/ 195012 w 1605470"/>
              <a:gd name="connsiteY178" fmla="*/ 448559 h 6858000"/>
              <a:gd name="connsiteX179" fmla="*/ 201434 w 1605470"/>
              <a:gd name="connsiteY179" fmla="*/ 441529 h 6858000"/>
              <a:gd name="connsiteX180" fmla="*/ 200655 w 1605470"/>
              <a:gd name="connsiteY180" fmla="*/ 428927 h 6858000"/>
              <a:gd name="connsiteX181" fmla="*/ 190059 w 1605470"/>
              <a:gd name="connsiteY181" fmla="*/ 430161 h 6858000"/>
              <a:gd name="connsiteX182" fmla="*/ 184450 w 1605470"/>
              <a:gd name="connsiteY182" fmla="*/ 396240 h 6858000"/>
              <a:gd name="connsiteX183" fmla="*/ 146196 w 1605470"/>
              <a:gd name="connsiteY183" fmla="*/ 358810 h 6858000"/>
              <a:gd name="connsiteX184" fmla="*/ 124571 w 1605470"/>
              <a:gd name="connsiteY184" fmla="*/ 302178 h 6858000"/>
              <a:gd name="connsiteX185" fmla="*/ 103243 w 1605470"/>
              <a:gd name="connsiteY185" fmla="*/ 211375 h 6858000"/>
              <a:gd name="connsiteX186" fmla="*/ 94571 w 1605470"/>
              <a:gd name="connsiteY186" fmla="*/ 184179 h 6858000"/>
              <a:gd name="connsiteX187" fmla="*/ 13437 w 1605470"/>
              <a:gd name="connsiteY187" fmla="*/ 19287 h 6858000"/>
              <a:gd name="connsiteX188" fmla="*/ 0 w 1605470"/>
              <a:gd name="connsiteY18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48897 w 1605470"/>
              <a:gd name="connsiteY169" fmla="*/ 681659 h 6858000"/>
              <a:gd name="connsiteX170" fmla="*/ 234316 w 1605470"/>
              <a:gd name="connsiteY170" fmla="*/ 635218 h 6858000"/>
              <a:gd name="connsiteX171" fmla="*/ 239327 w 1605470"/>
              <a:gd name="connsiteY171" fmla="*/ 613763 h 6858000"/>
              <a:gd name="connsiteX172" fmla="*/ 225269 w 1605470"/>
              <a:gd name="connsiteY172" fmla="*/ 598582 h 6858000"/>
              <a:gd name="connsiteX173" fmla="*/ 224950 w 1605470"/>
              <a:gd name="connsiteY173" fmla="*/ 576846 h 6858000"/>
              <a:gd name="connsiteX174" fmla="*/ 204632 w 1605470"/>
              <a:gd name="connsiteY174" fmla="*/ 553868 h 6858000"/>
              <a:gd name="connsiteX175" fmla="*/ 239317 w 1605470"/>
              <a:gd name="connsiteY175" fmla="*/ 517614 h 6858000"/>
              <a:gd name="connsiteX176" fmla="*/ 201693 w 1605470"/>
              <a:gd name="connsiteY176" fmla="*/ 469651 h 6858000"/>
              <a:gd name="connsiteX177" fmla="*/ 195012 w 1605470"/>
              <a:gd name="connsiteY177" fmla="*/ 448559 h 6858000"/>
              <a:gd name="connsiteX178" fmla="*/ 201434 w 1605470"/>
              <a:gd name="connsiteY178" fmla="*/ 441529 h 6858000"/>
              <a:gd name="connsiteX179" fmla="*/ 200655 w 1605470"/>
              <a:gd name="connsiteY179" fmla="*/ 428927 h 6858000"/>
              <a:gd name="connsiteX180" fmla="*/ 190059 w 1605470"/>
              <a:gd name="connsiteY180" fmla="*/ 430161 h 6858000"/>
              <a:gd name="connsiteX181" fmla="*/ 184450 w 1605470"/>
              <a:gd name="connsiteY181" fmla="*/ 396240 h 6858000"/>
              <a:gd name="connsiteX182" fmla="*/ 146196 w 1605470"/>
              <a:gd name="connsiteY182" fmla="*/ 358810 h 6858000"/>
              <a:gd name="connsiteX183" fmla="*/ 124571 w 1605470"/>
              <a:gd name="connsiteY183" fmla="*/ 302178 h 6858000"/>
              <a:gd name="connsiteX184" fmla="*/ 103243 w 1605470"/>
              <a:gd name="connsiteY184" fmla="*/ 211375 h 6858000"/>
              <a:gd name="connsiteX185" fmla="*/ 94571 w 1605470"/>
              <a:gd name="connsiteY185" fmla="*/ 184179 h 6858000"/>
              <a:gd name="connsiteX186" fmla="*/ 13437 w 1605470"/>
              <a:gd name="connsiteY186" fmla="*/ 19287 h 6858000"/>
              <a:gd name="connsiteX187" fmla="*/ 0 w 1605470"/>
              <a:gd name="connsiteY187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48897 w 1605470"/>
              <a:gd name="connsiteY169" fmla="*/ 681659 h 6858000"/>
              <a:gd name="connsiteX170" fmla="*/ 234316 w 1605470"/>
              <a:gd name="connsiteY170" fmla="*/ 635218 h 6858000"/>
              <a:gd name="connsiteX171" fmla="*/ 239327 w 1605470"/>
              <a:gd name="connsiteY171" fmla="*/ 613763 h 6858000"/>
              <a:gd name="connsiteX172" fmla="*/ 225269 w 1605470"/>
              <a:gd name="connsiteY172" fmla="*/ 598582 h 6858000"/>
              <a:gd name="connsiteX173" fmla="*/ 224950 w 1605470"/>
              <a:gd name="connsiteY173" fmla="*/ 576846 h 6858000"/>
              <a:gd name="connsiteX174" fmla="*/ 239317 w 1605470"/>
              <a:gd name="connsiteY174" fmla="*/ 517614 h 6858000"/>
              <a:gd name="connsiteX175" fmla="*/ 201693 w 1605470"/>
              <a:gd name="connsiteY175" fmla="*/ 469651 h 6858000"/>
              <a:gd name="connsiteX176" fmla="*/ 195012 w 1605470"/>
              <a:gd name="connsiteY176" fmla="*/ 448559 h 6858000"/>
              <a:gd name="connsiteX177" fmla="*/ 201434 w 1605470"/>
              <a:gd name="connsiteY177" fmla="*/ 441529 h 6858000"/>
              <a:gd name="connsiteX178" fmla="*/ 200655 w 1605470"/>
              <a:gd name="connsiteY178" fmla="*/ 428927 h 6858000"/>
              <a:gd name="connsiteX179" fmla="*/ 190059 w 1605470"/>
              <a:gd name="connsiteY179" fmla="*/ 430161 h 6858000"/>
              <a:gd name="connsiteX180" fmla="*/ 184450 w 1605470"/>
              <a:gd name="connsiteY180" fmla="*/ 396240 h 6858000"/>
              <a:gd name="connsiteX181" fmla="*/ 146196 w 1605470"/>
              <a:gd name="connsiteY181" fmla="*/ 358810 h 6858000"/>
              <a:gd name="connsiteX182" fmla="*/ 124571 w 1605470"/>
              <a:gd name="connsiteY182" fmla="*/ 302178 h 6858000"/>
              <a:gd name="connsiteX183" fmla="*/ 103243 w 1605470"/>
              <a:gd name="connsiteY183" fmla="*/ 211375 h 6858000"/>
              <a:gd name="connsiteX184" fmla="*/ 94571 w 1605470"/>
              <a:gd name="connsiteY184" fmla="*/ 184179 h 6858000"/>
              <a:gd name="connsiteX185" fmla="*/ 13437 w 1605470"/>
              <a:gd name="connsiteY185" fmla="*/ 19287 h 6858000"/>
              <a:gd name="connsiteX186" fmla="*/ 0 w 1605470"/>
              <a:gd name="connsiteY18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48897 w 1605470"/>
              <a:gd name="connsiteY169" fmla="*/ 681659 h 6858000"/>
              <a:gd name="connsiteX170" fmla="*/ 234316 w 1605470"/>
              <a:gd name="connsiteY170" fmla="*/ 635218 h 6858000"/>
              <a:gd name="connsiteX171" fmla="*/ 239327 w 1605470"/>
              <a:gd name="connsiteY171" fmla="*/ 613763 h 6858000"/>
              <a:gd name="connsiteX172" fmla="*/ 225269 w 1605470"/>
              <a:gd name="connsiteY172" fmla="*/ 598582 h 6858000"/>
              <a:gd name="connsiteX173" fmla="*/ 224950 w 1605470"/>
              <a:gd name="connsiteY173" fmla="*/ 576846 h 6858000"/>
              <a:gd name="connsiteX174" fmla="*/ 239317 w 1605470"/>
              <a:gd name="connsiteY174" fmla="*/ 517614 h 6858000"/>
              <a:gd name="connsiteX175" fmla="*/ 201693 w 1605470"/>
              <a:gd name="connsiteY175" fmla="*/ 469651 h 6858000"/>
              <a:gd name="connsiteX176" fmla="*/ 195012 w 1605470"/>
              <a:gd name="connsiteY176" fmla="*/ 448559 h 6858000"/>
              <a:gd name="connsiteX177" fmla="*/ 201434 w 1605470"/>
              <a:gd name="connsiteY177" fmla="*/ 441529 h 6858000"/>
              <a:gd name="connsiteX178" fmla="*/ 200655 w 1605470"/>
              <a:gd name="connsiteY178" fmla="*/ 428927 h 6858000"/>
              <a:gd name="connsiteX179" fmla="*/ 190059 w 1605470"/>
              <a:gd name="connsiteY179" fmla="*/ 430161 h 6858000"/>
              <a:gd name="connsiteX180" fmla="*/ 184450 w 1605470"/>
              <a:gd name="connsiteY180" fmla="*/ 396240 h 6858000"/>
              <a:gd name="connsiteX181" fmla="*/ 124571 w 1605470"/>
              <a:gd name="connsiteY181" fmla="*/ 302178 h 6858000"/>
              <a:gd name="connsiteX182" fmla="*/ 103243 w 1605470"/>
              <a:gd name="connsiteY182" fmla="*/ 211375 h 6858000"/>
              <a:gd name="connsiteX183" fmla="*/ 94571 w 1605470"/>
              <a:gd name="connsiteY183" fmla="*/ 184179 h 6858000"/>
              <a:gd name="connsiteX184" fmla="*/ 13437 w 1605470"/>
              <a:gd name="connsiteY184" fmla="*/ 19287 h 6858000"/>
              <a:gd name="connsiteX185" fmla="*/ 0 w 1605470"/>
              <a:gd name="connsiteY18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48897 w 1605470"/>
              <a:gd name="connsiteY169" fmla="*/ 681659 h 6858000"/>
              <a:gd name="connsiteX170" fmla="*/ 234316 w 1605470"/>
              <a:gd name="connsiteY170" fmla="*/ 635218 h 6858000"/>
              <a:gd name="connsiteX171" fmla="*/ 239327 w 1605470"/>
              <a:gd name="connsiteY171" fmla="*/ 613763 h 6858000"/>
              <a:gd name="connsiteX172" fmla="*/ 225269 w 1605470"/>
              <a:gd name="connsiteY172" fmla="*/ 598582 h 6858000"/>
              <a:gd name="connsiteX173" fmla="*/ 224950 w 1605470"/>
              <a:gd name="connsiteY173" fmla="*/ 576846 h 6858000"/>
              <a:gd name="connsiteX174" fmla="*/ 239317 w 1605470"/>
              <a:gd name="connsiteY174" fmla="*/ 517614 h 6858000"/>
              <a:gd name="connsiteX175" fmla="*/ 201693 w 1605470"/>
              <a:gd name="connsiteY175" fmla="*/ 469651 h 6858000"/>
              <a:gd name="connsiteX176" fmla="*/ 195012 w 1605470"/>
              <a:gd name="connsiteY176" fmla="*/ 448559 h 6858000"/>
              <a:gd name="connsiteX177" fmla="*/ 201434 w 1605470"/>
              <a:gd name="connsiteY177" fmla="*/ 441529 h 6858000"/>
              <a:gd name="connsiteX178" fmla="*/ 200655 w 1605470"/>
              <a:gd name="connsiteY178" fmla="*/ 428927 h 6858000"/>
              <a:gd name="connsiteX179" fmla="*/ 190059 w 1605470"/>
              <a:gd name="connsiteY179" fmla="*/ 430161 h 6858000"/>
              <a:gd name="connsiteX180" fmla="*/ 167079 w 1605470"/>
              <a:gd name="connsiteY180" fmla="*/ 367211 h 6858000"/>
              <a:gd name="connsiteX181" fmla="*/ 124571 w 1605470"/>
              <a:gd name="connsiteY181" fmla="*/ 302178 h 6858000"/>
              <a:gd name="connsiteX182" fmla="*/ 103243 w 1605470"/>
              <a:gd name="connsiteY182" fmla="*/ 211375 h 6858000"/>
              <a:gd name="connsiteX183" fmla="*/ 94571 w 1605470"/>
              <a:gd name="connsiteY183" fmla="*/ 184179 h 6858000"/>
              <a:gd name="connsiteX184" fmla="*/ 13437 w 1605470"/>
              <a:gd name="connsiteY184" fmla="*/ 19287 h 6858000"/>
              <a:gd name="connsiteX185" fmla="*/ 0 w 1605470"/>
              <a:gd name="connsiteY18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48897 w 1605470"/>
              <a:gd name="connsiteY169" fmla="*/ 681659 h 6858000"/>
              <a:gd name="connsiteX170" fmla="*/ 234316 w 1605470"/>
              <a:gd name="connsiteY170" fmla="*/ 635218 h 6858000"/>
              <a:gd name="connsiteX171" fmla="*/ 239327 w 1605470"/>
              <a:gd name="connsiteY171" fmla="*/ 613763 h 6858000"/>
              <a:gd name="connsiteX172" fmla="*/ 225269 w 1605470"/>
              <a:gd name="connsiteY172" fmla="*/ 598582 h 6858000"/>
              <a:gd name="connsiteX173" fmla="*/ 224950 w 1605470"/>
              <a:gd name="connsiteY173" fmla="*/ 576846 h 6858000"/>
              <a:gd name="connsiteX174" fmla="*/ 239317 w 1605470"/>
              <a:gd name="connsiteY174" fmla="*/ 517614 h 6858000"/>
              <a:gd name="connsiteX175" fmla="*/ 219064 w 1605470"/>
              <a:gd name="connsiteY175" fmla="*/ 469651 h 6858000"/>
              <a:gd name="connsiteX176" fmla="*/ 195012 w 1605470"/>
              <a:gd name="connsiteY176" fmla="*/ 448559 h 6858000"/>
              <a:gd name="connsiteX177" fmla="*/ 201434 w 1605470"/>
              <a:gd name="connsiteY177" fmla="*/ 441529 h 6858000"/>
              <a:gd name="connsiteX178" fmla="*/ 200655 w 1605470"/>
              <a:gd name="connsiteY178" fmla="*/ 428927 h 6858000"/>
              <a:gd name="connsiteX179" fmla="*/ 190059 w 1605470"/>
              <a:gd name="connsiteY179" fmla="*/ 430161 h 6858000"/>
              <a:gd name="connsiteX180" fmla="*/ 167079 w 1605470"/>
              <a:gd name="connsiteY180" fmla="*/ 367211 h 6858000"/>
              <a:gd name="connsiteX181" fmla="*/ 124571 w 1605470"/>
              <a:gd name="connsiteY181" fmla="*/ 302178 h 6858000"/>
              <a:gd name="connsiteX182" fmla="*/ 103243 w 1605470"/>
              <a:gd name="connsiteY182" fmla="*/ 211375 h 6858000"/>
              <a:gd name="connsiteX183" fmla="*/ 94571 w 1605470"/>
              <a:gd name="connsiteY183" fmla="*/ 184179 h 6858000"/>
              <a:gd name="connsiteX184" fmla="*/ 13437 w 1605470"/>
              <a:gd name="connsiteY184" fmla="*/ 19287 h 6858000"/>
              <a:gd name="connsiteX185" fmla="*/ 0 w 1605470"/>
              <a:gd name="connsiteY18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48897 w 1605470"/>
              <a:gd name="connsiteY169" fmla="*/ 681659 h 6858000"/>
              <a:gd name="connsiteX170" fmla="*/ 234316 w 1605470"/>
              <a:gd name="connsiteY170" fmla="*/ 635218 h 6858000"/>
              <a:gd name="connsiteX171" fmla="*/ 239327 w 1605470"/>
              <a:gd name="connsiteY171" fmla="*/ 613763 h 6858000"/>
              <a:gd name="connsiteX172" fmla="*/ 225269 w 1605470"/>
              <a:gd name="connsiteY172" fmla="*/ 598582 h 6858000"/>
              <a:gd name="connsiteX173" fmla="*/ 224950 w 1605470"/>
              <a:gd name="connsiteY173" fmla="*/ 576846 h 6858000"/>
              <a:gd name="connsiteX174" fmla="*/ 204576 w 1605470"/>
              <a:gd name="connsiteY174" fmla="*/ 530055 h 6858000"/>
              <a:gd name="connsiteX175" fmla="*/ 219064 w 1605470"/>
              <a:gd name="connsiteY175" fmla="*/ 469651 h 6858000"/>
              <a:gd name="connsiteX176" fmla="*/ 195012 w 1605470"/>
              <a:gd name="connsiteY176" fmla="*/ 448559 h 6858000"/>
              <a:gd name="connsiteX177" fmla="*/ 201434 w 1605470"/>
              <a:gd name="connsiteY177" fmla="*/ 441529 h 6858000"/>
              <a:gd name="connsiteX178" fmla="*/ 200655 w 1605470"/>
              <a:gd name="connsiteY178" fmla="*/ 428927 h 6858000"/>
              <a:gd name="connsiteX179" fmla="*/ 190059 w 1605470"/>
              <a:gd name="connsiteY179" fmla="*/ 430161 h 6858000"/>
              <a:gd name="connsiteX180" fmla="*/ 167079 w 1605470"/>
              <a:gd name="connsiteY180" fmla="*/ 367211 h 6858000"/>
              <a:gd name="connsiteX181" fmla="*/ 124571 w 1605470"/>
              <a:gd name="connsiteY181" fmla="*/ 302178 h 6858000"/>
              <a:gd name="connsiteX182" fmla="*/ 103243 w 1605470"/>
              <a:gd name="connsiteY182" fmla="*/ 211375 h 6858000"/>
              <a:gd name="connsiteX183" fmla="*/ 94571 w 1605470"/>
              <a:gd name="connsiteY183" fmla="*/ 184179 h 6858000"/>
              <a:gd name="connsiteX184" fmla="*/ 13437 w 1605470"/>
              <a:gd name="connsiteY184" fmla="*/ 19287 h 6858000"/>
              <a:gd name="connsiteX185" fmla="*/ 0 w 1605470"/>
              <a:gd name="connsiteY18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0445 w 1605470"/>
              <a:gd name="connsiteY162" fmla="*/ 932283 h 6858000"/>
              <a:gd name="connsiteX163" fmla="*/ 322681 w 1605470"/>
              <a:gd name="connsiteY163" fmla="*/ 915925 h 6858000"/>
              <a:gd name="connsiteX164" fmla="*/ 315310 w 1605470"/>
              <a:gd name="connsiteY164" fmla="*/ 896999 h 6858000"/>
              <a:gd name="connsiteX165" fmla="*/ 284718 w 1605470"/>
              <a:gd name="connsiteY165" fmla="*/ 821517 h 6858000"/>
              <a:gd name="connsiteX166" fmla="*/ 263668 w 1605470"/>
              <a:gd name="connsiteY166" fmla="*/ 751353 h 6858000"/>
              <a:gd name="connsiteX167" fmla="*/ 254540 w 1605470"/>
              <a:gd name="connsiteY167" fmla="*/ 741965 h 6858000"/>
              <a:gd name="connsiteX168" fmla="*/ 248897 w 1605470"/>
              <a:gd name="connsiteY168" fmla="*/ 681659 h 6858000"/>
              <a:gd name="connsiteX169" fmla="*/ 234316 w 1605470"/>
              <a:gd name="connsiteY169" fmla="*/ 635218 h 6858000"/>
              <a:gd name="connsiteX170" fmla="*/ 239327 w 1605470"/>
              <a:gd name="connsiteY170" fmla="*/ 613763 h 6858000"/>
              <a:gd name="connsiteX171" fmla="*/ 225269 w 1605470"/>
              <a:gd name="connsiteY171" fmla="*/ 598582 h 6858000"/>
              <a:gd name="connsiteX172" fmla="*/ 224950 w 1605470"/>
              <a:gd name="connsiteY172" fmla="*/ 576846 h 6858000"/>
              <a:gd name="connsiteX173" fmla="*/ 204576 w 1605470"/>
              <a:gd name="connsiteY173" fmla="*/ 530055 h 6858000"/>
              <a:gd name="connsiteX174" fmla="*/ 219064 w 1605470"/>
              <a:gd name="connsiteY174" fmla="*/ 469651 h 6858000"/>
              <a:gd name="connsiteX175" fmla="*/ 195012 w 1605470"/>
              <a:gd name="connsiteY175" fmla="*/ 448559 h 6858000"/>
              <a:gd name="connsiteX176" fmla="*/ 201434 w 1605470"/>
              <a:gd name="connsiteY176" fmla="*/ 441529 h 6858000"/>
              <a:gd name="connsiteX177" fmla="*/ 200655 w 1605470"/>
              <a:gd name="connsiteY177" fmla="*/ 428927 h 6858000"/>
              <a:gd name="connsiteX178" fmla="*/ 190059 w 1605470"/>
              <a:gd name="connsiteY178" fmla="*/ 430161 h 6858000"/>
              <a:gd name="connsiteX179" fmla="*/ 167079 w 1605470"/>
              <a:gd name="connsiteY179" fmla="*/ 367211 h 6858000"/>
              <a:gd name="connsiteX180" fmla="*/ 124571 w 1605470"/>
              <a:gd name="connsiteY180" fmla="*/ 302178 h 6858000"/>
              <a:gd name="connsiteX181" fmla="*/ 103243 w 1605470"/>
              <a:gd name="connsiteY181" fmla="*/ 211375 h 6858000"/>
              <a:gd name="connsiteX182" fmla="*/ 94571 w 1605470"/>
              <a:gd name="connsiteY182" fmla="*/ 184179 h 6858000"/>
              <a:gd name="connsiteX183" fmla="*/ 13437 w 1605470"/>
              <a:gd name="connsiteY183" fmla="*/ 19287 h 6858000"/>
              <a:gd name="connsiteX184" fmla="*/ 0 w 1605470"/>
              <a:gd name="connsiteY18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18989 w 1605470"/>
              <a:gd name="connsiteY161" fmla="*/ 1016103 h 6858000"/>
              <a:gd name="connsiteX162" fmla="*/ 320445 w 1605470"/>
              <a:gd name="connsiteY162" fmla="*/ 932283 h 6858000"/>
              <a:gd name="connsiteX163" fmla="*/ 322681 w 1605470"/>
              <a:gd name="connsiteY163" fmla="*/ 915925 h 6858000"/>
              <a:gd name="connsiteX164" fmla="*/ 315310 w 1605470"/>
              <a:gd name="connsiteY164" fmla="*/ 896999 h 6858000"/>
              <a:gd name="connsiteX165" fmla="*/ 284718 w 1605470"/>
              <a:gd name="connsiteY165" fmla="*/ 821517 h 6858000"/>
              <a:gd name="connsiteX166" fmla="*/ 263668 w 1605470"/>
              <a:gd name="connsiteY166" fmla="*/ 751353 h 6858000"/>
              <a:gd name="connsiteX167" fmla="*/ 254540 w 1605470"/>
              <a:gd name="connsiteY167" fmla="*/ 741965 h 6858000"/>
              <a:gd name="connsiteX168" fmla="*/ 248897 w 1605470"/>
              <a:gd name="connsiteY168" fmla="*/ 681659 h 6858000"/>
              <a:gd name="connsiteX169" fmla="*/ 234316 w 1605470"/>
              <a:gd name="connsiteY169" fmla="*/ 635218 h 6858000"/>
              <a:gd name="connsiteX170" fmla="*/ 239327 w 1605470"/>
              <a:gd name="connsiteY170" fmla="*/ 613763 h 6858000"/>
              <a:gd name="connsiteX171" fmla="*/ 225269 w 1605470"/>
              <a:gd name="connsiteY171" fmla="*/ 598582 h 6858000"/>
              <a:gd name="connsiteX172" fmla="*/ 224950 w 1605470"/>
              <a:gd name="connsiteY172" fmla="*/ 576846 h 6858000"/>
              <a:gd name="connsiteX173" fmla="*/ 204576 w 1605470"/>
              <a:gd name="connsiteY173" fmla="*/ 530055 h 6858000"/>
              <a:gd name="connsiteX174" fmla="*/ 219064 w 1605470"/>
              <a:gd name="connsiteY174" fmla="*/ 469651 h 6858000"/>
              <a:gd name="connsiteX175" fmla="*/ 195012 w 1605470"/>
              <a:gd name="connsiteY175" fmla="*/ 448559 h 6858000"/>
              <a:gd name="connsiteX176" fmla="*/ 201434 w 1605470"/>
              <a:gd name="connsiteY176" fmla="*/ 441529 h 6858000"/>
              <a:gd name="connsiteX177" fmla="*/ 200655 w 1605470"/>
              <a:gd name="connsiteY177" fmla="*/ 428927 h 6858000"/>
              <a:gd name="connsiteX178" fmla="*/ 190059 w 1605470"/>
              <a:gd name="connsiteY178" fmla="*/ 430161 h 6858000"/>
              <a:gd name="connsiteX179" fmla="*/ 167079 w 1605470"/>
              <a:gd name="connsiteY179" fmla="*/ 367211 h 6858000"/>
              <a:gd name="connsiteX180" fmla="*/ 124571 w 1605470"/>
              <a:gd name="connsiteY180" fmla="*/ 302178 h 6858000"/>
              <a:gd name="connsiteX181" fmla="*/ 103243 w 1605470"/>
              <a:gd name="connsiteY181" fmla="*/ 211375 h 6858000"/>
              <a:gd name="connsiteX182" fmla="*/ 94571 w 1605470"/>
              <a:gd name="connsiteY182" fmla="*/ 184179 h 6858000"/>
              <a:gd name="connsiteX183" fmla="*/ 13437 w 1605470"/>
              <a:gd name="connsiteY183" fmla="*/ 19287 h 6858000"/>
              <a:gd name="connsiteX184" fmla="*/ 0 w 1605470"/>
              <a:gd name="connsiteY18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18989 w 1605470"/>
              <a:gd name="connsiteY161" fmla="*/ 1016103 h 6858000"/>
              <a:gd name="connsiteX162" fmla="*/ 320445 w 1605470"/>
              <a:gd name="connsiteY162" fmla="*/ 932283 h 6858000"/>
              <a:gd name="connsiteX163" fmla="*/ 322681 w 1605470"/>
              <a:gd name="connsiteY163" fmla="*/ 915925 h 6858000"/>
              <a:gd name="connsiteX164" fmla="*/ 315310 w 1605470"/>
              <a:gd name="connsiteY164" fmla="*/ 896999 h 6858000"/>
              <a:gd name="connsiteX165" fmla="*/ 284718 w 1605470"/>
              <a:gd name="connsiteY165" fmla="*/ 821517 h 6858000"/>
              <a:gd name="connsiteX166" fmla="*/ 263668 w 1605470"/>
              <a:gd name="connsiteY166" fmla="*/ 751353 h 6858000"/>
              <a:gd name="connsiteX167" fmla="*/ 263226 w 1605470"/>
              <a:gd name="connsiteY167" fmla="*/ 721230 h 6858000"/>
              <a:gd name="connsiteX168" fmla="*/ 248897 w 1605470"/>
              <a:gd name="connsiteY168" fmla="*/ 681659 h 6858000"/>
              <a:gd name="connsiteX169" fmla="*/ 234316 w 1605470"/>
              <a:gd name="connsiteY169" fmla="*/ 635218 h 6858000"/>
              <a:gd name="connsiteX170" fmla="*/ 239327 w 1605470"/>
              <a:gd name="connsiteY170" fmla="*/ 613763 h 6858000"/>
              <a:gd name="connsiteX171" fmla="*/ 225269 w 1605470"/>
              <a:gd name="connsiteY171" fmla="*/ 598582 h 6858000"/>
              <a:gd name="connsiteX172" fmla="*/ 224950 w 1605470"/>
              <a:gd name="connsiteY172" fmla="*/ 576846 h 6858000"/>
              <a:gd name="connsiteX173" fmla="*/ 204576 w 1605470"/>
              <a:gd name="connsiteY173" fmla="*/ 530055 h 6858000"/>
              <a:gd name="connsiteX174" fmla="*/ 219064 w 1605470"/>
              <a:gd name="connsiteY174" fmla="*/ 469651 h 6858000"/>
              <a:gd name="connsiteX175" fmla="*/ 195012 w 1605470"/>
              <a:gd name="connsiteY175" fmla="*/ 448559 h 6858000"/>
              <a:gd name="connsiteX176" fmla="*/ 201434 w 1605470"/>
              <a:gd name="connsiteY176" fmla="*/ 441529 h 6858000"/>
              <a:gd name="connsiteX177" fmla="*/ 200655 w 1605470"/>
              <a:gd name="connsiteY177" fmla="*/ 428927 h 6858000"/>
              <a:gd name="connsiteX178" fmla="*/ 190059 w 1605470"/>
              <a:gd name="connsiteY178" fmla="*/ 430161 h 6858000"/>
              <a:gd name="connsiteX179" fmla="*/ 167079 w 1605470"/>
              <a:gd name="connsiteY179" fmla="*/ 367211 h 6858000"/>
              <a:gd name="connsiteX180" fmla="*/ 124571 w 1605470"/>
              <a:gd name="connsiteY180" fmla="*/ 302178 h 6858000"/>
              <a:gd name="connsiteX181" fmla="*/ 103243 w 1605470"/>
              <a:gd name="connsiteY181" fmla="*/ 211375 h 6858000"/>
              <a:gd name="connsiteX182" fmla="*/ 94571 w 1605470"/>
              <a:gd name="connsiteY182" fmla="*/ 184179 h 6858000"/>
              <a:gd name="connsiteX183" fmla="*/ 13437 w 1605470"/>
              <a:gd name="connsiteY183" fmla="*/ 19287 h 6858000"/>
              <a:gd name="connsiteX184" fmla="*/ 0 w 1605470"/>
              <a:gd name="connsiteY18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61783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18989 w 1605470"/>
              <a:gd name="connsiteY161" fmla="*/ 1016103 h 6858000"/>
              <a:gd name="connsiteX162" fmla="*/ 320445 w 1605470"/>
              <a:gd name="connsiteY162" fmla="*/ 932283 h 6858000"/>
              <a:gd name="connsiteX163" fmla="*/ 322681 w 1605470"/>
              <a:gd name="connsiteY163" fmla="*/ 915925 h 6858000"/>
              <a:gd name="connsiteX164" fmla="*/ 315310 w 1605470"/>
              <a:gd name="connsiteY164" fmla="*/ 896999 h 6858000"/>
              <a:gd name="connsiteX165" fmla="*/ 284718 w 1605470"/>
              <a:gd name="connsiteY165" fmla="*/ 821517 h 6858000"/>
              <a:gd name="connsiteX166" fmla="*/ 263668 w 1605470"/>
              <a:gd name="connsiteY166" fmla="*/ 751353 h 6858000"/>
              <a:gd name="connsiteX167" fmla="*/ 263226 w 1605470"/>
              <a:gd name="connsiteY167" fmla="*/ 721230 h 6858000"/>
              <a:gd name="connsiteX168" fmla="*/ 248897 w 1605470"/>
              <a:gd name="connsiteY168" fmla="*/ 681659 h 6858000"/>
              <a:gd name="connsiteX169" fmla="*/ 234316 w 1605470"/>
              <a:gd name="connsiteY169" fmla="*/ 635218 h 6858000"/>
              <a:gd name="connsiteX170" fmla="*/ 239327 w 1605470"/>
              <a:gd name="connsiteY170" fmla="*/ 613763 h 6858000"/>
              <a:gd name="connsiteX171" fmla="*/ 225269 w 1605470"/>
              <a:gd name="connsiteY171" fmla="*/ 598582 h 6858000"/>
              <a:gd name="connsiteX172" fmla="*/ 224950 w 1605470"/>
              <a:gd name="connsiteY172" fmla="*/ 576846 h 6858000"/>
              <a:gd name="connsiteX173" fmla="*/ 204576 w 1605470"/>
              <a:gd name="connsiteY173" fmla="*/ 530055 h 6858000"/>
              <a:gd name="connsiteX174" fmla="*/ 219064 w 1605470"/>
              <a:gd name="connsiteY174" fmla="*/ 469651 h 6858000"/>
              <a:gd name="connsiteX175" fmla="*/ 195012 w 1605470"/>
              <a:gd name="connsiteY175" fmla="*/ 448559 h 6858000"/>
              <a:gd name="connsiteX176" fmla="*/ 201434 w 1605470"/>
              <a:gd name="connsiteY176" fmla="*/ 441529 h 6858000"/>
              <a:gd name="connsiteX177" fmla="*/ 200655 w 1605470"/>
              <a:gd name="connsiteY177" fmla="*/ 428927 h 6858000"/>
              <a:gd name="connsiteX178" fmla="*/ 190059 w 1605470"/>
              <a:gd name="connsiteY178" fmla="*/ 430161 h 6858000"/>
              <a:gd name="connsiteX179" fmla="*/ 167079 w 1605470"/>
              <a:gd name="connsiteY179" fmla="*/ 367211 h 6858000"/>
              <a:gd name="connsiteX180" fmla="*/ 124571 w 1605470"/>
              <a:gd name="connsiteY180" fmla="*/ 302178 h 6858000"/>
              <a:gd name="connsiteX181" fmla="*/ 103243 w 1605470"/>
              <a:gd name="connsiteY181" fmla="*/ 211375 h 6858000"/>
              <a:gd name="connsiteX182" fmla="*/ 94571 w 1605470"/>
              <a:gd name="connsiteY182" fmla="*/ 184179 h 6858000"/>
              <a:gd name="connsiteX183" fmla="*/ 13437 w 1605470"/>
              <a:gd name="connsiteY183" fmla="*/ 19287 h 6858000"/>
              <a:gd name="connsiteX184" fmla="*/ 0 w 1605470"/>
              <a:gd name="connsiteY18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22815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61783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18989 w 1605470"/>
              <a:gd name="connsiteY161" fmla="*/ 1016103 h 6858000"/>
              <a:gd name="connsiteX162" fmla="*/ 320445 w 1605470"/>
              <a:gd name="connsiteY162" fmla="*/ 932283 h 6858000"/>
              <a:gd name="connsiteX163" fmla="*/ 322681 w 1605470"/>
              <a:gd name="connsiteY163" fmla="*/ 915925 h 6858000"/>
              <a:gd name="connsiteX164" fmla="*/ 315310 w 1605470"/>
              <a:gd name="connsiteY164" fmla="*/ 896999 h 6858000"/>
              <a:gd name="connsiteX165" fmla="*/ 284718 w 1605470"/>
              <a:gd name="connsiteY165" fmla="*/ 821517 h 6858000"/>
              <a:gd name="connsiteX166" fmla="*/ 263668 w 1605470"/>
              <a:gd name="connsiteY166" fmla="*/ 751353 h 6858000"/>
              <a:gd name="connsiteX167" fmla="*/ 263226 w 1605470"/>
              <a:gd name="connsiteY167" fmla="*/ 721230 h 6858000"/>
              <a:gd name="connsiteX168" fmla="*/ 248897 w 1605470"/>
              <a:gd name="connsiteY168" fmla="*/ 681659 h 6858000"/>
              <a:gd name="connsiteX169" fmla="*/ 234316 w 1605470"/>
              <a:gd name="connsiteY169" fmla="*/ 635218 h 6858000"/>
              <a:gd name="connsiteX170" fmla="*/ 239327 w 1605470"/>
              <a:gd name="connsiteY170" fmla="*/ 613763 h 6858000"/>
              <a:gd name="connsiteX171" fmla="*/ 225269 w 1605470"/>
              <a:gd name="connsiteY171" fmla="*/ 598582 h 6858000"/>
              <a:gd name="connsiteX172" fmla="*/ 224950 w 1605470"/>
              <a:gd name="connsiteY172" fmla="*/ 576846 h 6858000"/>
              <a:gd name="connsiteX173" fmla="*/ 204576 w 1605470"/>
              <a:gd name="connsiteY173" fmla="*/ 530055 h 6858000"/>
              <a:gd name="connsiteX174" fmla="*/ 219064 w 1605470"/>
              <a:gd name="connsiteY174" fmla="*/ 469651 h 6858000"/>
              <a:gd name="connsiteX175" fmla="*/ 195012 w 1605470"/>
              <a:gd name="connsiteY175" fmla="*/ 448559 h 6858000"/>
              <a:gd name="connsiteX176" fmla="*/ 201434 w 1605470"/>
              <a:gd name="connsiteY176" fmla="*/ 441529 h 6858000"/>
              <a:gd name="connsiteX177" fmla="*/ 200655 w 1605470"/>
              <a:gd name="connsiteY177" fmla="*/ 428927 h 6858000"/>
              <a:gd name="connsiteX178" fmla="*/ 190059 w 1605470"/>
              <a:gd name="connsiteY178" fmla="*/ 430161 h 6858000"/>
              <a:gd name="connsiteX179" fmla="*/ 167079 w 1605470"/>
              <a:gd name="connsiteY179" fmla="*/ 367211 h 6858000"/>
              <a:gd name="connsiteX180" fmla="*/ 124571 w 1605470"/>
              <a:gd name="connsiteY180" fmla="*/ 302178 h 6858000"/>
              <a:gd name="connsiteX181" fmla="*/ 103243 w 1605470"/>
              <a:gd name="connsiteY181" fmla="*/ 211375 h 6858000"/>
              <a:gd name="connsiteX182" fmla="*/ 94571 w 1605470"/>
              <a:gd name="connsiteY182" fmla="*/ 184179 h 6858000"/>
              <a:gd name="connsiteX183" fmla="*/ 13437 w 1605470"/>
              <a:gd name="connsiteY183" fmla="*/ 19287 h 6858000"/>
              <a:gd name="connsiteX184" fmla="*/ 0 w 1605470"/>
              <a:gd name="connsiteY18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22815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42550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61783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18989 w 1605470"/>
              <a:gd name="connsiteY161" fmla="*/ 1016103 h 6858000"/>
              <a:gd name="connsiteX162" fmla="*/ 320445 w 1605470"/>
              <a:gd name="connsiteY162" fmla="*/ 932283 h 6858000"/>
              <a:gd name="connsiteX163" fmla="*/ 322681 w 1605470"/>
              <a:gd name="connsiteY163" fmla="*/ 915925 h 6858000"/>
              <a:gd name="connsiteX164" fmla="*/ 315310 w 1605470"/>
              <a:gd name="connsiteY164" fmla="*/ 896999 h 6858000"/>
              <a:gd name="connsiteX165" fmla="*/ 284718 w 1605470"/>
              <a:gd name="connsiteY165" fmla="*/ 821517 h 6858000"/>
              <a:gd name="connsiteX166" fmla="*/ 263668 w 1605470"/>
              <a:gd name="connsiteY166" fmla="*/ 751353 h 6858000"/>
              <a:gd name="connsiteX167" fmla="*/ 263226 w 1605470"/>
              <a:gd name="connsiteY167" fmla="*/ 721230 h 6858000"/>
              <a:gd name="connsiteX168" fmla="*/ 248897 w 1605470"/>
              <a:gd name="connsiteY168" fmla="*/ 681659 h 6858000"/>
              <a:gd name="connsiteX169" fmla="*/ 234316 w 1605470"/>
              <a:gd name="connsiteY169" fmla="*/ 635218 h 6858000"/>
              <a:gd name="connsiteX170" fmla="*/ 239327 w 1605470"/>
              <a:gd name="connsiteY170" fmla="*/ 613763 h 6858000"/>
              <a:gd name="connsiteX171" fmla="*/ 225269 w 1605470"/>
              <a:gd name="connsiteY171" fmla="*/ 598582 h 6858000"/>
              <a:gd name="connsiteX172" fmla="*/ 224950 w 1605470"/>
              <a:gd name="connsiteY172" fmla="*/ 576846 h 6858000"/>
              <a:gd name="connsiteX173" fmla="*/ 204576 w 1605470"/>
              <a:gd name="connsiteY173" fmla="*/ 530055 h 6858000"/>
              <a:gd name="connsiteX174" fmla="*/ 219064 w 1605470"/>
              <a:gd name="connsiteY174" fmla="*/ 469651 h 6858000"/>
              <a:gd name="connsiteX175" fmla="*/ 195012 w 1605470"/>
              <a:gd name="connsiteY175" fmla="*/ 448559 h 6858000"/>
              <a:gd name="connsiteX176" fmla="*/ 201434 w 1605470"/>
              <a:gd name="connsiteY176" fmla="*/ 441529 h 6858000"/>
              <a:gd name="connsiteX177" fmla="*/ 200655 w 1605470"/>
              <a:gd name="connsiteY177" fmla="*/ 428927 h 6858000"/>
              <a:gd name="connsiteX178" fmla="*/ 190059 w 1605470"/>
              <a:gd name="connsiteY178" fmla="*/ 430161 h 6858000"/>
              <a:gd name="connsiteX179" fmla="*/ 167079 w 1605470"/>
              <a:gd name="connsiteY179" fmla="*/ 367211 h 6858000"/>
              <a:gd name="connsiteX180" fmla="*/ 124571 w 1605470"/>
              <a:gd name="connsiteY180" fmla="*/ 302178 h 6858000"/>
              <a:gd name="connsiteX181" fmla="*/ 103243 w 1605470"/>
              <a:gd name="connsiteY181" fmla="*/ 211375 h 6858000"/>
              <a:gd name="connsiteX182" fmla="*/ 94571 w 1605470"/>
              <a:gd name="connsiteY182" fmla="*/ 184179 h 6858000"/>
              <a:gd name="connsiteX183" fmla="*/ 13437 w 1605470"/>
              <a:gd name="connsiteY183" fmla="*/ 19287 h 6858000"/>
              <a:gd name="connsiteX184" fmla="*/ 0 w 1605470"/>
              <a:gd name="connsiteY18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22815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42550 w 1605470"/>
              <a:gd name="connsiteY134" fmla="*/ 2447068 h 6858000"/>
              <a:gd name="connsiteX135" fmla="*/ 529511 w 1605470"/>
              <a:gd name="connsiteY135" fmla="*/ 2425819 h 6858000"/>
              <a:gd name="connsiteX136" fmla="*/ 528878 w 1605470"/>
              <a:gd name="connsiteY136" fmla="*/ 2408971 h 6858000"/>
              <a:gd name="connsiteX137" fmla="*/ 535510 w 1605470"/>
              <a:gd name="connsiteY137" fmla="*/ 2402874 h 6858000"/>
              <a:gd name="connsiteX138" fmla="*/ 538122 w 1605470"/>
              <a:gd name="connsiteY138" fmla="*/ 2381443 h 6858000"/>
              <a:gd name="connsiteX139" fmla="*/ 514451 w 1605470"/>
              <a:gd name="connsiteY139" fmla="*/ 2261920 h 6858000"/>
              <a:gd name="connsiteX140" fmla="*/ 486968 w 1605470"/>
              <a:gd name="connsiteY140" fmla="*/ 2182937 h 6858000"/>
              <a:gd name="connsiteX141" fmla="*/ 488555 w 1605470"/>
              <a:gd name="connsiteY141" fmla="*/ 2155135 h 6858000"/>
              <a:gd name="connsiteX142" fmla="*/ 486013 w 1605470"/>
              <a:gd name="connsiteY142" fmla="*/ 2118008 h 6858000"/>
              <a:gd name="connsiteX143" fmla="*/ 487006 w 1605470"/>
              <a:gd name="connsiteY143" fmla="*/ 2050531 h 6858000"/>
              <a:gd name="connsiteX144" fmla="*/ 478812 w 1605470"/>
              <a:gd name="connsiteY144" fmla="*/ 1963269 h 6858000"/>
              <a:gd name="connsiteX145" fmla="*/ 442619 w 1605470"/>
              <a:gd name="connsiteY145" fmla="*/ 1910499 h 6858000"/>
              <a:gd name="connsiteX146" fmla="*/ 446785 w 1605470"/>
              <a:gd name="connsiteY146" fmla="*/ 1903212 h 6858000"/>
              <a:gd name="connsiteX147" fmla="*/ 436547 w 1605470"/>
              <a:gd name="connsiteY147" fmla="*/ 1861531 h 6858000"/>
              <a:gd name="connsiteX148" fmla="*/ 390346 w 1605470"/>
              <a:gd name="connsiteY148" fmla="*/ 1732919 h 6858000"/>
              <a:gd name="connsiteX149" fmla="*/ 362657 w 1605470"/>
              <a:gd name="connsiteY149" fmla="*/ 1663540 h 6858000"/>
              <a:gd name="connsiteX150" fmla="*/ 361783 w 1605470"/>
              <a:gd name="connsiteY150" fmla="*/ 1615777 h 6858000"/>
              <a:gd name="connsiteX151" fmla="*/ 342578 w 1605470"/>
              <a:gd name="connsiteY151" fmla="*/ 1563678 h 6858000"/>
              <a:gd name="connsiteX152" fmla="*/ 355658 w 1605470"/>
              <a:gd name="connsiteY152" fmla="*/ 1519474 h 6858000"/>
              <a:gd name="connsiteX153" fmla="*/ 348400 w 1605470"/>
              <a:gd name="connsiteY153" fmla="*/ 1477995 h 6858000"/>
              <a:gd name="connsiteX154" fmla="*/ 334485 w 1605470"/>
              <a:gd name="connsiteY154" fmla="*/ 1373769 h 6858000"/>
              <a:gd name="connsiteX155" fmla="*/ 342792 w 1605470"/>
              <a:gd name="connsiteY155" fmla="*/ 1307086 h 6858000"/>
              <a:gd name="connsiteX156" fmla="*/ 343980 w 1605470"/>
              <a:gd name="connsiteY156" fmla="*/ 1189033 h 6858000"/>
              <a:gd name="connsiteX157" fmla="*/ 348665 w 1605470"/>
              <a:gd name="connsiteY157" fmla="*/ 1168288 h 6858000"/>
              <a:gd name="connsiteX158" fmla="*/ 340947 w 1605470"/>
              <a:gd name="connsiteY158" fmla="*/ 1142577 h 6858000"/>
              <a:gd name="connsiteX159" fmla="*/ 330253 w 1605470"/>
              <a:gd name="connsiteY159" fmla="*/ 1088484 h 6858000"/>
              <a:gd name="connsiteX160" fmla="*/ 318989 w 1605470"/>
              <a:gd name="connsiteY160" fmla="*/ 1016103 h 6858000"/>
              <a:gd name="connsiteX161" fmla="*/ 320445 w 1605470"/>
              <a:gd name="connsiteY161" fmla="*/ 932283 h 6858000"/>
              <a:gd name="connsiteX162" fmla="*/ 322681 w 1605470"/>
              <a:gd name="connsiteY162" fmla="*/ 915925 h 6858000"/>
              <a:gd name="connsiteX163" fmla="*/ 315310 w 1605470"/>
              <a:gd name="connsiteY163" fmla="*/ 896999 h 6858000"/>
              <a:gd name="connsiteX164" fmla="*/ 284718 w 1605470"/>
              <a:gd name="connsiteY164" fmla="*/ 821517 h 6858000"/>
              <a:gd name="connsiteX165" fmla="*/ 263668 w 1605470"/>
              <a:gd name="connsiteY165" fmla="*/ 751353 h 6858000"/>
              <a:gd name="connsiteX166" fmla="*/ 263226 w 1605470"/>
              <a:gd name="connsiteY166" fmla="*/ 721230 h 6858000"/>
              <a:gd name="connsiteX167" fmla="*/ 248897 w 1605470"/>
              <a:gd name="connsiteY167" fmla="*/ 681659 h 6858000"/>
              <a:gd name="connsiteX168" fmla="*/ 234316 w 1605470"/>
              <a:gd name="connsiteY168" fmla="*/ 635218 h 6858000"/>
              <a:gd name="connsiteX169" fmla="*/ 239327 w 1605470"/>
              <a:gd name="connsiteY169" fmla="*/ 613763 h 6858000"/>
              <a:gd name="connsiteX170" fmla="*/ 225269 w 1605470"/>
              <a:gd name="connsiteY170" fmla="*/ 598582 h 6858000"/>
              <a:gd name="connsiteX171" fmla="*/ 224950 w 1605470"/>
              <a:gd name="connsiteY171" fmla="*/ 576846 h 6858000"/>
              <a:gd name="connsiteX172" fmla="*/ 204576 w 1605470"/>
              <a:gd name="connsiteY172" fmla="*/ 530055 h 6858000"/>
              <a:gd name="connsiteX173" fmla="*/ 219064 w 1605470"/>
              <a:gd name="connsiteY173" fmla="*/ 469651 h 6858000"/>
              <a:gd name="connsiteX174" fmla="*/ 195012 w 1605470"/>
              <a:gd name="connsiteY174" fmla="*/ 448559 h 6858000"/>
              <a:gd name="connsiteX175" fmla="*/ 201434 w 1605470"/>
              <a:gd name="connsiteY175" fmla="*/ 441529 h 6858000"/>
              <a:gd name="connsiteX176" fmla="*/ 200655 w 1605470"/>
              <a:gd name="connsiteY176" fmla="*/ 428927 h 6858000"/>
              <a:gd name="connsiteX177" fmla="*/ 190059 w 1605470"/>
              <a:gd name="connsiteY177" fmla="*/ 430161 h 6858000"/>
              <a:gd name="connsiteX178" fmla="*/ 167079 w 1605470"/>
              <a:gd name="connsiteY178" fmla="*/ 367211 h 6858000"/>
              <a:gd name="connsiteX179" fmla="*/ 124571 w 1605470"/>
              <a:gd name="connsiteY179" fmla="*/ 302178 h 6858000"/>
              <a:gd name="connsiteX180" fmla="*/ 103243 w 1605470"/>
              <a:gd name="connsiteY180" fmla="*/ 211375 h 6858000"/>
              <a:gd name="connsiteX181" fmla="*/ 94571 w 1605470"/>
              <a:gd name="connsiteY181" fmla="*/ 184179 h 6858000"/>
              <a:gd name="connsiteX182" fmla="*/ 13437 w 1605470"/>
              <a:gd name="connsiteY182" fmla="*/ 19287 h 6858000"/>
              <a:gd name="connsiteX183" fmla="*/ 0 w 1605470"/>
              <a:gd name="connsiteY18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22815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42550 w 1605470"/>
              <a:gd name="connsiteY134" fmla="*/ 2447068 h 6858000"/>
              <a:gd name="connsiteX135" fmla="*/ 529511 w 1605470"/>
              <a:gd name="connsiteY135" fmla="*/ 2425819 h 6858000"/>
              <a:gd name="connsiteX136" fmla="*/ 528878 w 1605470"/>
              <a:gd name="connsiteY136" fmla="*/ 2408971 h 6858000"/>
              <a:gd name="connsiteX137" fmla="*/ 535510 w 1605470"/>
              <a:gd name="connsiteY137" fmla="*/ 2402874 h 6858000"/>
              <a:gd name="connsiteX138" fmla="*/ 538122 w 1605470"/>
              <a:gd name="connsiteY138" fmla="*/ 2381443 h 6858000"/>
              <a:gd name="connsiteX139" fmla="*/ 514451 w 1605470"/>
              <a:gd name="connsiteY139" fmla="*/ 2261920 h 6858000"/>
              <a:gd name="connsiteX140" fmla="*/ 486968 w 1605470"/>
              <a:gd name="connsiteY140" fmla="*/ 2182937 h 6858000"/>
              <a:gd name="connsiteX141" fmla="*/ 488555 w 1605470"/>
              <a:gd name="connsiteY141" fmla="*/ 2155135 h 6858000"/>
              <a:gd name="connsiteX142" fmla="*/ 486013 w 1605470"/>
              <a:gd name="connsiteY142" fmla="*/ 2118008 h 6858000"/>
              <a:gd name="connsiteX143" fmla="*/ 487006 w 1605470"/>
              <a:gd name="connsiteY143" fmla="*/ 2050531 h 6858000"/>
              <a:gd name="connsiteX144" fmla="*/ 478812 w 1605470"/>
              <a:gd name="connsiteY144" fmla="*/ 1963269 h 6858000"/>
              <a:gd name="connsiteX145" fmla="*/ 442619 w 1605470"/>
              <a:gd name="connsiteY145" fmla="*/ 1910499 h 6858000"/>
              <a:gd name="connsiteX146" fmla="*/ 446785 w 1605470"/>
              <a:gd name="connsiteY146" fmla="*/ 1903212 h 6858000"/>
              <a:gd name="connsiteX147" fmla="*/ 436547 w 1605470"/>
              <a:gd name="connsiteY147" fmla="*/ 1861531 h 6858000"/>
              <a:gd name="connsiteX148" fmla="*/ 390346 w 1605470"/>
              <a:gd name="connsiteY148" fmla="*/ 1732919 h 6858000"/>
              <a:gd name="connsiteX149" fmla="*/ 362657 w 1605470"/>
              <a:gd name="connsiteY149" fmla="*/ 1663540 h 6858000"/>
              <a:gd name="connsiteX150" fmla="*/ 361783 w 1605470"/>
              <a:gd name="connsiteY150" fmla="*/ 1615777 h 6858000"/>
              <a:gd name="connsiteX151" fmla="*/ 342578 w 1605470"/>
              <a:gd name="connsiteY151" fmla="*/ 1563678 h 6858000"/>
              <a:gd name="connsiteX152" fmla="*/ 355658 w 1605470"/>
              <a:gd name="connsiteY152" fmla="*/ 1519474 h 6858000"/>
              <a:gd name="connsiteX153" fmla="*/ 348400 w 1605470"/>
              <a:gd name="connsiteY153" fmla="*/ 1477995 h 6858000"/>
              <a:gd name="connsiteX154" fmla="*/ 334485 w 1605470"/>
              <a:gd name="connsiteY154" fmla="*/ 1373769 h 6858000"/>
              <a:gd name="connsiteX155" fmla="*/ 342792 w 1605470"/>
              <a:gd name="connsiteY155" fmla="*/ 1307086 h 6858000"/>
              <a:gd name="connsiteX156" fmla="*/ 343980 w 1605470"/>
              <a:gd name="connsiteY156" fmla="*/ 1189033 h 6858000"/>
              <a:gd name="connsiteX157" fmla="*/ 348665 w 1605470"/>
              <a:gd name="connsiteY157" fmla="*/ 1168288 h 6858000"/>
              <a:gd name="connsiteX158" fmla="*/ 340947 w 1605470"/>
              <a:gd name="connsiteY158" fmla="*/ 1142577 h 6858000"/>
              <a:gd name="connsiteX159" fmla="*/ 330253 w 1605470"/>
              <a:gd name="connsiteY159" fmla="*/ 1088484 h 6858000"/>
              <a:gd name="connsiteX160" fmla="*/ 318989 w 1605470"/>
              <a:gd name="connsiteY160" fmla="*/ 1016103 h 6858000"/>
              <a:gd name="connsiteX161" fmla="*/ 320445 w 1605470"/>
              <a:gd name="connsiteY161" fmla="*/ 932283 h 6858000"/>
              <a:gd name="connsiteX162" fmla="*/ 322681 w 1605470"/>
              <a:gd name="connsiteY162" fmla="*/ 915925 h 6858000"/>
              <a:gd name="connsiteX163" fmla="*/ 315310 w 1605470"/>
              <a:gd name="connsiteY163" fmla="*/ 896999 h 6858000"/>
              <a:gd name="connsiteX164" fmla="*/ 284718 w 1605470"/>
              <a:gd name="connsiteY164" fmla="*/ 821517 h 6858000"/>
              <a:gd name="connsiteX165" fmla="*/ 263668 w 1605470"/>
              <a:gd name="connsiteY165" fmla="*/ 751353 h 6858000"/>
              <a:gd name="connsiteX166" fmla="*/ 263226 w 1605470"/>
              <a:gd name="connsiteY166" fmla="*/ 721230 h 6858000"/>
              <a:gd name="connsiteX167" fmla="*/ 248897 w 1605470"/>
              <a:gd name="connsiteY167" fmla="*/ 681659 h 6858000"/>
              <a:gd name="connsiteX168" fmla="*/ 234316 w 1605470"/>
              <a:gd name="connsiteY168" fmla="*/ 635218 h 6858000"/>
              <a:gd name="connsiteX169" fmla="*/ 239327 w 1605470"/>
              <a:gd name="connsiteY169" fmla="*/ 613763 h 6858000"/>
              <a:gd name="connsiteX170" fmla="*/ 225269 w 1605470"/>
              <a:gd name="connsiteY170" fmla="*/ 598582 h 6858000"/>
              <a:gd name="connsiteX171" fmla="*/ 224950 w 1605470"/>
              <a:gd name="connsiteY171" fmla="*/ 576846 h 6858000"/>
              <a:gd name="connsiteX172" fmla="*/ 204576 w 1605470"/>
              <a:gd name="connsiteY172" fmla="*/ 530055 h 6858000"/>
              <a:gd name="connsiteX173" fmla="*/ 219064 w 1605470"/>
              <a:gd name="connsiteY173" fmla="*/ 469651 h 6858000"/>
              <a:gd name="connsiteX174" fmla="*/ 195012 w 1605470"/>
              <a:gd name="connsiteY174" fmla="*/ 448559 h 6858000"/>
              <a:gd name="connsiteX175" fmla="*/ 201434 w 1605470"/>
              <a:gd name="connsiteY175" fmla="*/ 441529 h 6858000"/>
              <a:gd name="connsiteX176" fmla="*/ 200655 w 1605470"/>
              <a:gd name="connsiteY176" fmla="*/ 428927 h 6858000"/>
              <a:gd name="connsiteX177" fmla="*/ 190059 w 1605470"/>
              <a:gd name="connsiteY177" fmla="*/ 430161 h 6858000"/>
              <a:gd name="connsiteX178" fmla="*/ 167079 w 1605470"/>
              <a:gd name="connsiteY178" fmla="*/ 367211 h 6858000"/>
              <a:gd name="connsiteX179" fmla="*/ 124571 w 1605470"/>
              <a:gd name="connsiteY179" fmla="*/ 302178 h 6858000"/>
              <a:gd name="connsiteX180" fmla="*/ 103243 w 1605470"/>
              <a:gd name="connsiteY180" fmla="*/ 211375 h 6858000"/>
              <a:gd name="connsiteX181" fmla="*/ 94571 w 1605470"/>
              <a:gd name="connsiteY181" fmla="*/ 184179 h 6858000"/>
              <a:gd name="connsiteX182" fmla="*/ 13437 w 1605470"/>
              <a:gd name="connsiteY182" fmla="*/ 19287 h 6858000"/>
              <a:gd name="connsiteX183" fmla="*/ 0 w 1605470"/>
              <a:gd name="connsiteY18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5660 w 1605470"/>
              <a:gd name="connsiteY79" fmla="*/ 4308823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22815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42550 w 1605470"/>
              <a:gd name="connsiteY134" fmla="*/ 2447068 h 6858000"/>
              <a:gd name="connsiteX135" fmla="*/ 529511 w 1605470"/>
              <a:gd name="connsiteY135" fmla="*/ 2425819 h 6858000"/>
              <a:gd name="connsiteX136" fmla="*/ 528878 w 1605470"/>
              <a:gd name="connsiteY136" fmla="*/ 2408971 h 6858000"/>
              <a:gd name="connsiteX137" fmla="*/ 535510 w 1605470"/>
              <a:gd name="connsiteY137" fmla="*/ 2402874 h 6858000"/>
              <a:gd name="connsiteX138" fmla="*/ 538122 w 1605470"/>
              <a:gd name="connsiteY138" fmla="*/ 2381443 h 6858000"/>
              <a:gd name="connsiteX139" fmla="*/ 514451 w 1605470"/>
              <a:gd name="connsiteY139" fmla="*/ 2261920 h 6858000"/>
              <a:gd name="connsiteX140" fmla="*/ 486968 w 1605470"/>
              <a:gd name="connsiteY140" fmla="*/ 2182937 h 6858000"/>
              <a:gd name="connsiteX141" fmla="*/ 488555 w 1605470"/>
              <a:gd name="connsiteY141" fmla="*/ 2155135 h 6858000"/>
              <a:gd name="connsiteX142" fmla="*/ 486013 w 1605470"/>
              <a:gd name="connsiteY142" fmla="*/ 2118008 h 6858000"/>
              <a:gd name="connsiteX143" fmla="*/ 487006 w 1605470"/>
              <a:gd name="connsiteY143" fmla="*/ 2050531 h 6858000"/>
              <a:gd name="connsiteX144" fmla="*/ 478812 w 1605470"/>
              <a:gd name="connsiteY144" fmla="*/ 1963269 h 6858000"/>
              <a:gd name="connsiteX145" fmla="*/ 442619 w 1605470"/>
              <a:gd name="connsiteY145" fmla="*/ 1910499 h 6858000"/>
              <a:gd name="connsiteX146" fmla="*/ 446785 w 1605470"/>
              <a:gd name="connsiteY146" fmla="*/ 1903212 h 6858000"/>
              <a:gd name="connsiteX147" fmla="*/ 436547 w 1605470"/>
              <a:gd name="connsiteY147" fmla="*/ 1861531 h 6858000"/>
              <a:gd name="connsiteX148" fmla="*/ 390346 w 1605470"/>
              <a:gd name="connsiteY148" fmla="*/ 1732919 h 6858000"/>
              <a:gd name="connsiteX149" fmla="*/ 362657 w 1605470"/>
              <a:gd name="connsiteY149" fmla="*/ 1663540 h 6858000"/>
              <a:gd name="connsiteX150" fmla="*/ 361783 w 1605470"/>
              <a:gd name="connsiteY150" fmla="*/ 1615777 h 6858000"/>
              <a:gd name="connsiteX151" fmla="*/ 342578 w 1605470"/>
              <a:gd name="connsiteY151" fmla="*/ 1563678 h 6858000"/>
              <a:gd name="connsiteX152" fmla="*/ 355658 w 1605470"/>
              <a:gd name="connsiteY152" fmla="*/ 1519474 h 6858000"/>
              <a:gd name="connsiteX153" fmla="*/ 348400 w 1605470"/>
              <a:gd name="connsiteY153" fmla="*/ 1477995 h 6858000"/>
              <a:gd name="connsiteX154" fmla="*/ 334485 w 1605470"/>
              <a:gd name="connsiteY154" fmla="*/ 1373769 h 6858000"/>
              <a:gd name="connsiteX155" fmla="*/ 342792 w 1605470"/>
              <a:gd name="connsiteY155" fmla="*/ 1307086 h 6858000"/>
              <a:gd name="connsiteX156" fmla="*/ 343980 w 1605470"/>
              <a:gd name="connsiteY156" fmla="*/ 1189033 h 6858000"/>
              <a:gd name="connsiteX157" fmla="*/ 348665 w 1605470"/>
              <a:gd name="connsiteY157" fmla="*/ 1168288 h 6858000"/>
              <a:gd name="connsiteX158" fmla="*/ 340947 w 1605470"/>
              <a:gd name="connsiteY158" fmla="*/ 1142577 h 6858000"/>
              <a:gd name="connsiteX159" fmla="*/ 330253 w 1605470"/>
              <a:gd name="connsiteY159" fmla="*/ 1088484 h 6858000"/>
              <a:gd name="connsiteX160" fmla="*/ 318989 w 1605470"/>
              <a:gd name="connsiteY160" fmla="*/ 1016103 h 6858000"/>
              <a:gd name="connsiteX161" fmla="*/ 320445 w 1605470"/>
              <a:gd name="connsiteY161" fmla="*/ 932283 h 6858000"/>
              <a:gd name="connsiteX162" fmla="*/ 322681 w 1605470"/>
              <a:gd name="connsiteY162" fmla="*/ 915925 h 6858000"/>
              <a:gd name="connsiteX163" fmla="*/ 315310 w 1605470"/>
              <a:gd name="connsiteY163" fmla="*/ 896999 h 6858000"/>
              <a:gd name="connsiteX164" fmla="*/ 284718 w 1605470"/>
              <a:gd name="connsiteY164" fmla="*/ 821517 h 6858000"/>
              <a:gd name="connsiteX165" fmla="*/ 263668 w 1605470"/>
              <a:gd name="connsiteY165" fmla="*/ 751353 h 6858000"/>
              <a:gd name="connsiteX166" fmla="*/ 263226 w 1605470"/>
              <a:gd name="connsiteY166" fmla="*/ 721230 h 6858000"/>
              <a:gd name="connsiteX167" fmla="*/ 248897 w 1605470"/>
              <a:gd name="connsiteY167" fmla="*/ 681659 h 6858000"/>
              <a:gd name="connsiteX168" fmla="*/ 234316 w 1605470"/>
              <a:gd name="connsiteY168" fmla="*/ 635218 h 6858000"/>
              <a:gd name="connsiteX169" fmla="*/ 239327 w 1605470"/>
              <a:gd name="connsiteY169" fmla="*/ 613763 h 6858000"/>
              <a:gd name="connsiteX170" fmla="*/ 225269 w 1605470"/>
              <a:gd name="connsiteY170" fmla="*/ 598582 h 6858000"/>
              <a:gd name="connsiteX171" fmla="*/ 224950 w 1605470"/>
              <a:gd name="connsiteY171" fmla="*/ 576846 h 6858000"/>
              <a:gd name="connsiteX172" fmla="*/ 204576 w 1605470"/>
              <a:gd name="connsiteY172" fmla="*/ 530055 h 6858000"/>
              <a:gd name="connsiteX173" fmla="*/ 219064 w 1605470"/>
              <a:gd name="connsiteY173" fmla="*/ 469651 h 6858000"/>
              <a:gd name="connsiteX174" fmla="*/ 195012 w 1605470"/>
              <a:gd name="connsiteY174" fmla="*/ 448559 h 6858000"/>
              <a:gd name="connsiteX175" fmla="*/ 201434 w 1605470"/>
              <a:gd name="connsiteY175" fmla="*/ 441529 h 6858000"/>
              <a:gd name="connsiteX176" fmla="*/ 200655 w 1605470"/>
              <a:gd name="connsiteY176" fmla="*/ 428927 h 6858000"/>
              <a:gd name="connsiteX177" fmla="*/ 190059 w 1605470"/>
              <a:gd name="connsiteY177" fmla="*/ 430161 h 6858000"/>
              <a:gd name="connsiteX178" fmla="*/ 167079 w 1605470"/>
              <a:gd name="connsiteY178" fmla="*/ 367211 h 6858000"/>
              <a:gd name="connsiteX179" fmla="*/ 124571 w 1605470"/>
              <a:gd name="connsiteY179" fmla="*/ 302178 h 6858000"/>
              <a:gd name="connsiteX180" fmla="*/ 103243 w 1605470"/>
              <a:gd name="connsiteY180" fmla="*/ 211375 h 6858000"/>
              <a:gd name="connsiteX181" fmla="*/ 94571 w 1605470"/>
              <a:gd name="connsiteY181" fmla="*/ 184179 h 6858000"/>
              <a:gd name="connsiteX182" fmla="*/ 13437 w 1605470"/>
              <a:gd name="connsiteY182" fmla="*/ 19287 h 6858000"/>
              <a:gd name="connsiteX183" fmla="*/ 0 w 1605470"/>
              <a:gd name="connsiteY18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5660 w 1605470"/>
              <a:gd name="connsiteY79" fmla="*/ 4308823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22815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42550 w 1605470"/>
              <a:gd name="connsiteY134" fmla="*/ 2447068 h 6858000"/>
              <a:gd name="connsiteX135" fmla="*/ 529511 w 1605470"/>
              <a:gd name="connsiteY135" fmla="*/ 2425819 h 6858000"/>
              <a:gd name="connsiteX136" fmla="*/ 528878 w 1605470"/>
              <a:gd name="connsiteY136" fmla="*/ 2408971 h 6858000"/>
              <a:gd name="connsiteX137" fmla="*/ 535510 w 1605470"/>
              <a:gd name="connsiteY137" fmla="*/ 2402874 h 6858000"/>
              <a:gd name="connsiteX138" fmla="*/ 538122 w 1605470"/>
              <a:gd name="connsiteY138" fmla="*/ 2381443 h 6858000"/>
              <a:gd name="connsiteX139" fmla="*/ 514451 w 1605470"/>
              <a:gd name="connsiteY139" fmla="*/ 2261920 h 6858000"/>
              <a:gd name="connsiteX140" fmla="*/ 486968 w 1605470"/>
              <a:gd name="connsiteY140" fmla="*/ 2182937 h 6858000"/>
              <a:gd name="connsiteX141" fmla="*/ 488555 w 1605470"/>
              <a:gd name="connsiteY141" fmla="*/ 2155135 h 6858000"/>
              <a:gd name="connsiteX142" fmla="*/ 486013 w 1605470"/>
              <a:gd name="connsiteY142" fmla="*/ 2118008 h 6858000"/>
              <a:gd name="connsiteX143" fmla="*/ 487006 w 1605470"/>
              <a:gd name="connsiteY143" fmla="*/ 2050531 h 6858000"/>
              <a:gd name="connsiteX144" fmla="*/ 478812 w 1605470"/>
              <a:gd name="connsiteY144" fmla="*/ 1963269 h 6858000"/>
              <a:gd name="connsiteX145" fmla="*/ 442619 w 1605470"/>
              <a:gd name="connsiteY145" fmla="*/ 1910499 h 6858000"/>
              <a:gd name="connsiteX146" fmla="*/ 446785 w 1605470"/>
              <a:gd name="connsiteY146" fmla="*/ 1903212 h 6858000"/>
              <a:gd name="connsiteX147" fmla="*/ 436547 w 1605470"/>
              <a:gd name="connsiteY147" fmla="*/ 1861531 h 6858000"/>
              <a:gd name="connsiteX148" fmla="*/ 390346 w 1605470"/>
              <a:gd name="connsiteY148" fmla="*/ 1732919 h 6858000"/>
              <a:gd name="connsiteX149" fmla="*/ 362657 w 1605470"/>
              <a:gd name="connsiteY149" fmla="*/ 1663540 h 6858000"/>
              <a:gd name="connsiteX150" fmla="*/ 361783 w 1605470"/>
              <a:gd name="connsiteY150" fmla="*/ 1615777 h 6858000"/>
              <a:gd name="connsiteX151" fmla="*/ 342578 w 1605470"/>
              <a:gd name="connsiteY151" fmla="*/ 1563678 h 6858000"/>
              <a:gd name="connsiteX152" fmla="*/ 355658 w 1605470"/>
              <a:gd name="connsiteY152" fmla="*/ 1519474 h 6858000"/>
              <a:gd name="connsiteX153" fmla="*/ 348400 w 1605470"/>
              <a:gd name="connsiteY153" fmla="*/ 1477995 h 6858000"/>
              <a:gd name="connsiteX154" fmla="*/ 334485 w 1605470"/>
              <a:gd name="connsiteY154" fmla="*/ 1373769 h 6858000"/>
              <a:gd name="connsiteX155" fmla="*/ 342792 w 1605470"/>
              <a:gd name="connsiteY155" fmla="*/ 1307086 h 6858000"/>
              <a:gd name="connsiteX156" fmla="*/ 343980 w 1605470"/>
              <a:gd name="connsiteY156" fmla="*/ 1189033 h 6858000"/>
              <a:gd name="connsiteX157" fmla="*/ 348665 w 1605470"/>
              <a:gd name="connsiteY157" fmla="*/ 1168288 h 6858000"/>
              <a:gd name="connsiteX158" fmla="*/ 340947 w 1605470"/>
              <a:gd name="connsiteY158" fmla="*/ 1142577 h 6858000"/>
              <a:gd name="connsiteX159" fmla="*/ 330253 w 1605470"/>
              <a:gd name="connsiteY159" fmla="*/ 1088484 h 6858000"/>
              <a:gd name="connsiteX160" fmla="*/ 318989 w 1605470"/>
              <a:gd name="connsiteY160" fmla="*/ 1016103 h 6858000"/>
              <a:gd name="connsiteX161" fmla="*/ 320445 w 1605470"/>
              <a:gd name="connsiteY161" fmla="*/ 932283 h 6858000"/>
              <a:gd name="connsiteX162" fmla="*/ 322681 w 1605470"/>
              <a:gd name="connsiteY162" fmla="*/ 915925 h 6858000"/>
              <a:gd name="connsiteX163" fmla="*/ 315310 w 1605470"/>
              <a:gd name="connsiteY163" fmla="*/ 896999 h 6858000"/>
              <a:gd name="connsiteX164" fmla="*/ 284718 w 1605470"/>
              <a:gd name="connsiteY164" fmla="*/ 821517 h 6858000"/>
              <a:gd name="connsiteX165" fmla="*/ 263668 w 1605470"/>
              <a:gd name="connsiteY165" fmla="*/ 751353 h 6858000"/>
              <a:gd name="connsiteX166" fmla="*/ 263226 w 1605470"/>
              <a:gd name="connsiteY166" fmla="*/ 721230 h 6858000"/>
              <a:gd name="connsiteX167" fmla="*/ 248897 w 1605470"/>
              <a:gd name="connsiteY167" fmla="*/ 681659 h 6858000"/>
              <a:gd name="connsiteX168" fmla="*/ 234316 w 1605470"/>
              <a:gd name="connsiteY168" fmla="*/ 635218 h 6858000"/>
              <a:gd name="connsiteX169" fmla="*/ 239327 w 1605470"/>
              <a:gd name="connsiteY169" fmla="*/ 613763 h 6858000"/>
              <a:gd name="connsiteX170" fmla="*/ 225269 w 1605470"/>
              <a:gd name="connsiteY170" fmla="*/ 598582 h 6858000"/>
              <a:gd name="connsiteX171" fmla="*/ 224950 w 1605470"/>
              <a:gd name="connsiteY171" fmla="*/ 576846 h 6858000"/>
              <a:gd name="connsiteX172" fmla="*/ 204576 w 1605470"/>
              <a:gd name="connsiteY172" fmla="*/ 530055 h 6858000"/>
              <a:gd name="connsiteX173" fmla="*/ 219064 w 1605470"/>
              <a:gd name="connsiteY173" fmla="*/ 469651 h 6858000"/>
              <a:gd name="connsiteX174" fmla="*/ 195012 w 1605470"/>
              <a:gd name="connsiteY174" fmla="*/ 448559 h 6858000"/>
              <a:gd name="connsiteX175" fmla="*/ 201434 w 1605470"/>
              <a:gd name="connsiteY175" fmla="*/ 441529 h 6858000"/>
              <a:gd name="connsiteX176" fmla="*/ 200655 w 1605470"/>
              <a:gd name="connsiteY176" fmla="*/ 428927 h 6858000"/>
              <a:gd name="connsiteX177" fmla="*/ 190059 w 1605470"/>
              <a:gd name="connsiteY177" fmla="*/ 430161 h 6858000"/>
              <a:gd name="connsiteX178" fmla="*/ 167079 w 1605470"/>
              <a:gd name="connsiteY178" fmla="*/ 367211 h 6858000"/>
              <a:gd name="connsiteX179" fmla="*/ 124571 w 1605470"/>
              <a:gd name="connsiteY179" fmla="*/ 302178 h 6858000"/>
              <a:gd name="connsiteX180" fmla="*/ 103243 w 1605470"/>
              <a:gd name="connsiteY180" fmla="*/ 211375 h 6858000"/>
              <a:gd name="connsiteX181" fmla="*/ 94571 w 1605470"/>
              <a:gd name="connsiteY181" fmla="*/ 184179 h 6858000"/>
              <a:gd name="connsiteX182" fmla="*/ 13437 w 1605470"/>
              <a:gd name="connsiteY182" fmla="*/ 19287 h 6858000"/>
              <a:gd name="connsiteX183" fmla="*/ 0 w 1605470"/>
              <a:gd name="connsiteY18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5660 w 1605470"/>
              <a:gd name="connsiteY79" fmla="*/ 4308823 h 6858000"/>
              <a:gd name="connsiteX80" fmla="*/ 715481 w 1605470"/>
              <a:gd name="connsiteY80" fmla="*/ 4214165 h 6858000"/>
              <a:gd name="connsiteX81" fmla="*/ 710868 w 1605470"/>
              <a:gd name="connsiteY81" fmla="*/ 4048827 h 6858000"/>
              <a:gd name="connsiteX82" fmla="*/ 704810 w 1605470"/>
              <a:gd name="connsiteY82" fmla="*/ 4033999 h 6858000"/>
              <a:gd name="connsiteX83" fmla="*/ 705959 w 1605470"/>
              <a:gd name="connsiteY83" fmla="*/ 4031933 h 6858000"/>
              <a:gd name="connsiteX84" fmla="*/ 704535 w 1605470"/>
              <a:gd name="connsiteY84" fmla="*/ 4013953 h 6858000"/>
              <a:gd name="connsiteX85" fmla="*/ 700443 w 1605470"/>
              <a:gd name="connsiteY85" fmla="*/ 4010511 h 6858000"/>
              <a:gd name="connsiteX86" fmla="*/ 698282 w 1605470"/>
              <a:gd name="connsiteY86" fmla="*/ 3998331 h 6858000"/>
              <a:gd name="connsiteX87" fmla="*/ 690830 w 1605470"/>
              <a:gd name="connsiteY87" fmla="*/ 3974753 h 6858000"/>
              <a:gd name="connsiteX88" fmla="*/ 692428 w 1605470"/>
              <a:gd name="connsiteY88" fmla="*/ 3969950 h 6858000"/>
              <a:gd name="connsiteX89" fmla="*/ 685850 w 1605470"/>
              <a:gd name="connsiteY89" fmla="*/ 3933779 h 6858000"/>
              <a:gd name="connsiteX90" fmla="*/ 687181 w 1605470"/>
              <a:gd name="connsiteY90" fmla="*/ 3933093 h 6858000"/>
              <a:gd name="connsiteX91" fmla="*/ 691535 w 1605470"/>
              <a:gd name="connsiteY91" fmla="*/ 3922082 h 6858000"/>
              <a:gd name="connsiteX92" fmla="*/ 696613 w 1605470"/>
              <a:gd name="connsiteY92" fmla="*/ 3901461 h 6858000"/>
              <a:gd name="connsiteX93" fmla="*/ 725908 w 1605470"/>
              <a:gd name="connsiteY93" fmla="*/ 3851605 h 6858000"/>
              <a:gd name="connsiteX94" fmla="*/ 719207 w 1605470"/>
              <a:gd name="connsiteY94" fmla="*/ 3813873 h 6858000"/>
              <a:gd name="connsiteX95" fmla="*/ 718632 w 1605470"/>
              <a:gd name="connsiteY95" fmla="*/ 3806161 h 6858000"/>
              <a:gd name="connsiteX96" fmla="*/ 718939 w 1605470"/>
              <a:gd name="connsiteY96" fmla="*/ 3805957 h 6858000"/>
              <a:gd name="connsiteX97" fmla="*/ 718966 w 1605470"/>
              <a:gd name="connsiteY97" fmla="*/ 3797724 h 6858000"/>
              <a:gd name="connsiteX98" fmla="*/ 717581 w 1605470"/>
              <a:gd name="connsiteY98" fmla="*/ 3792098 h 6858000"/>
              <a:gd name="connsiteX99" fmla="*/ 716465 w 1605470"/>
              <a:gd name="connsiteY99" fmla="*/ 3777135 h 6858000"/>
              <a:gd name="connsiteX100" fmla="*/ 718198 w 1605470"/>
              <a:gd name="connsiteY100" fmla="*/ 3771656 h 6858000"/>
              <a:gd name="connsiteX101" fmla="*/ 721941 w 1605470"/>
              <a:gd name="connsiteY101" fmla="*/ 3769007 h 6858000"/>
              <a:gd name="connsiteX102" fmla="*/ 721407 w 1605470"/>
              <a:gd name="connsiteY102" fmla="*/ 3767709 h 6858000"/>
              <a:gd name="connsiteX103" fmla="*/ 730103 w 1605470"/>
              <a:gd name="connsiteY103" fmla="*/ 3738082 h 6858000"/>
              <a:gd name="connsiteX104" fmla="*/ 737449 w 1605470"/>
              <a:gd name="connsiteY104" fmla="*/ 3673397 h 6858000"/>
              <a:gd name="connsiteX105" fmla="*/ 736745 w 1605470"/>
              <a:gd name="connsiteY105" fmla="*/ 3637109 h 6858000"/>
              <a:gd name="connsiteX106" fmla="*/ 740188 w 1605470"/>
              <a:gd name="connsiteY106" fmla="*/ 3536883 h 6858000"/>
              <a:gd name="connsiteX107" fmla="*/ 747726 w 1605470"/>
              <a:gd name="connsiteY107" fmla="*/ 3435652 h 6858000"/>
              <a:gd name="connsiteX108" fmla="*/ 774383 w 1605470"/>
              <a:gd name="connsiteY108" fmla="*/ 3381564 h 6858000"/>
              <a:gd name="connsiteX109" fmla="*/ 774870 w 1605470"/>
              <a:gd name="connsiteY109" fmla="*/ 3375761 h 6858000"/>
              <a:gd name="connsiteX110" fmla="*/ 770510 w 1605470"/>
              <a:gd name="connsiteY110" fmla="*/ 3361844 h 6858000"/>
              <a:gd name="connsiteX111" fmla="*/ 767933 w 1605470"/>
              <a:gd name="connsiteY111" fmla="*/ 3356929 h 6858000"/>
              <a:gd name="connsiteX112" fmla="*/ 766158 w 1605470"/>
              <a:gd name="connsiteY112" fmla="*/ 3349058 h 6858000"/>
              <a:gd name="connsiteX113" fmla="*/ 766414 w 1605470"/>
              <a:gd name="connsiteY113" fmla="*/ 3348763 h 6858000"/>
              <a:gd name="connsiteX114" fmla="*/ 764166 w 1605470"/>
              <a:gd name="connsiteY114" fmla="*/ 3341588 h 6858000"/>
              <a:gd name="connsiteX115" fmla="*/ 749397 w 1605470"/>
              <a:gd name="connsiteY115" fmla="*/ 3307769 h 6858000"/>
              <a:gd name="connsiteX116" fmla="*/ 766960 w 1605470"/>
              <a:gd name="connsiteY116" fmla="*/ 3250522 h 6858000"/>
              <a:gd name="connsiteX117" fmla="*/ 767385 w 1605470"/>
              <a:gd name="connsiteY117" fmla="*/ 3229163 h 6858000"/>
              <a:gd name="connsiteX118" fmla="*/ 769208 w 1605470"/>
              <a:gd name="connsiteY118" fmla="*/ 3217217 h 6858000"/>
              <a:gd name="connsiteX119" fmla="*/ 770350 w 1605470"/>
              <a:gd name="connsiteY119" fmla="*/ 3216125 h 6858000"/>
              <a:gd name="connsiteX120" fmla="*/ 756043 w 1605470"/>
              <a:gd name="connsiteY120" fmla="*/ 3183755 h 6858000"/>
              <a:gd name="connsiteX121" fmla="*/ 756544 w 1605470"/>
              <a:gd name="connsiteY121" fmla="*/ 3178642 h 6858000"/>
              <a:gd name="connsiteX122" fmla="*/ 744144 w 1605470"/>
              <a:gd name="connsiteY122" fmla="*/ 3158586 h 6858000"/>
              <a:gd name="connsiteX123" fmla="*/ 739378 w 1605470"/>
              <a:gd name="connsiteY123" fmla="*/ 3147669 h 6858000"/>
              <a:gd name="connsiteX124" fmla="*/ 734648 w 1605470"/>
              <a:gd name="connsiteY124" fmla="*/ 3145733 h 6858000"/>
              <a:gd name="connsiteX125" fmla="*/ 729329 w 1605470"/>
              <a:gd name="connsiteY125" fmla="*/ 3129034 h 6858000"/>
              <a:gd name="connsiteX126" fmla="*/ 729994 w 1605470"/>
              <a:gd name="connsiteY126" fmla="*/ 3126682 h 6858000"/>
              <a:gd name="connsiteX127" fmla="*/ 720862 w 1605470"/>
              <a:gd name="connsiteY127" fmla="*/ 3114519 h 6858000"/>
              <a:gd name="connsiteX128" fmla="*/ 707471 w 1605470"/>
              <a:gd name="connsiteY128" fmla="*/ 3106272 h 6858000"/>
              <a:gd name="connsiteX129" fmla="*/ 680201 w 1605470"/>
              <a:gd name="connsiteY129" fmla="*/ 2958185 h 6858000"/>
              <a:gd name="connsiteX130" fmla="*/ 622815 w 1605470"/>
              <a:gd name="connsiteY130" fmla="*/ 2762989 h 6858000"/>
              <a:gd name="connsiteX131" fmla="*/ 571733 w 1605470"/>
              <a:gd name="connsiteY131" fmla="*/ 2554718 h 6858000"/>
              <a:gd name="connsiteX132" fmla="*/ 551827 w 1605470"/>
              <a:gd name="connsiteY132" fmla="*/ 2485734 h 6858000"/>
              <a:gd name="connsiteX133" fmla="*/ 542550 w 1605470"/>
              <a:gd name="connsiteY133" fmla="*/ 2447068 h 6858000"/>
              <a:gd name="connsiteX134" fmla="*/ 529511 w 1605470"/>
              <a:gd name="connsiteY134" fmla="*/ 2425819 h 6858000"/>
              <a:gd name="connsiteX135" fmla="*/ 528878 w 1605470"/>
              <a:gd name="connsiteY135" fmla="*/ 2408971 h 6858000"/>
              <a:gd name="connsiteX136" fmla="*/ 535510 w 1605470"/>
              <a:gd name="connsiteY136" fmla="*/ 2402874 h 6858000"/>
              <a:gd name="connsiteX137" fmla="*/ 538122 w 1605470"/>
              <a:gd name="connsiteY137" fmla="*/ 2381443 h 6858000"/>
              <a:gd name="connsiteX138" fmla="*/ 514451 w 1605470"/>
              <a:gd name="connsiteY138" fmla="*/ 2261920 h 6858000"/>
              <a:gd name="connsiteX139" fmla="*/ 486968 w 1605470"/>
              <a:gd name="connsiteY139" fmla="*/ 2182937 h 6858000"/>
              <a:gd name="connsiteX140" fmla="*/ 488555 w 1605470"/>
              <a:gd name="connsiteY140" fmla="*/ 2155135 h 6858000"/>
              <a:gd name="connsiteX141" fmla="*/ 486013 w 1605470"/>
              <a:gd name="connsiteY141" fmla="*/ 2118008 h 6858000"/>
              <a:gd name="connsiteX142" fmla="*/ 487006 w 1605470"/>
              <a:gd name="connsiteY142" fmla="*/ 2050531 h 6858000"/>
              <a:gd name="connsiteX143" fmla="*/ 478812 w 1605470"/>
              <a:gd name="connsiteY143" fmla="*/ 1963269 h 6858000"/>
              <a:gd name="connsiteX144" fmla="*/ 442619 w 1605470"/>
              <a:gd name="connsiteY144" fmla="*/ 1910499 h 6858000"/>
              <a:gd name="connsiteX145" fmla="*/ 446785 w 1605470"/>
              <a:gd name="connsiteY145" fmla="*/ 1903212 h 6858000"/>
              <a:gd name="connsiteX146" fmla="*/ 436547 w 1605470"/>
              <a:gd name="connsiteY146" fmla="*/ 1861531 h 6858000"/>
              <a:gd name="connsiteX147" fmla="*/ 390346 w 1605470"/>
              <a:gd name="connsiteY147" fmla="*/ 1732919 h 6858000"/>
              <a:gd name="connsiteX148" fmla="*/ 362657 w 1605470"/>
              <a:gd name="connsiteY148" fmla="*/ 1663540 h 6858000"/>
              <a:gd name="connsiteX149" fmla="*/ 361783 w 1605470"/>
              <a:gd name="connsiteY149" fmla="*/ 1615777 h 6858000"/>
              <a:gd name="connsiteX150" fmla="*/ 342578 w 1605470"/>
              <a:gd name="connsiteY150" fmla="*/ 1563678 h 6858000"/>
              <a:gd name="connsiteX151" fmla="*/ 355658 w 1605470"/>
              <a:gd name="connsiteY151" fmla="*/ 1519474 h 6858000"/>
              <a:gd name="connsiteX152" fmla="*/ 348400 w 1605470"/>
              <a:gd name="connsiteY152" fmla="*/ 1477995 h 6858000"/>
              <a:gd name="connsiteX153" fmla="*/ 334485 w 1605470"/>
              <a:gd name="connsiteY153" fmla="*/ 1373769 h 6858000"/>
              <a:gd name="connsiteX154" fmla="*/ 342792 w 1605470"/>
              <a:gd name="connsiteY154" fmla="*/ 1307086 h 6858000"/>
              <a:gd name="connsiteX155" fmla="*/ 343980 w 1605470"/>
              <a:gd name="connsiteY155" fmla="*/ 1189033 h 6858000"/>
              <a:gd name="connsiteX156" fmla="*/ 348665 w 1605470"/>
              <a:gd name="connsiteY156" fmla="*/ 1168288 h 6858000"/>
              <a:gd name="connsiteX157" fmla="*/ 340947 w 1605470"/>
              <a:gd name="connsiteY157" fmla="*/ 1142577 h 6858000"/>
              <a:gd name="connsiteX158" fmla="*/ 330253 w 1605470"/>
              <a:gd name="connsiteY158" fmla="*/ 1088484 h 6858000"/>
              <a:gd name="connsiteX159" fmla="*/ 318989 w 1605470"/>
              <a:gd name="connsiteY159" fmla="*/ 1016103 h 6858000"/>
              <a:gd name="connsiteX160" fmla="*/ 320445 w 1605470"/>
              <a:gd name="connsiteY160" fmla="*/ 932283 h 6858000"/>
              <a:gd name="connsiteX161" fmla="*/ 322681 w 1605470"/>
              <a:gd name="connsiteY161" fmla="*/ 915925 h 6858000"/>
              <a:gd name="connsiteX162" fmla="*/ 315310 w 1605470"/>
              <a:gd name="connsiteY162" fmla="*/ 896999 h 6858000"/>
              <a:gd name="connsiteX163" fmla="*/ 284718 w 1605470"/>
              <a:gd name="connsiteY163" fmla="*/ 821517 h 6858000"/>
              <a:gd name="connsiteX164" fmla="*/ 263668 w 1605470"/>
              <a:gd name="connsiteY164" fmla="*/ 751353 h 6858000"/>
              <a:gd name="connsiteX165" fmla="*/ 263226 w 1605470"/>
              <a:gd name="connsiteY165" fmla="*/ 721230 h 6858000"/>
              <a:gd name="connsiteX166" fmla="*/ 248897 w 1605470"/>
              <a:gd name="connsiteY166" fmla="*/ 681659 h 6858000"/>
              <a:gd name="connsiteX167" fmla="*/ 234316 w 1605470"/>
              <a:gd name="connsiteY167" fmla="*/ 635218 h 6858000"/>
              <a:gd name="connsiteX168" fmla="*/ 239327 w 1605470"/>
              <a:gd name="connsiteY168" fmla="*/ 613763 h 6858000"/>
              <a:gd name="connsiteX169" fmla="*/ 225269 w 1605470"/>
              <a:gd name="connsiteY169" fmla="*/ 598582 h 6858000"/>
              <a:gd name="connsiteX170" fmla="*/ 224950 w 1605470"/>
              <a:gd name="connsiteY170" fmla="*/ 576846 h 6858000"/>
              <a:gd name="connsiteX171" fmla="*/ 204576 w 1605470"/>
              <a:gd name="connsiteY171" fmla="*/ 530055 h 6858000"/>
              <a:gd name="connsiteX172" fmla="*/ 219064 w 1605470"/>
              <a:gd name="connsiteY172" fmla="*/ 469651 h 6858000"/>
              <a:gd name="connsiteX173" fmla="*/ 195012 w 1605470"/>
              <a:gd name="connsiteY173" fmla="*/ 448559 h 6858000"/>
              <a:gd name="connsiteX174" fmla="*/ 201434 w 1605470"/>
              <a:gd name="connsiteY174" fmla="*/ 441529 h 6858000"/>
              <a:gd name="connsiteX175" fmla="*/ 200655 w 1605470"/>
              <a:gd name="connsiteY175" fmla="*/ 428927 h 6858000"/>
              <a:gd name="connsiteX176" fmla="*/ 190059 w 1605470"/>
              <a:gd name="connsiteY176" fmla="*/ 430161 h 6858000"/>
              <a:gd name="connsiteX177" fmla="*/ 167079 w 1605470"/>
              <a:gd name="connsiteY177" fmla="*/ 367211 h 6858000"/>
              <a:gd name="connsiteX178" fmla="*/ 124571 w 1605470"/>
              <a:gd name="connsiteY178" fmla="*/ 302178 h 6858000"/>
              <a:gd name="connsiteX179" fmla="*/ 103243 w 1605470"/>
              <a:gd name="connsiteY179" fmla="*/ 211375 h 6858000"/>
              <a:gd name="connsiteX180" fmla="*/ 94571 w 1605470"/>
              <a:gd name="connsiteY180" fmla="*/ 184179 h 6858000"/>
              <a:gd name="connsiteX181" fmla="*/ 13437 w 1605470"/>
              <a:gd name="connsiteY181" fmla="*/ 19287 h 6858000"/>
              <a:gd name="connsiteX182" fmla="*/ 0 w 1605470"/>
              <a:gd name="connsiteY182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5660 w 1605470"/>
              <a:gd name="connsiteY79" fmla="*/ 4308823 h 6858000"/>
              <a:gd name="connsiteX80" fmla="*/ 715481 w 1605470"/>
              <a:gd name="connsiteY80" fmla="*/ 4214165 h 6858000"/>
              <a:gd name="connsiteX81" fmla="*/ 719554 w 1605470"/>
              <a:gd name="connsiteY81" fmla="*/ 4090296 h 6858000"/>
              <a:gd name="connsiteX82" fmla="*/ 704810 w 1605470"/>
              <a:gd name="connsiteY82" fmla="*/ 4033999 h 6858000"/>
              <a:gd name="connsiteX83" fmla="*/ 705959 w 1605470"/>
              <a:gd name="connsiteY83" fmla="*/ 4031933 h 6858000"/>
              <a:gd name="connsiteX84" fmla="*/ 704535 w 1605470"/>
              <a:gd name="connsiteY84" fmla="*/ 4013953 h 6858000"/>
              <a:gd name="connsiteX85" fmla="*/ 700443 w 1605470"/>
              <a:gd name="connsiteY85" fmla="*/ 4010511 h 6858000"/>
              <a:gd name="connsiteX86" fmla="*/ 698282 w 1605470"/>
              <a:gd name="connsiteY86" fmla="*/ 3998331 h 6858000"/>
              <a:gd name="connsiteX87" fmla="*/ 690830 w 1605470"/>
              <a:gd name="connsiteY87" fmla="*/ 3974753 h 6858000"/>
              <a:gd name="connsiteX88" fmla="*/ 692428 w 1605470"/>
              <a:gd name="connsiteY88" fmla="*/ 3969950 h 6858000"/>
              <a:gd name="connsiteX89" fmla="*/ 685850 w 1605470"/>
              <a:gd name="connsiteY89" fmla="*/ 3933779 h 6858000"/>
              <a:gd name="connsiteX90" fmla="*/ 687181 w 1605470"/>
              <a:gd name="connsiteY90" fmla="*/ 3933093 h 6858000"/>
              <a:gd name="connsiteX91" fmla="*/ 691535 w 1605470"/>
              <a:gd name="connsiteY91" fmla="*/ 3922082 h 6858000"/>
              <a:gd name="connsiteX92" fmla="*/ 696613 w 1605470"/>
              <a:gd name="connsiteY92" fmla="*/ 3901461 h 6858000"/>
              <a:gd name="connsiteX93" fmla="*/ 725908 w 1605470"/>
              <a:gd name="connsiteY93" fmla="*/ 3851605 h 6858000"/>
              <a:gd name="connsiteX94" fmla="*/ 719207 w 1605470"/>
              <a:gd name="connsiteY94" fmla="*/ 3813873 h 6858000"/>
              <a:gd name="connsiteX95" fmla="*/ 718632 w 1605470"/>
              <a:gd name="connsiteY95" fmla="*/ 3806161 h 6858000"/>
              <a:gd name="connsiteX96" fmla="*/ 718939 w 1605470"/>
              <a:gd name="connsiteY96" fmla="*/ 3805957 h 6858000"/>
              <a:gd name="connsiteX97" fmla="*/ 718966 w 1605470"/>
              <a:gd name="connsiteY97" fmla="*/ 3797724 h 6858000"/>
              <a:gd name="connsiteX98" fmla="*/ 717581 w 1605470"/>
              <a:gd name="connsiteY98" fmla="*/ 3792098 h 6858000"/>
              <a:gd name="connsiteX99" fmla="*/ 716465 w 1605470"/>
              <a:gd name="connsiteY99" fmla="*/ 3777135 h 6858000"/>
              <a:gd name="connsiteX100" fmla="*/ 718198 w 1605470"/>
              <a:gd name="connsiteY100" fmla="*/ 3771656 h 6858000"/>
              <a:gd name="connsiteX101" fmla="*/ 721941 w 1605470"/>
              <a:gd name="connsiteY101" fmla="*/ 3769007 h 6858000"/>
              <a:gd name="connsiteX102" fmla="*/ 721407 w 1605470"/>
              <a:gd name="connsiteY102" fmla="*/ 3767709 h 6858000"/>
              <a:gd name="connsiteX103" fmla="*/ 730103 w 1605470"/>
              <a:gd name="connsiteY103" fmla="*/ 3738082 h 6858000"/>
              <a:gd name="connsiteX104" fmla="*/ 737449 w 1605470"/>
              <a:gd name="connsiteY104" fmla="*/ 3673397 h 6858000"/>
              <a:gd name="connsiteX105" fmla="*/ 736745 w 1605470"/>
              <a:gd name="connsiteY105" fmla="*/ 3637109 h 6858000"/>
              <a:gd name="connsiteX106" fmla="*/ 740188 w 1605470"/>
              <a:gd name="connsiteY106" fmla="*/ 3536883 h 6858000"/>
              <a:gd name="connsiteX107" fmla="*/ 747726 w 1605470"/>
              <a:gd name="connsiteY107" fmla="*/ 3435652 h 6858000"/>
              <a:gd name="connsiteX108" fmla="*/ 774383 w 1605470"/>
              <a:gd name="connsiteY108" fmla="*/ 3381564 h 6858000"/>
              <a:gd name="connsiteX109" fmla="*/ 774870 w 1605470"/>
              <a:gd name="connsiteY109" fmla="*/ 3375761 h 6858000"/>
              <a:gd name="connsiteX110" fmla="*/ 770510 w 1605470"/>
              <a:gd name="connsiteY110" fmla="*/ 3361844 h 6858000"/>
              <a:gd name="connsiteX111" fmla="*/ 767933 w 1605470"/>
              <a:gd name="connsiteY111" fmla="*/ 3356929 h 6858000"/>
              <a:gd name="connsiteX112" fmla="*/ 766158 w 1605470"/>
              <a:gd name="connsiteY112" fmla="*/ 3349058 h 6858000"/>
              <a:gd name="connsiteX113" fmla="*/ 766414 w 1605470"/>
              <a:gd name="connsiteY113" fmla="*/ 3348763 h 6858000"/>
              <a:gd name="connsiteX114" fmla="*/ 764166 w 1605470"/>
              <a:gd name="connsiteY114" fmla="*/ 3341588 h 6858000"/>
              <a:gd name="connsiteX115" fmla="*/ 749397 w 1605470"/>
              <a:gd name="connsiteY115" fmla="*/ 3307769 h 6858000"/>
              <a:gd name="connsiteX116" fmla="*/ 766960 w 1605470"/>
              <a:gd name="connsiteY116" fmla="*/ 3250522 h 6858000"/>
              <a:gd name="connsiteX117" fmla="*/ 767385 w 1605470"/>
              <a:gd name="connsiteY117" fmla="*/ 3229163 h 6858000"/>
              <a:gd name="connsiteX118" fmla="*/ 769208 w 1605470"/>
              <a:gd name="connsiteY118" fmla="*/ 3217217 h 6858000"/>
              <a:gd name="connsiteX119" fmla="*/ 770350 w 1605470"/>
              <a:gd name="connsiteY119" fmla="*/ 3216125 h 6858000"/>
              <a:gd name="connsiteX120" fmla="*/ 756043 w 1605470"/>
              <a:gd name="connsiteY120" fmla="*/ 3183755 h 6858000"/>
              <a:gd name="connsiteX121" fmla="*/ 756544 w 1605470"/>
              <a:gd name="connsiteY121" fmla="*/ 3178642 h 6858000"/>
              <a:gd name="connsiteX122" fmla="*/ 744144 w 1605470"/>
              <a:gd name="connsiteY122" fmla="*/ 3158586 h 6858000"/>
              <a:gd name="connsiteX123" fmla="*/ 739378 w 1605470"/>
              <a:gd name="connsiteY123" fmla="*/ 3147669 h 6858000"/>
              <a:gd name="connsiteX124" fmla="*/ 734648 w 1605470"/>
              <a:gd name="connsiteY124" fmla="*/ 3145733 h 6858000"/>
              <a:gd name="connsiteX125" fmla="*/ 729329 w 1605470"/>
              <a:gd name="connsiteY125" fmla="*/ 3129034 h 6858000"/>
              <a:gd name="connsiteX126" fmla="*/ 729994 w 1605470"/>
              <a:gd name="connsiteY126" fmla="*/ 3126682 h 6858000"/>
              <a:gd name="connsiteX127" fmla="*/ 720862 w 1605470"/>
              <a:gd name="connsiteY127" fmla="*/ 3114519 h 6858000"/>
              <a:gd name="connsiteX128" fmla="*/ 707471 w 1605470"/>
              <a:gd name="connsiteY128" fmla="*/ 3106272 h 6858000"/>
              <a:gd name="connsiteX129" fmla="*/ 680201 w 1605470"/>
              <a:gd name="connsiteY129" fmla="*/ 2958185 h 6858000"/>
              <a:gd name="connsiteX130" fmla="*/ 622815 w 1605470"/>
              <a:gd name="connsiteY130" fmla="*/ 2762989 h 6858000"/>
              <a:gd name="connsiteX131" fmla="*/ 571733 w 1605470"/>
              <a:gd name="connsiteY131" fmla="*/ 2554718 h 6858000"/>
              <a:gd name="connsiteX132" fmla="*/ 551827 w 1605470"/>
              <a:gd name="connsiteY132" fmla="*/ 2485734 h 6858000"/>
              <a:gd name="connsiteX133" fmla="*/ 542550 w 1605470"/>
              <a:gd name="connsiteY133" fmla="*/ 2447068 h 6858000"/>
              <a:gd name="connsiteX134" fmla="*/ 529511 w 1605470"/>
              <a:gd name="connsiteY134" fmla="*/ 2425819 h 6858000"/>
              <a:gd name="connsiteX135" fmla="*/ 528878 w 1605470"/>
              <a:gd name="connsiteY135" fmla="*/ 2408971 h 6858000"/>
              <a:gd name="connsiteX136" fmla="*/ 535510 w 1605470"/>
              <a:gd name="connsiteY136" fmla="*/ 2402874 h 6858000"/>
              <a:gd name="connsiteX137" fmla="*/ 538122 w 1605470"/>
              <a:gd name="connsiteY137" fmla="*/ 2381443 h 6858000"/>
              <a:gd name="connsiteX138" fmla="*/ 514451 w 1605470"/>
              <a:gd name="connsiteY138" fmla="*/ 2261920 h 6858000"/>
              <a:gd name="connsiteX139" fmla="*/ 486968 w 1605470"/>
              <a:gd name="connsiteY139" fmla="*/ 2182937 h 6858000"/>
              <a:gd name="connsiteX140" fmla="*/ 488555 w 1605470"/>
              <a:gd name="connsiteY140" fmla="*/ 2155135 h 6858000"/>
              <a:gd name="connsiteX141" fmla="*/ 486013 w 1605470"/>
              <a:gd name="connsiteY141" fmla="*/ 2118008 h 6858000"/>
              <a:gd name="connsiteX142" fmla="*/ 487006 w 1605470"/>
              <a:gd name="connsiteY142" fmla="*/ 2050531 h 6858000"/>
              <a:gd name="connsiteX143" fmla="*/ 478812 w 1605470"/>
              <a:gd name="connsiteY143" fmla="*/ 1963269 h 6858000"/>
              <a:gd name="connsiteX144" fmla="*/ 442619 w 1605470"/>
              <a:gd name="connsiteY144" fmla="*/ 1910499 h 6858000"/>
              <a:gd name="connsiteX145" fmla="*/ 446785 w 1605470"/>
              <a:gd name="connsiteY145" fmla="*/ 1903212 h 6858000"/>
              <a:gd name="connsiteX146" fmla="*/ 436547 w 1605470"/>
              <a:gd name="connsiteY146" fmla="*/ 1861531 h 6858000"/>
              <a:gd name="connsiteX147" fmla="*/ 390346 w 1605470"/>
              <a:gd name="connsiteY147" fmla="*/ 1732919 h 6858000"/>
              <a:gd name="connsiteX148" fmla="*/ 362657 w 1605470"/>
              <a:gd name="connsiteY148" fmla="*/ 1663540 h 6858000"/>
              <a:gd name="connsiteX149" fmla="*/ 361783 w 1605470"/>
              <a:gd name="connsiteY149" fmla="*/ 1615777 h 6858000"/>
              <a:gd name="connsiteX150" fmla="*/ 342578 w 1605470"/>
              <a:gd name="connsiteY150" fmla="*/ 1563678 h 6858000"/>
              <a:gd name="connsiteX151" fmla="*/ 355658 w 1605470"/>
              <a:gd name="connsiteY151" fmla="*/ 1519474 h 6858000"/>
              <a:gd name="connsiteX152" fmla="*/ 348400 w 1605470"/>
              <a:gd name="connsiteY152" fmla="*/ 1477995 h 6858000"/>
              <a:gd name="connsiteX153" fmla="*/ 334485 w 1605470"/>
              <a:gd name="connsiteY153" fmla="*/ 1373769 h 6858000"/>
              <a:gd name="connsiteX154" fmla="*/ 342792 w 1605470"/>
              <a:gd name="connsiteY154" fmla="*/ 1307086 h 6858000"/>
              <a:gd name="connsiteX155" fmla="*/ 343980 w 1605470"/>
              <a:gd name="connsiteY155" fmla="*/ 1189033 h 6858000"/>
              <a:gd name="connsiteX156" fmla="*/ 348665 w 1605470"/>
              <a:gd name="connsiteY156" fmla="*/ 1168288 h 6858000"/>
              <a:gd name="connsiteX157" fmla="*/ 340947 w 1605470"/>
              <a:gd name="connsiteY157" fmla="*/ 1142577 h 6858000"/>
              <a:gd name="connsiteX158" fmla="*/ 330253 w 1605470"/>
              <a:gd name="connsiteY158" fmla="*/ 1088484 h 6858000"/>
              <a:gd name="connsiteX159" fmla="*/ 318989 w 1605470"/>
              <a:gd name="connsiteY159" fmla="*/ 1016103 h 6858000"/>
              <a:gd name="connsiteX160" fmla="*/ 320445 w 1605470"/>
              <a:gd name="connsiteY160" fmla="*/ 932283 h 6858000"/>
              <a:gd name="connsiteX161" fmla="*/ 322681 w 1605470"/>
              <a:gd name="connsiteY161" fmla="*/ 915925 h 6858000"/>
              <a:gd name="connsiteX162" fmla="*/ 315310 w 1605470"/>
              <a:gd name="connsiteY162" fmla="*/ 896999 h 6858000"/>
              <a:gd name="connsiteX163" fmla="*/ 284718 w 1605470"/>
              <a:gd name="connsiteY163" fmla="*/ 821517 h 6858000"/>
              <a:gd name="connsiteX164" fmla="*/ 263668 w 1605470"/>
              <a:gd name="connsiteY164" fmla="*/ 751353 h 6858000"/>
              <a:gd name="connsiteX165" fmla="*/ 263226 w 1605470"/>
              <a:gd name="connsiteY165" fmla="*/ 721230 h 6858000"/>
              <a:gd name="connsiteX166" fmla="*/ 248897 w 1605470"/>
              <a:gd name="connsiteY166" fmla="*/ 681659 h 6858000"/>
              <a:gd name="connsiteX167" fmla="*/ 234316 w 1605470"/>
              <a:gd name="connsiteY167" fmla="*/ 635218 h 6858000"/>
              <a:gd name="connsiteX168" fmla="*/ 239327 w 1605470"/>
              <a:gd name="connsiteY168" fmla="*/ 613763 h 6858000"/>
              <a:gd name="connsiteX169" fmla="*/ 225269 w 1605470"/>
              <a:gd name="connsiteY169" fmla="*/ 598582 h 6858000"/>
              <a:gd name="connsiteX170" fmla="*/ 224950 w 1605470"/>
              <a:gd name="connsiteY170" fmla="*/ 576846 h 6858000"/>
              <a:gd name="connsiteX171" fmla="*/ 204576 w 1605470"/>
              <a:gd name="connsiteY171" fmla="*/ 530055 h 6858000"/>
              <a:gd name="connsiteX172" fmla="*/ 219064 w 1605470"/>
              <a:gd name="connsiteY172" fmla="*/ 469651 h 6858000"/>
              <a:gd name="connsiteX173" fmla="*/ 195012 w 1605470"/>
              <a:gd name="connsiteY173" fmla="*/ 448559 h 6858000"/>
              <a:gd name="connsiteX174" fmla="*/ 201434 w 1605470"/>
              <a:gd name="connsiteY174" fmla="*/ 441529 h 6858000"/>
              <a:gd name="connsiteX175" fmla="*/ 200655 w 1605470"/>
              <a:gd name="connsiteY175" fmla="*/ 428927 h 6858000"/>
              <a:gd name="connsiteX176" fmla="*/ 190059 w 1605470"/>
              <a:gd name="connsiteY176" fmla="*/ 430161 h 6858000"/>
              <a:gd name="connsiteX177" fmla="*/ 167079 w 1605470"/>
              <a:gd name="connsiteY177" fmla="*/ 367211 h 6858000"/>
              <a:gd name="connsiteX178" fmla="*/ 124571 w 1605470"/>
              <a:gd name="connsiteY178" fmla="*/ 302178 h 6858000"/>
              <a:gd name="connsiteX179" fmla="*/ 103243 w 1605470"/>
              <a:gd name="connsiteY179" fmla="*/ 211375 h 6858000"/>
              <a:gd name="connsiteX180" fmla="*/ 94571 w 1605470"/>
              <a:gd name="connsiteY180" fmla="*/ 184179 h 6858000"/>
              <a:gd name="connsiteX181" fmla="*/ 13437 w 1605470"/>
              <a:gd name="connsiteY181" fmla="*/ 19287 h 6858000"/>
              <a:gd name="connsiteX182" fmla="*/ 0 w 1605470"/>
              <a:gd name="connsiteY182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5660 w 1605470"/>
              <a:gd name="connsiteY79" fmla="*/ 4308823 h 6858000"/>
              <a:gd name="connsiteX80" fmla="*/ 715481 w 1605470"/>
              <a:gd name="connsiteY80" fmla="*/ 4214165 h 6858000"/>
              <a:gd name="connsiteX81" fmla="*/ 719554 w 1605470"/>
              <a:gd name="connsiteY81" fmla="*/ 4090296 h 6858000"/>
              <a:gd name="connsiteX82" fmla="*/ 704810 w 1605470"/>
              <a:gd name="connsiteY82" fmla="*/ 4033999 h 6858000"/>
              <a:gd name="connsiteX83" fmla="*/ 705959 w 1605470"/>
              <a:gd name="connsiteY83" fmla="*/ 4031933 h 6858000"/>
              <a:gd name="connsiteX84" fmla="*/ 704535 w 1605470"/>
              <a:gd name="connsiteY84" fmla="*/ 4013953 h 6858000"/>
              <a:gd name="connsiteX85" fmla="*/ 700443 w 1605470"/>
              <a:gd name="connsiteY85" fmla="*/ 4010511 h 6858000"/>
              <a:gd name="connsiteX86" fmla="*/ 698282 w 1605470"/>
              <a:gd name="connsiteY86" fmla="*/ 3998331 h 6858000"/>
              <a:gd name="connsiteX87" fmla="*/ 690830 w 1605470"/>
              <a:gd name="connsiteY87" fmla="*/ 3974753 h 6858000"/>
              <a:gd name="connsiteX88" fmla="*/ 692428 w 1605470"/>
              <a:gd name="connsiteY88" fmla="*/ 3969950 h 6858000"/>
              <a:gd name="connsiteX89" fmla="*/ 685850 w 1605470"/>
              <a:gd name="connsiteY89" fmla="*/ 3933779 h 6858000"/>
              <a:gd name="connsiteX90" fmla="*/ 687181 w 1605470"/>
              <a:gd name="connsiteY90" fmla="*/ 3933093 h 6858000"/>
              <a:gd name="connsiteX91" fmla="*/ 691535 w 1605470"/>
              <a:gd name="connsiteY91" fmla="*/ 3922082 h 6858000"/>
              <a:gd name="connsiteX92" fmla="*/ 696613 w 1605470"/>
              <a:gd name="connsiteY92" fmla="*/ 3901461 h 6858000"/>
              <a:gd name="connsiteX93" fmla="*/ 719207 w 1605470"/>
              <a:gd name="connsiteY93" fmla="*/ 3813873 h 6858000"/>
              <a:gd name="connsiteX94" fmla="*/ 718632 w 1605470"/>
              <a:gd name="connsiteY94" fmla="*/ 3806161 h 6858000"/>
              <a:gd name="connsiteX95" fmla="*/ 718939 w 1605470"/>
              <a:gd name="connsiteY95" fmla="*/ 3805957 h 6858000"/>
              <a:gd name="connsiteX96" fmla="*/ 718966 w 1605470"/>
              <a:gd name="connsiteY96" fmla="*/ 3797724 h 6858000"/>
              <a:gd name="connsiteX97" fmla="*/ 717581 w 1605470"/>
              <a:gd name="connsiteY97" fmla="*/ 3792098 h 6858000"/>
              <a:gd name="connsiteX98" fmla="*/ 716465 w 1605470"/>
              <a:gd name="connsiteY98" fmla="*/ 3777135 h 6858000"/>
              <a:gd name="connsiteX99" fmla="*/ 718198 w 1605470"/>
              <a:gd name="connsiteY99" fmla="*/ 3771656 h 6858000"/>
              <a:gd name="connsiteX100" fmla="*/ 721941 w 1605470"/>
              <a:gd name="connsiteY100" fmla="*/ 3769007 h 6858000"/>
              <a:gd name="connsiteX101" fmla="*/ 721407 w 1605470"/>
              <a:gd name="connsiteY101" fmla="*/ 3767709 h 6858000"/>
              <a:gd name="connsiteX102" fmla="*/ 730103 w 1605470"/>
              <a:gd name="connsiteY102" fmla="*/ 3738082 h 6858000"/>
              <a:gd name="connsiteX103" fmla="*/ 737449 w 1605470"/>
              <a:gd name="connsiteY103" fmla="*/ 3673397 h 6858000"/>
              <a:gd name="connsiteX104" fmla="*/ 736745 w 1605470"/>
              <a:gd name="connsiteY104" fmla="*/ 3637109 h 6858000"/>
              <a:gd name="connsiteX105" fmla="*/ 740188 w 1605470"/>
              <a:gd name="connsiteY105" fmla="*/ 3536883 h 6858000"/>
              <a:gd name="connsiteX106" fmla="*/ 747726 w 1605470"/>
              <a:gd name="connsiteY106" fmla="*/ 3435652 h 6858000"/>
              <a:gd name="connsiteX107" fmla="*/ 774383 w 1605470"/>
              <a:gd name="connsiteY107" fmla="*/ 3381564 h 6858000"/>
              <a:gd name="connsiteX108" fmla="*/ 774870 w 1605470"/>
              <a:gd name="connsiteY108" fmla="*/ 3375761 h 6858000"/>
              <a:gd name="connsiteX109" fmla="*/ 770510 w 1605470"/>
              <a:gd name="connsiteY109" fmla="*/ 3361844 h 6858000"/>
              <a:gd name="connsiteX110" fmla="*/ 767933 w 1605470"/>
              <a:gd name="connsiteY110" fmla="*/ 3356929 h 6858000"/>
              <a:gd name="connsiteX111" fmla="*/ 766158 w 1605470"/>
              <a:gd name="connsiteY111" fmla="*/ 3349058 h 6858000"/>
              <a:gd name="connsiteX112" fmla="*/ 766414 w 1605470"/>
              <a:gd name="connsiteY112" fmla="*/ 3348763 h 6858000"/>
              <a:gd name="connsiteX113" fmla="*/ 764166 w 1605470"/>
              <a:gd name="connsiteY113" fmla="*/ 3341588 h 6858000"/>
              <a:gd name="connsiteX114" fmla="*/ 749397 w 1605470"/>
              <a:gd name="connsiteY114" fmla="*/ 3307769 h 6858000"/>
              <a:gd name="connsiteX115" fmla="*/ 766960 w 1605470"/>
              <a:gd name="connsiteY115" fmla="*/ 3250522 h 6858000"/>
              <a:gd name="connsiteX116" fmla="*/ 767385 w 1605470"/>
              <a:gd name="connsiteY116" fmla="*/ 3229163 h 6858000"/>
              <a:gd name="connsiteX117" fmla="*/ 769208 w 1605470"/>
              <a:gd name="connsiteY117" fmla="*/ 3217217 h 6858000"/>
              <a:gd name="connsiteX118" fmla="*/ 770350 w 1605470"/>
              <a:gd name="connsiteY118" fmla="*/ 3216125 h 6858000"/>
              <a:gd name="connsiteX119" fmla="*/ 756043 w 1605470"/>
              <a:gd name="connsiteY119" fmla="*/ 3183755 h 6858000"/>
              <a:gd name="connsiteX120" fmla="*/ 756544 w 1605470"/>
              <a:gd name="connsiteY120" fmla="*/ 3178642 h 6858000"/>
              <a:gd name="connsiteX121" fmla="*/ 744144 w 1605470"/>
              <a:gd name="connsiteY121" fmla="*/ 3158586 h 6858000"/>
              <a:gd name="connsiteX122" fmla="*/ 739378 w 1605470"/>
              <a:gd name="connsiteY122" fmla="*/ 3147669 h 6858000"/>
              <a:gd name="connsiteX123" fmla="*/ 734648 w 1605470"/>
              <a:gd name="connsiteY123" fmla="*/ 3145733 h 6858000"/>
              <a:gd name="connsiteX124" fmla="*/ 729329 w 1605470"/>
              <a:gd name="connsiteY124" fmla="*/ 3129034 h 6858000"/>
              <a:gd name="connsiteX125" fmla="*/ 729994 w 1605470"/>
              <a:gd name="connsiteY125" fmla="*/ 3126682 h 6858000"/>
              <a:gd name="connsiteX126" fmla="*/ 720862 w 1605470"/>
              <a:gd name="connsiteY126" fmla="*/ 3114519 h 6858000"/>
              <a:gd name="connsiteX127" fmla="*/ 707471 w 1605470"/>
              <a:gd name="connsiteY127" fmla="*/ 3106272 h 6858000"/>
              <a:gd name="connsiteX128" fmla="*/ 680201 w 1605470"/>
              <a:gd name="connsiteY128" fmla="*/ 2958185 h 6858000"/>
              <a:gd name="connsiteX129" fmla="*/ 622815 w 1605470"/>
              <a:gd name="connsiteY129" fmla="*/ 2762989 h 6858000"/>
              <a:gd name="connsiteX130" fmla="*/ 571733 w 1605470"/>
              <a:gd name="connsiteY130" fmla="*/ 2554718 h 6858000"/>
              <a:gd name="connsiteX131" fmla="*/ 551827 w 1605470"/>
              <a:gd name="connsiteY131" fmla="*/ 2485734 h 6858000"/>
              <a:gd name="connsiteX132" fmla="*/ 542550 w 1605470"/>
              <a:gd name="connsiteY132" fmla="*/ 2447068 h 6858000"/>
              <a:gd name="connsiteX133" fmla="*/ 529511 w 1605470"/>
              <a:gd name="connsiteY133" fmla="*/ 2425819 h 6858000"/>
              <a:gd name="connsiteX134" fmla="*/ 528878 w 1605470"/>
              <a:gd name="connsiteY134" fmla="*/ 2408971 h 6858000"/>
              <a:gd name="connsiteX135" fmla="*/ 535510 w 1605470"/>
              <a:gd name="connsiteY135" fmla="*/ 2402874 h 6858000"/>
              <a:gd name="connsiteX136" fmla="*/ 538122 w 1605470"/>
              <a:gd name="connsiteY136" fmla="*/ 2381443 h 6858000"/>
              <a:gd name="connsiteX137" fmla="*/ 514451 w 1605470"/>
              <a:gd name="connsiteY137" fmla="*/ 2261920 h 6858000"/>
              <a:gd name="connsiteX138" fmla="*/ 486968 w 1605470"/>
              <a:gd name="connsiteY138" fmla="*/ 2182937 h 6858000"/>
              <a:gd name="connsiteX139" fmla="*/ 488555 w 1605470"/>
              <a:gd name="connsiteY139" fmla="*/ 2155135 h 6858000"/>
              <a:gd name="connsiteX140" fmla="*/ 486013 w 1605470"/>
              <a:gd name="connsiteY140" fmla="*/ 2118008 h 6858000"/>
              <a:gd name="connsiteX141" fmla="*/ 487006 w 1605470"/>
              <a:gd name="connsiteY141" fmla="*/ 2050531 h 6858000"/>
              <a:gd name="connsiteX142" fmla="*/ 478812 w 1605470"/>
              <a:gd name="connsiteY142" fmla="*/ 1963269 h 6858000"/>
              <a:gd name="connsiteX143" fmla="*/ 442619 w 1605470"/>
              <a:gd name="connsiteY143" fmla="*/ 1910499 h 6858000"/>
              <a:gd name="connsiteX144" fmla="*/ 446785 w 1605470"/>
              <a:gd name="connsiteY144" fmla="*/ 1903212 h 6858000"/>
              <a:gd name="connsiteX145" fmla="*/ 436547 w 1605470"/>
              <a:gd name="connsiteY145" fmla="*/ 1861531 h 6858000"/>
              <a:gd name="connsiteX146" fmla="*/ 390346 w 1605470"/>
              <a:gd name="connsiteY146" fmla="*/ 1732919 h 6858000"/>
              <a:gd name="connsiteX147" fmla="*/ 362657 w 1605470"/>
              <a:gd name="connsiteY147" fmla="*/ 1663540 h 6858000"/>
              <a:gd name="connsiteX148" fmla="*/ 361783 w 1605470"/>
              <a:gd name="connsiteY148" fmla="*/ 1615777 h 6858000"/>
              <a:gd name="connsiteX149" fmla="*/ 342578 w 1605470"/>
              <a:gd name="connsiteY149" fmla="*/ 1563678 h 6858000"/>
              <a:gd name="connsiteX150" fmla="*/ 355658 w 1605470"/>
              <a:gd name="connsiteY150" fmla="*/ 1519474 h 6858000"/>
              <a:gd name="connsiteX151" fmla="*/ 348400 w 1605470"/>
              <a:gd name="connsiteY151" fmla="*/ 1477995 h 6858000"/>
              <a:gd name="connsiteX152" fmla="*/ 334485 w 1605470"/>
              <a:gd name="connsiteY152" fmla="*/ 1373769 h 6858000"/>
              <a:gd name="connsiteX153" fmla="*/ 342792 w 1605470"/>
              <a:gd name="connsiteY153" fmla="*/ 1307086 h 6858000"/>
              <a:gd name="connsiteX154" fmla="*/ 343980 w 1605470"/>
              <a:gd name="connsiteY154" fmla="*/ 1189033 h 6858000"/>
              <a:gd name="connsiteX155" fmla="*/ 348665 w 1605470"/>
              <a:gd name="connsiteY155" fmla="*/ 1168288 h 6858000"/>
              <a:gd name="connsiteX156" fmla="*/ 340947 w 1605470"/>
              <a:gd name="connsiteY156" fmla="*/ 1142577 h 6858000"/>
              <a:gd name="connsiteX157" fmla="*/ 330253 w 1605470"/>
              <a:gd name="connsiteY157" fmla="*/ 1088484 h 6858000"/>
              <a:gd name="connsiteX158" fmla="*/ 318989 w 1605470"/>
              <a:gd name="connsiteY158" fmla="*/ 1016103 h 6858000"/>
              <a:gd name="connsiteX159" fmla="*/ 320445 w 1605470"/>
              <a:gd name="connsiteY159" fmla="*/ 932283 h 6858000"/>
              <a:gd name="connsiteX160" fmla="*/ 322681 w 1605470"/>
              <a:gd name="connsiteY160" fmla="*/ 915925 h 6858000"/>
              <a:gd name="connsiteX161" fmla="*/ 315310 w 1605470"/>
              <a:gd name="connsiteY161" fmla="*/ 896999 h 6858000"/>
              <a:gd name="connsiteX162" fmla="*/ 284718 w 1605470"/>
              <a:gd name="connsiteY162" fmla="*/ 821517 h 6858000"/>
              <a:gd name="connsiteX163" fmla="*/ 263668 w 1605470"/>
              <a:gd name="connsiteY163" fmla="*/ 751353 h 6858000"/>
              <a:gd name="connsiteX164" fmla="*/ 263226 w 1605470"/>
              <a:gd name="connsiteY164" fmla="*/ 721230 h 6858000"/>
              <a:gd name="connsiteX165" fmla="*/ 248897 w 1605470"/>
              <a:gd name="connsiteY165" fmla="*/ 681659 h 6858000"/>
              <a:gd name="connsiteX166" fmla="*/ 234316 w 1605470"/>
              <a:gd name="connsiteY166" fmla="*/ 635218 h 6858000"/>
              <a:gd name="connsiteX167" fmla="*/ 239327 w 1605470"/>
              <a:gd name="connsiteY167" fmla="*/ 613763 h 6858000"/>
              <a:gd name="connsiteX168" fmla="*/ 225269 w 1605470"/>
              <a:gd name="connsiteY168" fmla="*/ 598582 h 6858000"/>
              <a:gd name="connsiteX169" fmla="*/ 224950 w 1605470"/>
              <a:gd name="connsiteY169" fmla="*/ 576846 h 6858000"/>
              <a:gd name="connsiteX170" fmla="*/ 204576 w 1605470"/>
              <a:gd name="connsiteY170" fmla="*/ 530055 h 6858000"/>
              <a:gd name="connsiteX171" fmla="*/ 219064 w 1605470"/>
              <a:gd name="connsiteY171" fmla="*/ 469651 h 6858000"/>
              <a:gd name="connsiteX172" fmla="*/ 195012 w 1605470"/>
              <a:gd name="connsiteY172" fmla="*/ 448559 h 6858000"/>
              <a:gd name="connsiteX173" fmla="*/ 201434 w 1605470"/>
              <a:gd name="connsiteY173" fmla="*/ 441529 h 6858000"/>
              <a:gd name="connsiteX174" fmla="*/ 200655 w 1605470"/>
              <a:gd name="connsiteY174" fmla="*/ 428927 h 6858000"/>
              <a:gd name="connsiteX175" fmla="*/ 190059 w 1605470"/>
              <a:gd name="connsiteY175" fmla="*/ 430161 h 6858000"/>
              <a:gd name="connsiteX176" fmla="*/ 167079 w 1605470"/>
              <a:gd name="connsiteY176" fmla="*/ 367211 h 6858000"/>
              <a:gd name="connsiteX177" fmla="*/ 124571 w 1605470"/>
              <a:gd name="connsiteY177" fmla="*/ 302178 h 6858000"/>
              <a:gd name="connsiteX178" fmla="*/ 103243 w 1605470"/>
              <a:gd name="connsiteY178" fmla="*/ 211375 h 6858000"/>
              <a:gd name="connsiteX179" fmla="*/ 94571 w 1605470"/>
              <a:gd name="connsiteY179" fmla="*/ 184179 h 6858000"/>
              <a:gd name="connsiteX180" fmla="*/ 13437 w 1605470"/>
              <a:gd name="connsiteY180" fmla="*/ 19287 h 6858000"/>
              <a:gd name="connsiteX181" fmla="*/ 0 w 1605470"/>
              <a:gd name="connsiteY18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15481 w 1605470"/>
              <a:gd name="connsiteY79" fmla="*/ 4214165 h 6858000"/>
              <a:gd name="connsiteX80" fmla="*/ 719554 w 1605470"/>
              <a:gd name="connsiteY80" fmla="*/ 4090296 h 6858000"/>
              <a:gd name="connsiteX81" fmla="*/ 704810 w 1605470"/>
              <a:gd name="connsiteY81" fmla="*/ 4033999 h 6858000"/>
              <a:gd name="connsiteX82" fmla="*/ 705959 w 1605470"/>
              <a:gd name="connsiteY82" fmla="*/ 4031933 h 6858000"/>
              <a:gd name="connsiteX83" fmla="*/ 704535 w 1605470"/>
              <a:gd name="connsiteY83" fmla="*/ 4013953 h 6858000"/>
              <a:gd name="connsiteX84" fmla="*/ 700443 w 1605470"/>
              <a:gd name="connsiteY84" fmla="*/ 4010511 h 6858000"/>
              <a:gd name="connsiteX85" fmla="*/ 698282 w 1605470"/>
              <a:gd name="connsiteY85" fmla="*/ 3998331 h 6858000"/>
              <a:gd name="connsiteX86" fmla="*/ 690830 w 1605470"/>
              <a:gd name="connsiteY86" fmla="*/ 3974753 h 6858000"/>
              <a:gd name="connsiteX87" fmla="*/ 692428 w 1605470"/>
              <a:gd name="connsiteY87" fmla="*/ 3969950 h 6858000"/>
              <a:gd name="connsiteX88" fmla="*/ 685850 w 1605470"/>
              <a:gd name="connsiteY88" fmla="*/ 3933779 h 6858000"/>
              <a:gd name="connsiteX89" fmla="*/ 687181 w 1605470"/>
              <a:gd name="connsiteY89" fmla="*/ 3933093 h 6858000"/>
              <a:gd name="connsiteX90" fmla="*/ 691535 w 1605470"/>
              <a:gd name="connsiteY90" fmla="*/ 3922082 h 6858000"/>
              <a:gd name="connsiteX91" fmla="*/ 696613 w 1605470"/>
              <a:gd name="connsiteY91" fmla="*/ 3901461 h 6858000"/>
              <a:gd name="connsiteX92" fmla="*/ 719207 w 1605470"/>
              <a:gd name="connsiteY92" fmla="*/ 3813873 h 6858000"/>
              <a:gd name="connsiteX93" fmla="*/ 718632 w 1605470"/>
              <a:gd name="connsiteY93" fmla="*/ 3806161 h 6858000"/>
              <a:gd name="connsiteX94" fmla="*/ 718939 w 1605470"/>
              <a:gd name="connsiteY94" fmla="*/ 3805957 h 6858000"/>
              <a:gd name="connsiteX95" fmla="*/ 718966 w 1605470"/>
              <a:gd name="connsiteY95" fmla="*/ 3797724 h 6858000"/>
              <a:gd name="connsiteX96" fmla="*/ 717581 w 1605470"/>
              <a:gd name="connsiteY96" fmla="*/ 3792098 h 6858000"/>
              <a:gd name="connsiteX97" fmla="*/ 716465 w 1605470"/>
              <a:gd name="connsiteY97" fmla="*/ 3777135 h 6858000"/>
              <a:gd name="connsiteX98" fmla="*/ 718198 w 1605470"/>
              <a:gd name="connsiteY98" fmla="*/ 3771656 h 6858000"/>
              <a:gd name="connsiteX99" fmla="*/ 721941 w 1605470"/>
              <a:gd name="connsiteY99" fmla="*/ 3769007 h 6858000"/>
              <a:gd name="connsiteX100" fmla="*/ 721407 w 1605470"/>
              <a:gd name="connsiteY100" fmla="*/ 3767709 h 6858000"/>
              <a:gd name="connsiteX101" fmla="*/ 730103 w 1605470"/>
              <a:gd name="connsiteY101" fmla="*/ 3738082 h 6858000"/>
              <a:gd name="connsiteX102" fmla="*/ 737449 w 1605470"/>
              <a:gd name="connsiteY102" fmla="*/ 3673397 h 6858000"/>
              <a:gd name="connsiteX103" fmla="*/ 736745 w 1605470"/>
              <a:gd name="connsiteY103" fmla="*/ 3637109 h 6858000"/>
              <a:gd name="connsiteX104" fmla="*/ 740188 w 1605470"/>
              <a:gd name="connsiteY104" fmla="*/ 3536883 h 6858000"/>
              <a:gd name="connsiteX105" fmla="*/ 747726 w 1605470"/>
              <a:gd name="connsiteY105" fmla="*/ 3435652 h 6858000"/>
              <a:gd name="connsiteX106" fmla="*/ 774383 w 1605470"/>
              <a:gd name="connsiteY106" fmla="*/ 3381564 h 6858000"/>
              <a:gd name="connsiteX107" fmla="*/ 774870 w 1605470"/>
              <a:gd name="connsiteY107" fmla="*/ 3375761 h 6858000"/>
              <a:gd name="connsiteX108" fmla="*/ 770510 w 1605470"/>
              <a:gd name="connsiteY108" fmla="*/ 3361844 h 6858000"/>
              <a:gd name="connsiteX109" fmla="*/ 767933 w 1605470"/>
              <a:gd name="connsiteY109" fmla="*/ 3356929 h 6858000"/>
              <a:gd name="connsiteX110" fmla="*/ 766158 w 1605470"/>
              <a:gd name="connsiteY110" fmla="*/ 3349058 h 6858000"/>
              <a:gd name="connsiteX111" fmla="*/ 766414 w 1605470"/>
              <a:gd name="connsiteY111" fmla="*/ 3348763 h 6858000"/>
              <a:gd name="connsiteX112" fmla="*/ 764166 w 1605470"/>
              <a:gd name="connsiteY112" fmla="*/ 3341588 h 6858000"/>
              <a:gd name="connsiteX113" fmla="*/ 749397 w 1605470"/>
              <a:gd name="connsiteY113" fmla="*/ 3307769 h 6858000"/>
              <a:gd name="connsiteX114" fmla="*/ 766960 w 1605470"/>
              <a:gd name="connsiteY114" fmla="*/ 3250522 h 6858000"/>
              <a:gd name="connsiteX115" fmla="*/ 767385 w 1605470"/>
              <a:gd name="connsiteY115" fmla="*/ 3229163 h 6858000"/>
              <a:gd name="connsiteX116" fmla="*/ 769208 w 1605470"/>
              <a:gd name="connsiteY116" fmla="*/ 3217217 h 6858000"/>
              <a:gd name="connsiteX117" fmla="*/ 770350 w 1605470"/>
              <a:gd name="connsiteY117" fmla="*/ 3216125 h 6858000"/>
              <a:gd name="connsiteX118" fmla="*/ 756043 w 1605470"/>
              <a:gd name="connsiteY118" fmla="*/ 3183755 h 6858000"/>
              <a:gd name="connsiteX119" fmla="*/ 756544 w 1605470"/>
              <a:gd name="connsiteY119" fmla="*/ 3178642 h 6858000"/>
              <a:gd name="connsiteX120" fmla="*/ 744144 w 1605470"/>
              <a:gd name="connsiteY120" fmla="*/ 3158586 h 6858000"/>
              <a:gd name="connsiteX121" fmla="*/ 739378 w 1605470"/>
              <a:gd name="connsiteY121" fmla="*/ 3147669 h 6858000"/>
              <a:gd name="connsiteX122" fmla="*/ 734648 w 1605470"/>
              <a:gd name="connsiteY122" fmla="*/ 3145733 h 6858000"/>
              <a:gd name="connsiteX123" fmla="*/ 729329 w 1605470"/>
              <a:gd name="connsiteY123" fmla="*/ 3129034 h 6858000"/>
              <a:gd name="connsiteX124" fmla="*/ 729994 w 1605470"/>
              <a:gd name="connsiteY124" fmla="*/ 3126682 h 6858000"/>
              <a:gd name="connsiteX125" fmla="*/ 720862 w 1605470"/>
              <a:gd name="connsiteY125" fmla="*/ 3114519 h 6858000"/>
              <a:gd name="connsiteX126" fmla="*/ 707471 w 1605470"/>
              <a:gd name="connsiteY126" fmla="*/ 3106272 h 6858000"/>
              <a:gd name="connsiteX127" fmla="*/ 680201 w 1605470"/>
              <a:gd name="connsiteY127" fmla="*/ 2958185 h 6858000"/>
              <a:gd name="connsiteX128" fmla="*/ 622815 w 1605470"/>
              <a:gd name="connsiteY128" fmla="*/ 2762989 h 6858000"/>
              <a:gd name="connsiteX129" fmla="*/ 571733 w 1605470"/>
              <a:gd name="connsiteY129" fmla="*/ 2554718 h 6858000"/>
              <a:gd name="connsiteX130" fmla="*/ 551827 w 1605470"/>
              <a:gd name="connsiteY130" fmla="*/ 2485734 h 6858000"/>
              <a:gd name="connsiteX131" fmla="*/ 542550 w 1605470"/>
              <a:gd name="connsiteY131" fmla="*/ 2447068 h 6858000"/>
              <a:gd name="connsiteX132" fmla="*/ 529511 w 1605470"/>
              <a:gd name="connsiteY132" fmla="*/ 2425819 h 6858000"/>
              <a:gd name="connsiteX133" fmla="*/ 528878 w 1605470"/>
              <a:gd name="connsiteY133" fmla="*/ 2408971 h 6858000"/>
              <a:gd name="connsiteX134" fmla="*/ 535510 w 1605470"/>
              <a:gd name="connsiteY134" fmla="*/ 2402874 h 6858000"/>
              <a:gd name="connsiteX135" fmla="*/ 538122 w 1605470"/>
              <a:gd name="connsiteY135" fmla="*/ 2381443 h 6858000"/>
              <a:gd name="connsiteX136" fmla="*/ 514451 w 1605470"/>
              <a:gd name="connsiteY136" fmla="*/ 2261920 h 6858000"/>
              <a:gd name="connsiteX137" fmla="*/ 486968 w 1605470"/>
              <a:gd name="connsiteY137" fmla="*/ 2182937 h 6858000"/>
              <a:gd name="connsiteX138" fmla="*/ 488555 w 1605470"/>
              <a:gd name="connsiteY138" fmla="*/ 2155135 h 6858000"/>
              <a:gd name="connsiteX139" fmla="*/ 486013 w 1605470"/>
              <a:gd name="connsiteY139" fmla="*/ 2118008 h 6858000"/>
              <a:gd name="connsiteX140" fmla="*/ 487006 w 1605470"/>
              <a:gd name="connsiteY140" fmla="*/ 2050531 h 6858000"/>
              <a:gd name="connsiteX141" fmla="*/ 478812 w 1605470"/>
              <a:gd name="connsiteY141" fmla="*/ 1963269 h 6858000"/>
              <a:gd name="connsiteX142" fmla="*/ 442619 w 1605470"/>
              <a:gd name="connsiteY142" fmla="*/ 1910499 h 6858000"/>
              <a:gd name="connsiteX143" fmla="*/ 446785 w 1605470"/>
              <a:gd name="connsiteY143" fmla="*/ 1903212 h 6858000"/>
              <a:gd name="connsiteX144" fmla="*/ 436547 w 1605470"/>
              <a:gd name="connsiteY144" fmla="*/ 1861531 h 6858000"/>
              <a:gd name="connsiteX145" fmla="*/ 390346 w 1605470"/>
              <a:gd name="connsiteY145" fmla="*/ 1732919 h 6858000"/>
              <a:gd name="connsiteX146" fmla="*/ 362657 w 1605470"/>
              <a:gd name="connsiteY146" fmla="*/ 1663540 h 6858000"/>
              <a:gd name="connsiteX147" fmla="*/ 361783 w 1605470"/>
              <a:gd name="connsiteY147" fmla="*/ 1615777 h 6858000"/>
              <a:gd name="connsiteX148" fmla="*/ 342578 w 1605470"/>
              <a:gd name="connsiteY148" fmla="*/ 1563678 h 6858000"/>
              <a:gd name="connsiteX149" fmla="*/ 355658 w 1605470"/>
              <a:gd name="connsiteY149" fmla="*/ 1519474 h 6858000"/>
              <a:gd name="connsiteX150" fmla="*/ 348400 w 1605470"/>
              <a:gd name="connsiteY150" fmla="*/ 1477995 h 6858000"/>
              <a:gd name="connsiteX151" fmla="*/ 334485 w 1605470"/>
              <a:gd name="connsiteY151" fmla="*/ 1373769 h 6858000"/>
              <a:gd name="connsiteX152" fmla="*/ 342792 w 1605470"/>
              <a:gd name="connsiteY152" fmla="*/ 1307086 h 6858000"/>
              <a:gd name="connsiteX153" fmla="*/ 343980 w 1605470"/>
              <a:gd name="connsiteY153" fmla="*/ 1189033 h 6858000"/>
              <a:gd name="connsiteX154" fmla="*/ 348665 w 1605470"/>
              <a:gd name="connsiteY154" fmla="*/ 1168288 h 6858000"/>
              <a:gd name="connsiteX155" fmla="*/ 340947 w 1605470"/>
              <a:gd name="connsiteY155" fmla="*/ 1142577 h 6858000"/>
              <a:gd name="connsiteX156" fmla="*/ 330253 w 1605470"/>
              <a:gd name="connsiteY156" fmla="*/ 1088484 h 6858000"/>
              <a:gd name="connsiteX157" fmla="*/ 318989 w 1605470"/>
              <a:gd name="connsiteY157" fmla="*/ 1016103 h 6858000"/>
              <a:gd name="connsiteX158" fmla="*/ 320445 w 1605470"/>
              <a:gd name="connsiteY158" fmla="*/ 932283 h 6858000"/>
              <a:gd name="connsiteX159" fmla="*/ 322681 w 1605470"/>
              <a:gd name="connsiteY159" fmla="*/ 915925 h 6858000"/>
              <a:gd name="connsiteX160" fmla="*/ 315310 w 1605470"/>
              <a:gd name="connsiteY160" fmla="*/ 896999 h 6858000"/>
              <a:gd name="connsiteX161" fmla="*/ 284718 w 1605470"/>
              <a:gd name="connsiteY161" fmla="*/ 821517 h 6858000"/>
              <a:gd name="connsiteX162" fmla="*/ 263668 w 1605470"/>
              <a:gd name="connsiteY162" fmla="*/ 751353 h 6858000"/>
              <a:gd name="connsiteX163" fmla="*/ 263226 w 1605470"/>
              <a:gd name="connsiteY163" fmla="*/ 721230 h 6858000"/>
              <a:gd name="connsiteX164" fmla="*/ 248897 w 1605470"/>
              <a:gd name="connsiteY164" fmla="*/ 681659 h 6858000"/>
              <a:gd name="connsiteX165" fmla="*/ 234316 w 1605470"/>
              <a:gd name="connsiteY165" fmla="*/ 635218 h 6858000"/>
              <a:gd name="connsiteX166" fmla="*/ 239327 w 1605470"/>
              <a:gd name="connsiteY166" fmla="*/ 613763 h 6858000"/>
              <a:gd name="connsiteX167" fmla="*/ 225269 w 1605470"/>
              <a:gd name="connsiteY167" fmla="*/ 598582 h 6858000"/>
              <a:gd name="connsiteX168" fmla="*/ 224950 w 1605470"/>
              <a:gd name="connsiteY168" fmla="*/ 576846 h 6858000"/>
              <a:gd name="connsiteX169" fmla="*/ 204576 w 1605470"/>
              <a:gd name="connsiteY169" fmla="*/ 530055 h 6858000"/>
              <a:gd name="connsiteX170" fmla="*/ 219064 w 1605470"/>
              <a:gd name="connsiteY170" fmla="*/ 469651 h 6858000"/>
              <a:gd name="connsiteX171" fmla="*/ 195012 w 1605470"/>
              <a:gd name="connsiteY171" fmla="*/ 448559 h 6858000"/>
              <a:gd name="connsiteX172" fmla="*/ 201434 w 1605470"/>
              <a:gd name="connsiteY172" fmla="*/ 441529 h 6858000"/>
              <a:gd name="connsiteX173" fmla="*/ 200655 w 1605470"/>
              <a:gd name="connsiteY173" fmla="*/ 428927 h 6858000"/>
              <a:gd name="connsiteX174" fmla="*/ 190059 w 1605470"/>
              <a:gd name="connsiteY174" fmla="*/ 430161 h 6858000"/>
              <a:gd name="connsiteX175" fmla="*/ 167079 w 1605470"/>
              <a:gd name="connsiteY175" fmla="*/ 367211 h 6858000"/>
              <a:gd name="connsiteX176" fmla="*/ 124571 w 1605470"/>
              <a:gd name="connsiteY176" fmla="*/ 302178 h 6858000"/>
              <a:gd name="connsiteX177" fmla="*/ 103243 w 1605470"/>
              <a:gd name="connsiteY177" fmla="*/ 211375 h 6858000"/>
              <a:gd name="connsiteX178" fmla="*/ 94571 w 1605470"/>
              <a:gd name="connsiteY178" fmla="*/ 184179 h 6858000"/>
              <a:gd name="connsiteX179" fmla="*/ 13437 w 1605470"/>
              <a:gd name="connsiteY179" fmla="*/ 19287 h 6858000"/>
              <a:gd name="connsiteX180" fmla="*/ 0 w 1605470"/>
              <a:gd name="connsiteY18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350346 h 6858000"/>
              <a:gd name="connsiteX79" fmla="*/ 715481 w 1605470"/>
              <a:gd name="connsiteY79" fmla="*/ 4214165 h 6858000"/>
              <a:gd name="connsiteX80" fmla="*/ 719554 w 1605470"/>
              <a:gd name="connsiteY80" fmla="*/ 4090296 h 6858000"/>
              <a:gd name="connsiteX81" fmla="*/ 704810 w 1605470"/>
              <a:gd name="connsiteY81" fmla="*/ 4033999 h 6858000"/>
              <a:gd name="connsiteX82" fmla="*/ 705959 w 1605470"/>
              <a:gd name="connsiteY82" fmla="*/ 4031933 h 6858000"/>
              <a:gd name="connsiteX83" fmla="*/ 704535 w 1605470"/>
              <a:gd name="connsiteY83" fmla="*/ 4013953 h 6858000"/>
              <a:gd name="connsiteX84" fmla="*/ 700443 w 1605470"/>
              <a:gd name="connsiteY84" fmla="*/ 4010511 h 6858000"/>
              <a:gd name="connsiteX85" fmla="*/ 698282 w 1605470"/>
              <a:gd name="connsiteY85" fmla="*/ 3998331 h 6858000"/>
              <a:gd name="connsiteX86" fmla="*/ 690830 w 1605470"/>
              <a:gd name="connsiteY86" fmla="*/ 3974753 h 6858000"/>
              <a:gd name="connsiteX87" fmla="*/ 692428 w 1605470"/>
              <a:gd name="connsiteY87" fmla="*/ 3969950 h 6858000"/>
              <a:gd name="connsiteX88" fmla="*/ 685850 w 1605470"/>
              <a:gd name="connsiteY88" fmla="*/ 3933779 h 6858000"/>
              <a:gd name="connsiteX89" fmla="*/ 687181 w 1605470"/>
              <a:gd name="connsiteY89" fmla="*/ 3933093 h 6858000"/>
              <a:gd name="connsiteX90" fmla="*/ 691535 w 1605470"/>
              <a:gd name="connsiteY90" fmla="*/ 3922082 h 6858000"/>
              <a:gd name="connsiteX91" fmla="*/ 696613 w 1605470"/>
              <a:gd name="connsiteY91" fmla="*/ 3901461 h 6858000"/>
              <a:gd name="connsiteX92" fmla="*/ 719207 w 1605470"/>
              <a:gd name="connsiteY92" fmla="*/ 3813873 h 6858000"/>
              <a:gd name="connsiteX93" fmla="*/ 718632 w 1605470"/>
              <a:gd name="connsiteY93" fmla="*/ 3806161 h 6858000"/>
              <a:gd name="connsiteX94" fmla="*/ 718939 w 1605470"/>
              <a:gd name="connsiteY94" fmla="*/ 3805957 h 6858000"/>
              <a:gd name="connsiteX95" fmla="*/ 718966 w 1605470"/>
              <a:gd name="connsiteY95" fmla="*/ 3797724 h 6858000"/>
              <a:gd name="connsiteX96" fmla="*/ 717581 w 1605470"/>
              <a:gd name="connsiteY96" fmla="*/ 3792098 h 6858000"/>
              <a:gd name="connsiteX97" fmla="*/ 716465 w 1605470"/>
              <a:gd name="connsiteY97" fmla="*/ 3777135 h 6858000"/>
              <a:gd name="connsiteX98" fmla="*/ 718198 w 1605470"/>
              <a:gd name="connsiteY98" fmla="*/ 3771656 h 6858000"/>
              <a:gd name="connsiteX99" fmla="*/ 721941 w 1605470"/>
              <a:gd name="connsiteY99" fmla="*/ 3769007 h 6858000"/>
              <a:gd name="connsiteX100" fmla="*/ 721407 w 1605470"/>
              <a:gd name="connsiteY100" fmla="*/ 3767709 h 6858000"/>
              <a:gd name="connsiteX101" fmla="*/ 730103 w 1605470"/>
              <a:gd name="connsiteY101" fmla="*/ 3738082 h 6858000"/>
              <a:gd name="connsiteX102" fmla="*/ 737449 w 1605470"/>
              <a:gd name="connsiteY102" fmla="*/ 3673397 h 6858000"/>
              <a:gd name="connsiteX103" fmla="*/ 736745 w 1605470"/>
              <a:gd name="connsiteY103" fmla="*/ 3637109 h 6858000"/>
              <a:gd name="connsiteX104" fmla="*/ 740188 w 1605470"/>
              <a:gd name="connsiteY104" fmla="*/ 3536883 h 6858000"/>
              <a:gd name="connsiteX105" fmla="*/ 747726 w 1605470"/>
              <a:gd name="connsiteY105" fmla="*/ 3435652 h 6858000"/>
              <a:gd name="connsiteX106" fmla="*/ 774383 w 1605470"/>
              <a:gd name="connsiteY106" fmla="*/ 3381564 h 6858000"/>
              <a:gd name="connsiteX107" fmla="*/ 774870 w 1605470"/>
              <a:gd name="connsiteY107" fmla="*/ 3375761 h 6858000"/>
              <a:gd name="connsiteX108" fmla="*/ 770510 w 1605470"/>
              <a:gd name="connsiteY108" fmla="*/ 3361844 h 6858000"/>
              <a:gd name="connsiteX109" fmla="*/ 767933 w 1605470"/>
              <a:gd name="connsiteY109" fmla="*/ 3356929 h 6858000"/>
              <a:gd name="connsiteX110" fmla="*/ 766158 w 1605470"/>
              <a:gd name="connsiteY110" fmla="*/ 3349058 h 6858000"/>
              <a:gd name="connsiteX111" fmla="*/ 766414 w 1605470"/>
              <a:gd name="connsiteY111" fmla="*/ 3348763 h 6858000"/>
              <a:gd name="connsiteX112" fmla="*/ 764166 w 1605470"/>
              <a:gd name="connsiteY112" fmla="*/ 3341588 h 6858000"/>
              <a:gd name="connsiteX113" fmla="*/ 749397 w 1605470"/>
              <a:gd name="connsiteY113" fmla="*/ 3307769 h 6858000"/>
              <a:gd name="connsiteX114" fmla="*/ 766960 w 1605470"/>
              <a:gd name="connsiteY114" fmla="*/ 3250522 h 6858000"/>
              <a:gd name="connsiteX115" fmla="*/ 767385 w 1605470"/>
              <a:gd name="connsiteY115" fmla="*/ 3229163 h 6858000"/>
              <a:gd name="connsiteX116" fmla="*/ 769208 w 1605470"/>
              <a:gd name="connsiteY116" fmla="*/ 3217217 h 6858000"/>
              <a:gd name="connsiteX117" fmla="*/ 770350 w 1605470"/>
              <a:gd name="connsiteY117" fmla="*/ 3216125 h 6858000"/>
              <a:gd name="connsiteX118" fmla="*/ 756043 w 1605470"/>
              <a:gd name="connsiteY118" fmla="*/ 3183755 h 6858000"/>
              <a:gd name="connsiteX119" fmla="*/ 756544 w 1605470"/>
              <a:gd name="connsiteY119" fmla="*/ 3178642 h 6858000"/>
              <a:gd name="connsiteX120" fmla="*/ 744144 w 1605470"/>
              <a:gd name="connsiteY120" fmla="*/ 3158586 h 6858000"/>
              <a:gd name="connsiteX121" fmla="*/ 739378 w 1605470"/>
              <a:gd name="connsiteY121" fmla="*/ 3147669 h 6858000"/>
              <a:gd name="connsiteX122" fmla="*/ 734648 w 1605470"/>
              <a:gd name="connsiteY122" fmla="*/ 3145733 h 6858000"/>
              <a:gd name="connsiteX123" fmla="*/ 729329 w 1605470"/>
              <a:gd name="connsiteY123" fmla="*/ 3129034 h 6858000"/>
              <a:gd name="connsiteX124" fmla="*/ 729994 w 1605470"/>
              <a:gd name="connsiteY124" fmla="*/ 3126682 h 6858000"/>
              <a:gd name="connsiteX125" fmla="*/ 720862 w 1605470"/>
              <a:gd name="connsiteY125" fmla="*/ 3114519 h 6858000"/>
              <a:gd name="connsiteX126" fmla="*/ 707471 w 1605470"/>
              <a:gd name="connsiteY126" fmla="*/ 3106272 h 6858000"/>
              <a:gd name="connsiteX127" fmla="*/ 680201 w 1605470"/>
              <a:gd name="connsiteY127" fmla="*/ 2958185 h 6858000"/>
              <a:gd name="connsiteX128" fmla="*/ 622815 w 1605470"/>
              <a:gd name="connsiteY128" fmla="*/ 2762989 h 6858000"/>
              <a:gd name="connsiteX129" fmla="*/ 571733 w 1605470"/>
              <a:gd name="connsiteY129" fmla="*/ 2554718 h 6858000"/>
              <a:gd name="connsiteX130" fmla="*/ 551827 w 1605470"/>
              <a:gd name="connsiteY130" fmla="*/ 2485734 h 6858000"/>
              <a:gd name="connsiteX131" fmla="*/ 542550 w 1605470"/>
              <a:gd name="connsiteY131" fmla="*/ 2447068 h 6858000"/>
              <a:gd name="connsiteX132" fmla="*/ 529511 w 1605470"/>
              <a:gd name="connsiteY132" fmla="*/ 2425819 h 6858000"/>
              <a:gd name="connsiteX133" fmla="*/ 528878 w 1605470"/>
              <a:gd name="connsiteY133" fmla="*/ 2408971 h 6858000"/>
              <a:gd name="connsiteX134" fmla="*/ 535510 w 1605470"/>
              <a:gd name="connsiteY134" fmla="*/ 2402874 h 6858000"/>
              <a:gd name="connsiteX135" fmla="*/ 538122 w 1605470"/>
              <a:gd name="connsiteY135" fmla="*/ 2381443 h 6858000"/>
              <a:gd name="connsiteX136" fmla="*/ 514451 w 1605470"/>
              <a:gd name="connsiteY136" fmla="*/ 2261920 h 6858000"/>
              <a:gd name="connsiteX137" fmla="*/ 486968 w 1605470"/>
              <a:gd name="connsiteY137" fmla="*/ 2182937 h 6858000"/>
              <a:gd name="connsiteX138" fmla="*/ 488555 w 1605470"/>
              <a:gd name="connsiteY138" fmla="*/ 2155135 h 6858000"/>
              <a:gd name="connsiteX139" fmla="*/ 486013 w 1605470"/>
              <a:gd name="connsiteY139" fmla="*/ 2118008 h 6858000"/>
              <a:gd name="connsiteX140" fmla="*/ 487006 w 1605470"/>
              <a:gd name="connsiteY140" fmla="*/ 2050531 h 6858000"/>
              <a:gd name="connsiteX141" fmla="*/ 478812 w 1605470"/>
              <a:gd name="connsiteY141" fmla="*/ 1963269 h 6858000"/>
              <a:gd name="connsiteX142" fmla="*/ 442619 w 1605470"/>
              <a:gd name="connsiteY142" fmla="*/ 1910499 h 6858000"/>
              <a:gd name="connsiteX143" fmla="*/ 446785 w 1605470"/>
              <a:gd name="connsiteY143" fmla="*/ 1903212 h 6858000"/>
              <a:gd name="connsiteX144" fmla="*/ 436547 w 1605470"/>
              <a:gd name="connsiteY144" fmla="*/ 1861531 h 6858000"/>
              <a:gd name="connsiteX145" fmla="*/ 390346 w 1605470"/>
              <a:gd name="connsiteY145" fmla="*/ 1732919 h 6858000"/>
              <a:gd name="connsiteX146" fmla="*/ 362657 w 1605470"/>
              <a:gd name="connsiteY146" fmla="*/ 1663540 h 6858000"/>
              <a:gd name="connsiteX147" fmla="*/ 361783 w 1605470"/>
              <a:gd name="connsiteY147" fmla="*/ 1615777 h 6858000"/>
              <a:gd name="connsiteX148" fmla="*/ 342578 w 1605470"/>
              <a:gd name="connsiteY148" fmla="*/ 1563678 h 6858000"/>
              <a:gd name="connsiteX149" fmla="*/ 355658 w 1605470"/>
              <a:gd name="connsiteY149" fmla="*/ 1519474 h 6858000"/>
              <a:gd name="connsiteX150" fmla="*/ 348400 w 1605470"/>
              <a:gd name="connsiteY150" fmla="*/ 1477995 h 6858000"/>
              <a:gd name="connsiteX151" fmla="*/ 334485 w 1605470"/>
              <a:gd name="connsiteY151" fmla="*/ 1373769 h 6858000"/>
              <a:gd name="connsiteX152" fmla="*/ 342792 w 1605470"/>
              <a:gd name="connsiteY152" fmla="*/ 1307086 h 6858000"/>
              <a:gd name="connsiteX153" fmla="*/ 343980 w 1605470"/>
              <a:gd name="connsiteY153" fmla="*/ 1189033 h 6858000"/>
              <a:gd name="connsiteX154" fmla="*/ 348665 w 1605470"/>
              <a:gd name="connsiteY154" fmla="*/ 1168288 h 6858000"/>
              <a:gd name="connsiteX155" fmla="*/ 340947 w 1605470"/>
              <a:gd name="connsiteY155" fmla="*/ 1142577 h 6858000"/>
              <a:gd name="connsiteX156" fmla="*/ 330253 w 1605470"/>
              <a:gd name="connsiteY156" fmla="*/ 1088484 h 6858000"/>
              <a:gd name="connsiteX157" fmla="*/ 318989 w 1605470"/>
              <a:gd name="connsiteY157" fmla="*/ 1016103 h 6858000"/>
              <a:gd name="connsiteX158" fmla="*/ 320445 w 1605470"/>
              <a:gd name="connsiteY158" fmla="*/ 932283 h 6858000"/>
              <a:gd name="connsiteX159" fmla="*/ 322681 w 1605470"/>
              <a:gd name="connsiteY159" fmla="*/ 915925 h 6858000"/>
              <a:gd name="connsiteX160" fmla="*/ 315310 w 1605470"/>
              <a:gd name="connsiteY160" fmla="*/ 896999 h 6858000"/>
              <a:gd name="connsiteX161" fmla="*/ 284718 w 1605470"/>
              <a:gd name="connsiteY161" fmla="*/ 821517 h 6858000"/>
              <a:gd name="connsiteX162" fmla="*/ 263668 w 1605470"/>
              <a:gd name="connsiteY162" fmla="*/ 751353 h 6858000"/>
              <a:gd name="connsiteX163" fmla="*/ 263226 w 1605470"/>
              <a:gd name="connsiteY163" fmla="*/ 721230 h 6858000"/>
              <a:gd name="connsiteX164" fmla="*/ 248897 w 1605470"/>
              <a:gd name="connsiteY164" fmla="*/ 681659 h 6858000"/>
              <a:gd name="connsiteX165" fmla="*/ 234316 w 1605470"/>
              <a:gd name="connsiteY165" fmla="*/ 635218 h 6858000"/>
              <a:gd name="connsiteX166" fmla="*/ 239327 w 1605470"/>
              <a:gd name="connsiteY166" fmla="*/ 613763 h 6858000"/>
              <a:gd name="connsiteX167" fmla="*/ 225269 w 1605470"/>
              <a:gd name="connsiteY167" fmla="*/ 598582 h 6858000"/>
              <a:gd name="connsiteX168" fmla="*/ 224950 w 1605470"/>
              <a:gd name="connsiteY168" fmla="*/ 576846 h 6858000"/>
              <a:gd name="connsiteX169" fmla="*/ 204576 w 1605470"/>
              <a:gd name="connsiteY169" fmla="*/ 530055 h 6858000"/>
              <a:gd name="connsiteX170" fmla="*/ 219064 w 1605470"/>
              <a:gd name="connsiteY170" fmla="*/ 469651 h 6858000"/>
              <a:gd name="connsiteX171" fmla="*/ 195012 w 1605470"/>
              <a:gd name="connsiteY171" fmla="*/ 448559 h 6858000"/>
              <a:gd name="connsiteX172" fmla="*/ 201434 w 1605470"/>
              <a:gd name="connsiteY172" fmla="*/ 441529 h 6858000"/>
              <a:gd name="connsiteX173" fmla="*/ 200655 w 1605470"/>
              <a:gd name="connsiteY173" fmla="*/ 428927 h 6858000"/>
              <a:gd name="connsiteX174" fmla="*/ 190059 w 1605470"/>
              <a:gd name="connsiteY174" fmla="*/ 430161 h 6858000"/>
              <a:gd name="connsiteX175" fmla="*/ 167079 w 1605470"/>
              <a:gd name="connsiteY175" fmla="*/ 367211 h 6858000"/>
              <a:gd name="connsiteX176" fmla="*/ 124571 w 1605470"/>
              <a:gd name="connsiteY176" fmla="*/ 302178 h 6858000"/>
              <a:gd name="connsiteX177" fmla="*/ 103243 w 1605470"/>
              <a:gd name="connsiteY177" fmla="*/ 211375 h 6858000"/>
              <a:gd name="connsiteX178" fmla="*/ 94571 w 1605470"/>
              <a:gd name="connsiteY178" fmla="*/ 184179 h 6858000"/>
              <a:gd name="connsiteX179" fmla="*/ 13437 w 1605470"/>
              <a:gd name="connsiteY179" fmla="*/ 19287 h 6858000"/>
              <a:gd name="connsiteX180" fmla="*/ 0 w 1605470"/>
              <a:gd name="connsiteY18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38263 w 1605470"/>
              <a:gd name="connsiteY77" fmla="*/ 4444346 h 6858000"/>
              <a:gd name="connsiteX78" fmla="*/ 756542 w 1605470"/>
              <a:gd name="connsiteY78" fmla="*/ 4350346 h 6858000"/>
              <a:gd name="connsiteX79" fmla="*/ 715481 w 1605470"/>
              <a:gd name="connsiteY79" fmla="*/ 4214165 h 6858000"/>
              <a:gd name="connsiteX80" fmla="*/ 719554 w 1605470"/>
              <a:gd name="connsiteY80" fmla="*/ 4090296 h 6858000"/>
              <a:gd name="connsiteX81" fmla="*/ 704810 w 1605470"/>
              <a:gd name="connsiteY81" fmla="*/ 4033999 h 6858000"/>
              <a:gd name="connsiteX82" fmla="*/ 705959 w 1605470"/>
              <a:gd name="connsiteY82" fmla="*/ 4031933 h 6858000"/>
              <a:gd name="connsiteX83" fmla="*/ 704535 w 1605470"/>
              <a:gd name="connsiteY83" fmla="*/ 4013953 h 6858000"/>
              <a:gd name="connsiteX84" fmla="*/ 700443 w 1605470"/>
              <a:gd name="connsiteY84" fmla="*/ 4010511 h 6858000"/>
              <a:gd name="connsiteX85" fmla="*/ 698282 w 1605470"/>
              <a:gd name="connsiteY85" fmla="*/ 3998331 h 6858000"/>
              <a:gd name="connsiteX86" fmla="*/ 690830 w 1605470"/>
              <a:gd name="connsiteY86" fmla="*/ 3974753 h 6858000"/>
              <a:gd name="connsiteX87" fmla="*/ 692428 w 1605470"/>
              <a:gd name="connsiteY87" fmla="*/ 3969950 h 6858000"/>
              <a:gd name="connsiteX88" fmla="*/ 685850 w 1605470"/>
              <a:gd name="connsiteY88" fmla="*/ 3933779 h 6858000"/>
              <a:gd name="connsiteX89" fmla="*/ 687181 w 1605470"/>
              <a:gd name="connsiteY89" fmla="*/ 3933093 h 6858000"/>
              <a:gd name="connsiteX90" fmla="*/ 691535 w 1605470"/>
              <a:gd name="connsiteY90" fmla="*/ 3922082 h 6858000"/>
              <a:gd name="connsiteX91" fmla="*/ 696613 w 1605470"/>
              <a:gd name="connsiteY91" fmla="*/ 3901461 h 6858000"/>
              <a:gd name="connsiteX92" fmla="*/ 719207 w 1605470"/>
              <a:gd name="connsiteY92" fmla="*/ 3813873 h 6858000"/>
              <a:gd name="connsiteX93" fmla="*/ 718632 w 1605470"/>
              <a:gd name="connsiteY93" fmla="*/ 3806161 h 6858000"/>
              <a:gd name="connsiteX94" fmla="*/ 718939 w 1605470"/>
              <a:gd name="connsiteY94" fmla="*/ 3805957 h 6858000"/>
              <a:gd name="connsiteX95" fmla="*/ 718966 w 1605470"/>
              <a:gd name="connsiteY95" fmla="*/ 3797724 h 6858000"/>
              <a:gd name="connsiteX96" fmla="*/ 717581 w 1605470"/>
              <a:gd name="connsiteY96" fmla="*/ 3792098 h 6858000"/>
              <a:gd name="connsiteX97" fmla="*/ 716465 w 1605470"/>
              <a:gd name="connsiteY97" fmla="*/ 3777135 h 6858000"/>
              <a:gd name="connsiteX98" fmla="*/ 718198 w 1605470"/>
              <a:gd name="connsiteY98" fmla="*/ 3771656 h 6858000"/>
              <a:gd name="connsiteX99" fmla="*/ 721941 w 1605470"/>
              <a:gd name="connsiteY99" fmla="*/ 3769007 h 6858000"/>
              <a:gd name="connsiteX100" fmla="*/ 721407 w 1605470"/>
              <a:gd name="connsiteY100" fmla="*/ 3767709 h 6858000"/>
              <a:gd name="connsiteX101" fmla="*/ 730103 w 1605470"/>
              <a:gd name="connsiteY101" fmla="*/ 3738082 h 6858000"/>
              <a:gd name="connsiteX102" fmla="*/ 737449 w 1605470"/>
              <a:gd name="connsiteY102" fmla="*/ 3673397 h 6858000"/>
              <a:gd name="connsiteX103" fmla="*/ 736745 w 1605470"/>
              <a:gd name="connsiteY103" fmla="*/ 3637109 h 6858000"/>
              <a:gd name="connsiteX104" fmla="*/ 740188 w 1605470"/>
              <a:gd name="connsiteY104" fmla="*/ 3536883 h 6858000"/>
              <a:gd name="connsiteX105" fmla="*/ 747726 w 1605470"/>
              <a:gd name="connsiteY105" fmla="*/ 3435652 h 6858000"/>
              <a:gd name="connsiteX106" fmla="*/ 774383 w 1605470"/>
              <a:gd name="connsiteY106" fmla="*/ 3381564 h 6858000"/>
              <a:gd name="connsiteX107" fmla="*/ 774870 w 1605470"/>
              <a:gd name="connsiteY107" fmla="*/ 3375761 h 6858000"/>
              <a:gd name="connsiteX108" fmla="*/ 770510 w 1605470"/>
              <a:gd name="connsiteY108" fmla="*/ 3361844 h 6858000"/>
              <a:gd name="connsiteX109" fmla="*/ 767933 w 1605470"/>
              <a:gd name="connsiteY109" fmla="*/ 3356929 h 6858000"/>
              <a:gd name="connsiteX110" fmla="*/ 766158 w 1605470"/>
              <a:gd name="connsiteY110" fmla="*/ 3349058 h 6858000"/>
              <a:gd name="connsiteX111" fmla="*/ 766414 w 1605470"/>
              <a:gd name="connsiteY111" fmla="*/ 3348763 h 6858000"/>
              <a:gd name="connsiteX112" fmla="*/ 764166 w 1605470"/>
              <a:gd name="connsiteY112" fmla="*/ 3341588 h 6858000"/>
              <a:gd name="connsiteX113" fmla="*/ 749397 w 1605470"/>
              <a:gd name="connsiteY113" fmla="*/ 3307769 h 6858000"/>
              <a:gd name="connsiteX114" fmla="*/ 766960 w 1605470"/>
              <a:gd name="connsiteY114" fmla="*/ 3250522 h 6858000"/>
              <a:gd name="connsiteX115" fmla="*/ 767385 w 1605470"/>
              <a:gd name="connsiteY115" fmla="*/ 3229163 h 6858000"/>
              <a:gd name="connsiteX116" fmla="*/ 769208 w 1605470"/>
              <a:gd name="connsiteY116" fmla="*/ 3217217 h 6858000"/>
              <a:gd name="connsiteX117" fmla="*/ 770350 w 1605470"/>
              <a:gd name="connsiteY117" fmla="*/ 3216125 h 6858000"/>
              <a:gd name="connsiteX118" fmla="*/ 756043 w 1605470"/>
              <a:gd name="connsiteY118" fmla="*/ 3183755 h 6858000"/>
              <a:gd name="connsiteX119" fmla="*/ 756544 w 1605470"/>
              <a:gd name="connsiteY119" fmla="*/ 3178642 h 6858000"/>
              <a:gd name="connsiteX120" fmla="*/ 744144 w 1605470"/>
              <a:gd name="connsiteY120" fmla="*/ 3158586 h 6858000"/>
              <a:gd name="connsiteX121" fmla="*/ 739378 w 1605470"/>
              <a:gd name="connsiteY121" fmla="*/ 3147669 h 6858000"/>
              <a:gd name="connsiteX122" fmla="*/ 734648 w 1605470"/>
              <a:gd name="connsiteY122" fmla="*/ 3145733 h 6858000"/>
              <a:gd name="connsiteX123" fmla="*/ 729329 w 1605470"/>
              <a:gd name="connsiteY123" fmla="*/ 3129034 h 6858000"/>
              <a:gd name="connsiteX124" fmla="*/ 729994 w 1605470"/>
              <a:gd name="connsiteY124" fmla="*/ 3126682 h 6858000"/>
              <a:gd name="connsiteX125" fmla="*/ 720862 w 1605470"/>
              <a:gd name="connsiteY125" fmla="*/ 3114519 h 6858000"/>
              <a:gd name="connsiteX126" fmla="*/ 707471 w 1605470"/>
              <a:gd name="connsiteY126" fmla="*/ 3106272 h 6858000"/>
              <a:gd name="connsiteX127" fmla="*/ 680201 w 1605470"/>
              <a:gd name="connsiteY127" fmla="*/ 2958185 h 6858000"/>
              <a:gd name="connsiteX128" fmla="*/ 622815 w 1605470"/>
              <a:gd name="connsiteY128" fmla="*/ 2762989 h 6858000"/>
              <a:gd name="connsiteX129" fmla="*/ 571733 w 1605470"/>
              <a:gd name="connsiteY129" fmla="*/ 2554718 h 6858000"/>
              <a:gd name="connsiteX130" fmla="*/ 551827 w 1605470"/>
              <a:gd name="connsiteY130" fmla="*/ 2485734 h 6858000"/>
              <a:gd name="connsiteX131" fmla="*/ 542550 w 1605470"/>
              <a:gd name="connsiteY131" fmla="*/ 2447068 h 6858000"/>
              <a:gd name="connsiteX132" fmla="*/ 529511 w 1605470"/>
              <a:gd name="connsiteY132" fmla="*/ 2425819 h 6858000"/>
              <a:gd name="connsiteX133" fmla="*/ 528878 w 1605470"/>
              <a:gd name="connsiteY133" fmla="*/ 2408971 h 6858000"/>
              <a:gd name="connsiteX134" fmla="*/ 535510 w 1605470"/>
              <a:gd name="connsiteY134" fmla="*/ 2402874 h 6858000"/>
              <a:gd name="connsiteX135" fmla="*/ 538122 w 1605470"/>
              <a:gd name="connsiteY135" fmla="*/ 2381443 h 6858000"/>
              <a:gd name="connsiteX136" fmla="*/ 514451 w 1605470"/>
              <a:gd name="connsiteY136" fmla="*/ 2261920 h 6858000"/>
              <a:gd name="connsiteX137" fmla="*/ 486968 w 1605470"/>
              <a:gd name="connsiteY137" fmla="*/ 2182937 h 6858000"/>
              <a:gd name="connsiteX138" fmla="*/ 488555 w 1605470"/>
              <a:gd name="connsiteY138" fmla="*/ 2155135 h 6858000"/>
              <a:gd name="connsiteX139" fmla="*/ 486013 w 1605470"/>
              <a:gd name="connsiteY139" fmla="*/ 2118008 h 6858000"/>
              <a:gd name="connsiteX140" fmla="*/ 487006 w 1605470"/>
              <a:gd name="connsiteY140" fmla="*/ 2050531 h 6858000"/>
              <a:gd name="connsiteX141" fmla="*/ 478812 w 1605470"/>
              <a:gd name="connsiteY141" fmla="*/ 1963269 h 6858000"/>
              <a:gd name="connsiteX142" fmla="*/ 442619 w 1605470"/>
              <a:gd name="connsiteY142" fmla="*/ 1910499 h 6858000"/>
              <a:gd name="connsiteX143" fmla="*/ 446785 w 1605470"/>
              <a:gd name="connsiteY143" fmla="*/ 1903212 h 6858000"/>
              <a:gd name="connsiteX144" fmla="*/ 436547 w 1605470"/>
              <a:gd name="connsiteY144" fmla="*/ 1861531 h 6858000"/>
              <a:gd name="connsiteX145" fmla="*/ 390346 w 1605470"/>
              <a:gd name="connsiteY145" fmla="*/ 1732919 h 6858000"/>
              <a:gd name="connsiteX146" fmla="*/ 362657 w 1605470"/>
              <a:gd name="connsiteY146" fmla="*/ 1663540 h 6858000"/>
              <a:gd name="connsiteX147" fmla="*/ 361783 w 1605470"/>
              <a:gd name="connsiteY147" fmla="*/ 1615777 h 6858000"/>
              <a:gd name="connsiteX148" fmla="*/ 342578 w 1605470"/>
              <a:gd name="connsiteY148" fmla="*/ 1563678 h 6858000"/>
              <a:gd name="connsiteX149" fmla="*/ 355658 w 1605470"/>
              <a:gd name="connsiteY149" fmla="*/ 1519474 h 6858000"/>
              <a:gd name="connsiteX150" fmla="*/ 348400 w 1605470"/>
              <a:gd name="connsiteY150" fmla="*/ 1477995 h 6858000"/>
              <a:gd name="connsiteX151" fmla="*/ 334485 w 1605470"/>
              <a:gd name="connsiteY151" fmla="*/ 1373769 h 6858000"/>
              <a:gd name="connsiteX152" fmla="*/ 342792 w 1605470"/>
              <a:gd name="connsiteY152" fmla="*/ 1307086 h 6858000"/>
              <a:gd name="connsiteX153" fmla="*/ 343980 w 1605470"/>
              <a:gd name="connsiteY153" fmla="*/ 1189033 h 6858000"/>
              <a:gd name="connsiteX154" fmla="*/ 348665 w 1605470"/>
              <a:gd name="connsiteY154" fmla="*/ 1168288 h 6858000"/>
              <a:gd name="connsiteX155" fmla="*/ 340947 w 1605470"/>
              <a:gd name="connsiteY155" fmla="*/ 1142577 h 6858000"/>
              <a:gd name="connsiteX156" fmla="*/ 330253 w 1605470"/>
              <a:gd name="connsiteY156" fmla="*/ 1088484 h 6858000"/>
              <a:gd name="connsiteX157" fmla="*/ 318989 w 1605470"/>
              <a:gd name="connsiteY157" fmla="*/ 1016103 h 6858000"/>
              <a:gd name="connsiteX158" fmla="*/ 320445 w 1605470"/>
              <a:gd name="connsiteY158" fmla="*/ 932283 h 6858000"/>
              <a:gd name="connsiteX159" fmla="*/ 322681 w 1605470"/>
              <a:gd name="connsiteY159" fmla="*/ 915925 h 6858000"/>
              <a:gd name="connsiteX160" fmla="*/ 315310 w 1605470"/>
              <a:gd name="connsiteY160" fmla="*/ 896999 h 6858000"/>
              <a:gd name="connsiteX161" fmla="*/ 284718 w 1605470"/>
              <a:gd name="connsiteY161" fmla="*/ 821517 h 6858000"/>
              <a:gd name="connsiteX162" fmla="*/ 263668 w 1605470"/>
              <a:gd name="connsiteY162" fmla="*/ 751353 h 6858000"/>
              <a:gd name="connsiteX163" fmla="*/ 263226 w 1605470"/>
              <a:gd name="connsiteY163" fmla="*/ 721230 h 6858000"/>
              <a:gd name="connsiteX164" fmla="*/ 248897 w 1605470"/>
              <a:gd name="connsiteY164" fmla="*/ 681659 h 6858000"/>
              <a:gd name="connsiteX165" fmla="*/ 234316 w 1605470"/>
              <a:gd name="connsiteY165" fmla="*/ 635218 h 6858000"/>
              <a:gd name="connsiteX166" fmla="*/ 239327 w 1605470"/>
              <a:gd name="connsiteY166" fmla="*/ 613763 h 6858000"/>
              <a:gd name="connsiteX167" fmla="*/ 225269 w 1605470"/>
              <a:gd name="connsiteY167" fmla="*/ 598582 h 6858000"/>
              <a:gd name="connsiteX168" fmla="*/ 224950 w 1605470"/>
              <a:gd name="connsiteY168" fmla="*/ 576846 h 6858000"/>
              <a:gd name="connsiteX169" fmla="*/ 204576 w 1605470"/>
              <a:gd name="connsiteY169" fmla="*/ 530055 h 6858000"/>
              <a:gd name="connsiteX170" fmla="*/ 219064 w 1605470"/>
              <a:gd name="connsiteY170" fmla="*/ 469651 h 6858000"/>
              <a:gd name="connsiteX171" fmla="*/ 195012 w 1605470"/>
              <a:gd name="connsiteY171" fmla="*/ 448559 h 6858000"/>
              <a:gd name="connsiteX172" fmla="*/ 201434 w 1605470"/>
              <a:gd name="connsiteY172" fmla="*/ 441529 h 6858000"/>
              <a:gd name="connsiteX173" fmla="*/ 200655 w 1605470"/>
              <a:gd name="connsiteY173" fmla="*/ 428927 h 6858000"/>
              <a:gd name="connsiteX174" fmla="*/ 190059 w 1605470"/>
              <a:gd name="connsiteY174" fmla="*/ 430161 h 6858000"/>
              <a:gd name="connsiteX175" fmla="*/ 167079 w 1605470"/>
              <a:gd name="connsiteY175" fmla="*/ 367211 h 6858000"/>
              <a:gd name="connsiteX176" fmla="*/ 124571 w 1605470"/>
              <a:gd name="connsiteY176" fmla="*/ 302178 h 6858000"/>
              <a:gd name="connsiteX177" fmla="*/ 103243 w 1605470"/>
              <a:gd name="connsiteY177" fmla="*/ 211375 h 6858000"/>
              <a:gd name="connsiteX178" fmla="*/ 94571 w 1605470"/>
              <a:gd name="connsiteY178" fmla="*/ 184179 h 6858000"/>
              <a:gd name="connsiteX179" fmla="*/ 13437 w 1605470"/>
              <a:gd name="connsiteY179" fmla="*/ 19287 h 6858000"/>
              <a:gd name="connsiteX180" fmla="*/ 0 w 1605470"/>
              <a:gd name="connsiteY18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38263 w 1605470"/>
              <a:gd name="connsiteY77" fmla="*/ 4444346 h 6858000"/>
              <a:gd name="connsiteX78" fmla="*/ 756542 w 1605470"/>
              <a:gd name="connsiteY78" fmla="*/ 4350346 h 6858000"/>
              <a:gd name="connsiteX79" fmla="*/ 715481 w 1605470"/>
              <a:gd name="connsiteY79" fmla="*/ 4214165 h 6858000"/>
              <a:gd name="connsiteX80" fmla="*/ 719554 w 1605470"/>
              <a:gd name="connsiteY80" fmla="*/ 4090296 h 6858000"/>
              <a:gd name="connsiteX81" fmla="*/ 704810 w 1605470"/>
              <a:gd name="connsiteY81" fmla="*/ 4033999 h 6858000"/>
              <a:gd name="connsiteX82" fmla="*/ 705959 w 1605470"/>
              <a:gd name="connsiteY82" fmla="*/ 4031933 h 6858000"/>
              <a:gd name="connsiteX83" fmla="*/ 704535 w 1605470"/>
              <a:gd name="connsiteY83" fmla="*/ 4013953 h 6858000"/>
              <a:gd name="connsiteX84" fmla="*/ 700443 w 1605470"/>
              <a:gd name="connsiteY84" fmla="*/ 4010511 h 6858000"/>
              <a:gd name="connsiteX85" fmla="*/ 698282 w 1605470"/>
              <a:gd name="connsiteY85" fmla="*/ 3998331 h 6858000"/>
              <a:gd name="connsiteX86" fmla="*/ 690830 w 1605470"/>
              <a:gd name="connsiteY86" fmla="*/ 3974753 h 6858000"/>
              <a:gd name="connsiteX87" fmla="*/ 692428 w 1605470"/>
              <a:gd name="connsiteY87" fmla="*/ 3969950 h 6858000"/>
              <a:gd name="connsiteX88" fmla="*/ 685850 w 1605470"/>
              <a:gd name="connsiteY88" fmla="*/ 3933779 h 6858000"/>
              <a:gd name="connsiteX89" fmla="*/ 687181 w 1605470"/>
              <a:gd name="connsiteY89" fmla="*/ 3933093 h 6858000"/>
              <a:gd name="connsiteX90" fmla="*/ 691535 w 1605470"/>
              <a:gd name="connsiteY90" fmla="*/ 3922082 h 6858000"/>
              <a:gd name="connsiteX91" fmla="*/ 696613 w 1605470"/>
              <a:gd name="connsiteY91" fmla="*/ 3901461 h 6858000"/>
              <a:gd name="connsiteX92" fmla="*/ 719207 w 1605470"/>
              <a:gd name="connsiteY92" fmla="*/ 3813873 h 6858000"/>
              <a:gd name="connsiteX93" fmla="*/ 718632 w 1605470"/>
              <a:gd name="connsiteY93" fmla="*/ 3806161 h 6858000"/>
              <a:gd name="connsiteX94" fmla="*/ 718939 w 1605470"/>
              <a:gd name="connsiteY94" fmla="*/ 3805957 h 6858000"/>
              <a:gd name="connsiteX95" fmla="*/ 718966 w 1605470"/>
              <a:gd name="connsiteY95" fmla="*/ 3797724 h 6858000"/>
              <a:gd name="connsiteX96" fmla="*/ 717581 w 1605470"/>
              <a:gd name="connsiteY96" fmla="*/ 3792098 h 6858000"/>
              <a:gd name="connsiteX97" fmla="*/ 716465 w 1605470"/>
              <a:gd name="connsiteY97" fmla="*/ 3777135 h 6858000"/>
              <a:gd name="connsiteX98" fmla="*/ 718198 w 1605470"/>
              <a:gd name="connsiteY98" fmla="*/ 3771656 h 6858000"/>
              <a:gd name="connsiteX99" fmla="*/ 721941 w 1605470"/>
              <a:gd name="connsiteY99" fmla="*/ 3769007 h 6858000"/>
              <a:gd name="connsiteX100" fmla="*/ 721407 w 1605470"/>
              <a:gd name="connsiteY100" fmla="*/ 3767709 h 6858000"/>
              <a:gd name="connsiteX101" fmla="*/ 730103 w 1605470"/>
              <a:gd name="connsiteY101" fmla="*/ 3738082 h 6858000"/>
              <a:gd name="connsiteX102" fmla="*/ 737449 w 1605470"/>
              <a:gd name="connsiteY102" fmla="*/ 3673397 h 6858000"/>
              <a:gd name="connsiteX103" fmla="*/ 736745 w 1605470"/>
              <a:gd name="connsiteY103" fmla="*/ 3637109 h 6858000"/>
              <a:gd name="connsiteX104" fmla="*/ 740188 w 1605470"/>
              <a:gd name="connsiteY104" fmla="*/ 3536883 h 6858000"/>
              <a:gd name="connsiteX105" fmla="*/ 747726 w 1605470"/>
              <a:gd name="connsiteY105" fmla="*/ 3435652 h 6858000"/>
              <a:gd name="connsiteX106" fmla="*/ 774383 w 1605470"/>
              <a:gd name="connsiteY106" fmla="*/ 3381564 h 6858000"/>
              <a:gd name="connsiteX107" fmla="*/ 774870 w 1605470"/>
              <a:gd name="connsiteY107" fmla="*/ 3375761 h 6858000"/>
              <a:gd name="connsiteX108" fmla="*/ 770510 w 1605470"/>
              <a:gd name="connsiteY108" fmla="*/ 3361844 h 6858000"/>
              <a:gd name="connsiteX109" fmla="*/ 767933 w 1605470"/>
              <a:gd name="connsiteY109" fmla="*/ 3356929 h 6858000"/>
              <a:gd name="connsiteX110" fmla="*/ 766158 w 1605470"/>
              <a:gd name="connsiteY110" fmla="*/ 3349058 h 6858000"/>
              <a:gd name="connsiteX111" fmla="*/ 766414 w 1605470"/>
              <a:gd name="connsiteY111" fmla="*/ 3348763 h 6858000"/>
              <a:gd name="connsiteX112" fmla="*/ 764166 w 1605470"/>
              <a:gd name="connsiteY112" fmla="*/ 3341588 h 6858000"/>
              <a:gd name="connsiteX113" fmla="*/ 749397 w 1605470"/>
              <a:gd name="connsiteY113" fmla="*/ 3307769 h 6858000"/>
              <a:gd name="connsiteX114" fmla="*/ 766960 w 1605470"/>
              <a:gd name="connsiteY114" fmla="*/ 3250522 h 6858000"/>
              <a:gd name="connsiteX115" fmla="*/ 767385 w 1605470"/>
              <a:gd name="connsiteY115" fmla="*/ 3229163 h 6858000"/>
              <a:gd name="connsiteX116" fmla="*/ 769208 w 1605470"/>
              <a:gd name="connsiteY116" fmla="*/ 3217217 h 6858000"/>
              <a:gd name="connsiteX117" fmla="*/ 770350 w 1605470"/>
              <a:gd name="connsiteY117" fmla="*/ 3216125 h 6858000"/>
              <a:gd name="connsiteX118" fmla="*/ 756043 w 1605470"/>
              <a:gd name="connsiteY118" fmla="*/ 3183755 h 6858000"/>
              <a:gd name="connsiteX119" fmla="*/ 756544 w 1605470"/>
              <a:gd name="connsiteY119" fmla="*/ 3178642 h 6858000"/>
              <a:gd name="connsiteX120" fmla="*/ 744144 w 1605470"/>
              <a:gd name="connsiteY120" fmla="*/ 3158586 h 6858000"/>
              <a:gd name="connsiteX121" fmla="*/ 739378 w 1605470"/>
              <a:gd name="connsiteY121" fmla="*/ 3147669 h 6858000"/>
              <a:gd name="connsiteX122" fmla="*/ 734648 w 1605470"/>
              <a:gd name="connsiteY122" fmla="*/ 3145733 h 6858000"/>
              <a:gd name="connsiteX123" fmla="*/ 729329 w 1605470"/>
              <a:gd name="connsiteY123" fmla="*/ 3129034 h 6858000"/>
              <a:gd name="connsiteX124" fmla="*/ 729994 w 1605470"/>
              <a:gd name="connsiteY124" fmla="*/ 3126682 h 6858000"/>
              <a:gd name="connsiteX125" fmla="*/ 720862 w 1605470"/>
              <a:gd name="connsiteY125" fmla="*/ 3114519 h 6858000"/>
              <a:gd name="connsiteX126" fmla="*/ 707471 w 1605470"/>
              <a:gd name="connsiteY126" fmla="*/ 3106272 h 6858000"/>
              <a:gd name="connsiteX127" fmla="*/ 680201 w 1605470"/>
              <a:gd name="connsiteY127" fmla="*/ 2958185 h 6858000"/>
              <a:gd name="connsiteX128" fmla="*/ 622815 w 1605470"/>
              <a:gd name="connsiteY128" fmla="*/ 2762989 h 6858000"/>
              <a:gd name="connsiteX129" fmla="*/ 571733 w 1605470"/>
              <a:gd name="connsiteY129" fmla="*/ 2554718 h 6858000"/>
              <a:gd name="connsiteX130" fmla="*/ 551827 w 1605470"/>
              <a:gd name="connsiteY130" fmla="*/ 2485734 h 6858000"/>
              <a:gd name="connsiteX131" fmla="*/ 542550 w 1605470"/>
              <a:gd name="connsiteY131" fmla="*/ 2447068 h 6858000"/>
              <a:gd name="connsiteX132" fmla="*/ 529511 w 1605470"/>
              <a:gd name="connsiteY132" fmla="*/ 2425819 h 6858000"/>
              <a:gd name="connsiteX133" fmla="*/ 528878 w 1605470"/>
              <a:gd name="connsiteY133" fmla="*/ 2408971 h 6858000"/>
              <a:gd name="connsiteX134" fmla="*/ 535510 w 1605470"/>
              <a:gd name="connsiteY134" fmla="*/ 2402874 h 6858000"/>
              <a:gd name="connsiteX135" fmla="*/ 538122 w 1605470"/>
              <a:gd name="connsiteY135" fmla="*/ 2381443 h 6858000"/>
              <a:gd name="connsiteX136" fmla="*/ 514451 w 1605470"/>
              <a:gd name="connsiteY136" fmla="*/ 2261920 h 6858000"/>
              <a:gd name="connsiteX137" fmla="*/ 486968 w 1605470"/>
              <a:gd name="connsiteY137" fmla="*/ 2182937 h 6858000"/>
              <a:gd name="connsiteX138" fmla="*/ 488555 w 1605470"/>
              <a:gd name="connsiteY138" fmla="*/ 2155135 h 6858000"/>
              <a:gd name="connsiteX139" fmla="*/ 486013 w 1605470"/>
              <a:gd name="connsiteY139" fmla="*/ 2118008 h 6858000"/>
              <a:gd name="connsiteX140" fmla="*/ 487006 w 1605470"/>
              <a:gd name="connsiteY140" fmla="*/ 2050531 h 6858000"/>
              <a:gd name="connsiteX141" fmla="*/ 478812 w 1605470"/>
              <a:gd name="connsiteY141" fmla="*/ 1963269 h 6858000"/>
              <a:gd name="connsiteX142" fmla="*/ 442619 w 1605470"/>
              <a:gd name="connsiteY142" fmla="*/ 1910499 h 6858000"/>
              <a:gd name="connsiteX143" fmla="*/ 446785 w 1605470"/>
              <a:gd name="connsiteY143" fmla="*/ 1903212 h 6858000"/>
              <a:gd name="connsiteX144" fmla="*/ 436547 w 1605470"/>
              <a:gd name="connsiteY144" fmla="*/ 1861531 h 6858000"/>
              <a:gd name="connsiteX145" fmla="*/ 390346 w 1605470"/>
              <a:gd name="connsiteY145" fmla="*/ 1732919 h 6858000"/>
              <a:gd name="connsiteX146" fmla="*/ 362657 w 1605470"/>
              <a:gd name="connsiteY146" fmla="*/ 1663540 h 6858000"/>
              <a:gd name="connsiteX147" fmla="*/ 361783 w 1605470"/>
              <a:gd name="connsiteY147" fmla="*/ 1615777 h 6858000"/>
              <a:gd name="connsiteX148" fmla="*/ 342578 w 1605470"/>
              <a:gd name="connsiteY148" fmla="*/ 1563678 h 6858000"/>
              <a:gd name="connsiteX149" fmla="*/ 355658 w 1605470"/>
              <a:gd name="connsiteY149" fmla="*/ 1519474 h 6858000"/>
              <a:gd name="connsiteX150" fmla="*/ 348400 w 1605470"/>
              <a:gd name="connsiteY150" fmla="*/ 1477995 h 6858000"/>
              <a:gd name="connsiteX151" fmla="*/ 334485 w 1605470"/>
              <a:gd name="connsiteY151" fmla="*/ 1373769 h 6858000"/>
              <a:gd name="connsiteX152" fmla="*/ 342792 w 1605470"/>
              <a:gd name="connsiteY152" fmla="*/ 1307086 h 6858000"/>
              <a:gd name="connsiteX153" fmla="*/ 343980 w 1605470"/>
              <a:gd name="connsiteY153" fmla="*/ 1189033 h 6858000"/>
              <a:gd name="connsiteX154" fmla="*/ 348665 w 1605470"/>
              <a:gd name="connsiteY154" fmla="*/ 1168288 h 6858000"/>
              <a:gd name="connsiteX155" fmla="*/ 340947 w 1605470"/>
              <a:gd name="connsiteY155" fmla="*/ 1142577 h 6858000"/>
              <a:gd name="connsiteX156" fmla="*/ 330253 w 1605470"/>
              <a:gd name="connsiteY156" fmla="*/ 1088484 h 6858000"/>
              <a:gd name="connsiteX157" fmla="*/ 318989 w 1605470"/>
              <a:gd name="connsiteY157" fmla="*/ 1016103 h 6858000"/>
              <a:gd name="connsiteX158" fmla="*/ 320445 w 1605470"/>
              <a:gd name="connsiteY158" fmla="*/ 932283 h 6858000"/>
              <a:gd name="connsiteX159" fmla="*/ 322681 w 1605470"/>
              <a:gd name="connsiteY159" fmla="*/ 915925 h 6858000"/>
              <a:gd name="connsiteX160" fmla="*/ 315310 w 1605470"/>
              <a:gd name="connsiteY160" fmla="*/ 896999 h 6858000"/>
              <a:gd name="connsiteX161" fmla="*/ 284718 w 1605470"/>
              <a:gd name="connsiteY161" fmla="*/ 821517 h 6858000"/>
              <a:gd name="connsiteX162" fmla="*/ 263668 w 1605470"/>
              <a:gd name="connsiteY162" fmla="*/ 751353 h 6858000"/>
              <a:gd name="connsiteX163" fmla="*/ 263226 w 1605470"/>
              <a:gd name="connsiteY163" fmla="*/ 721230 h 6858000"/>
              <a:gd name="connsiteX164" fmla="*/ 248897 w 1605470"/>
              <a:gd name="connsiteY164" fmla="*/ 681659 h 6858000"/>
              <a:gd name="connsiteX165" fmla="*/ 234316 w 1605470"/>
              <a:gd name="connsiteY165" fmla="*/ 635218 h 6858000"/>
              <a:gd name="connsiteX166" fmla="*/ 239327 w 1605470"/>
              <a:gd name="connsiteY166" fmla="*/ 613763 h 6858000"/>
              <a:gd name="connsiteX167" fmla="*/ 225269 w 1605470"/>
              <a:gd name="connsiteY167" fmla="*/ 598582 h 6858000"/>
              <a:gd name="connsiteX168" fmla="*/ 224950 w 1605470"/>
              <a:gd name="connsiteY168" fmla="*/ 576846 h 6858000"/>
              <a:gd name="connsiteX169" fmla="*/ 204576 w 1605470"/>
              <a:gd name="connsiteY169" fmla="*/ 530055 h 6858000"/>
              <a:gd name="connsiteX170" fmla="*/ 219064 w 1605470"/>
              <a:gd name="connsiteY170" fmla="*/ 469651 h 6858000"/>
              <a:gd name="connsiteX171" fmla="*/ 195012 w 1605470"/>
              <a:gd name="connsiteY171" fmla="*/ 448559 h 6858000"/>
              <a:gd name="connsiteX172" fmla="*/ 201434 w 1605470"/>
              <a:gd name="connsiteY172" fmla="*/ 441529 h 6858000"/>
              <a:gd name="connsiteX173" fmla="*/ 200655 w 1605470"/>
              <a:gd name="connsiteY173" fmla="*/ 428927 h 6858000"/>
              <a:gd name="connsiteX174" fmla="*/ 190059 w 1605470"/>
              <a:gd name="connsiteY174" fmla="*/ 430161 h 6858000"/>
              <a:gd name="connsiteX175" fmla="*/ 167079 w 1605470"/>
              <a:gd name="connsiteY175" fmla="*/ 367211 h 6858000"/>
              <a:gd name="connsiteX176" fmla="*/ 124571 w 1605470"/>
              <a:gd name="connsiteY176" fmla="*/ 302178 h 6858000"/>
              <a:gd name="connsiteX177" fmla="*/ 103243 w 1605470"/>
              <a:gd name="connsiteY177" fmla="*/ 211375 h 6858000"/>
              <a:gd name="connsiteX178" fmla="*/ 94571 w 1605470"/>
              <a:gd name="connsiteY178" fmla="*/ 184179 h 6858000"/>
              <a:gd name="connsiteX179" fmla="*/ 13437 w 1605470"/>
              <a:gd name="connsiteY179" fmla="*/ 19287 h 6858000"/>
              <a:gd name="connsiteX180" fmla="*/ 0 w 1605470"/>
              <a:gd name="connsiteY18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13201 h 6858000"/>
              <a:gd name="connsiteX77" fmla="*/ 738263 w 1605470"/>
              <a:gd name="connsiteY77" fmla="*/ 4444346 h 6858000"/>
              <a:gd name="connsiteX78" fmla="*/ 756542 w 1605470"/>
              <a:gd name="connsiteY78" fmla="*/ 4350346 h 6858000"/>
              <a:gd name="connsiteX79" fmla="*/ 715481 w 1605470"/>
              <a:gd name="connsiteY79" fmla="*/ 4214165 h 6858000"/>
              <a:gd name="connsiteX80" fmla="*/ 719554 w 1605470"/>
              <a:gd name="connsiteY80" fmla="*/ 4090296 h 6858000"/>
              <a:gd name="connsiteX81" fmla="*/ 704810 w 1605470"/>
              <a:gd name="connsiteY81" fmla="*/ 4033999 h 6858000"/>
              <a:gd name="connsiteX82" fmla="*/ 705959 w 1605470"/>
              <a:gd name="connsiteY82" fmla="*/ 4031933 h 6858000"/>
              <a:gd name="connsiteX83" fmla="*/ 704535 w 1605470"/>
              <a:gd name="connsiteY83" fmla="*/ 4013953 h 6858000"/>
              <a:gd name="connsiteX84" fmla="*/ 700443 w 1605470"/>
              <a:gd name="connsiteY84" fmla="*/ 4010511 h 6858000"/>
              <a:gd name="connsiteX85" fmla="*/ 698282 w 1605470"/>
              <a:gd name="connsiteY85" fmla="*/ 3998331 h 6858000"/>
              <a:gd name="connsiteX86" fmla="*/ 690830 w 1605470"/>
              <a:gd name="connsiteY86" fmla="*/ 3974753 h 6858000"/>
              <a:gd name="connsiteX87" fmla="*/ 692428 w 1605470"/>
              <a:gd name="connsiteY87" fmla="*/ 3969950 h 6858000"/>
              <a:gd name="connsiteX88" fmla="*/ 685850 w 1605470"/>
              <a:gd name="connsiteY88" fmla="*/ 3933779 h 6858000"/>
              <a:gd name="connsiteX89" fmla="*/ 687181 w 1605470"/>
              <a:gd name="connsiteY89" fmla="*/ 3933093 h 6858000"/>
              <a:gd name="connsiteX90" fmla="*/ 691535 w 1605470"/>
              <a:gd name="connsiteY90" fmla="*/ 3922082 h 6858000"/>
              <a:gd name="connsiteX91" fmla="*/ 696613 w 1605470"/>
              <a:gd name="connsiteY91" fmla="*/ 3901461 h 6858000"/>
              <a:gd name="connsiteX92" fmla="*/ 719207 w 1605470"/>
              <a:gd name="connsiteY92" fmla="*/ 3813873 h 6858000"/>
              <a:gd name="connsiteX93" fmla="*/ 718632 w 1605470"/>
              <a:gd name="connsiteY93" fmla="*/ 3806161 h 6858000"/>
              <a:gd name="connsiteX94" fmla="*/ 718939 w 1605470"/>
              <a:gd name="connsiteY94" fmla="*/ 3805957 h 6858000"/>
              <a:gd name="connsiteX95" fmla="*/ 718966 w 1605470"/>
              <a:gd name="connsiteY95" fmla="*/ 3797724 h 6858000"/>
              <a:gd name="connsiteX96" fmla="*/ 717581 w 1605470"/>
              <a:gd name="connsiteY96" fmla="*/ 3792098 h 6858000"/>
              <a:gd name="connsiteX97" fmla="*/ 716465 w 1605470"/>
              <a:gd name="connsiteY97" fmla="*/ 3777135 h 6858000"/>
              <a:gd name="connsiteX98" fmla="*/ 718198 w 1605470"/>
              <a:gd name="connsiteY98" fmla="*/ 3771656 h 6858000"/>
              <a:gd name="connsiteX99" fmla="*/ 721941 w 1605470"/>
              <a:gd name="connsiteY99" fmla="*/ 3769007 h 6858000"/>
              <a:gd name="connsiteX100" fmla="*/ 721407 w 1605470"/>
              <a:gd name="connsiteY100" fmla="*/ 3767709 h 6858000"/>
              <a:gd name="connsiteX101" fmla="*/ 730103 w 1605470"/>
              <a:gd name="connsiteY101" fmla="*/ 3738082 h 6858000"/>
              <a:gd name="connsiteX102" fmla="*/ 737449 w 1605470"/>
              <a:gd name="connsiteY102" fmla="*/ 3673397 h 6858000"/>
              <a:gd name="connsiteX103" fmla="*/ 736745 w 1605470"/>
              <a:gd name="connsiteY103" fmla="*/ 3637109 h 6858000"/>
              <a:gd name="connsiteX104" fmla="*/ 740188 w 1605470"/>
              <a:gd name="connsiteY104" fmla="*/ 3536883 h 6858000"/>
              <a:gd name="connsiteX105" fmla="*/ 747726 w 1605470"/>
              <a:gd name="connsiteY105" fmla="*/ 3435652 h 6858000"/>
              <a:gd name="connsiteX106" fmla="*/ 774383 w 1605470"/>
              <a:gd name="connsiteY106" fmla="*/ 3381564 h 6858000"/>
              <a:gd name="connsiteX107" fmla="*/ 774870 w 1605470"/>
              <a:gd name="connsiteY107" fmla="*/ 3375761 h 6858000"/>
              <a:gd name="connsiteX108" fmla="*/ 770510 w 1605470"/>
              <a:gd name="connsiteY108" fmla="*/ 3361844 h 6858000"/>
              <a:gd name="connsiteX109" fmla="*/ 767933 w 1605470"/>
              <a:gd name="connsiteY109" fmla="*/ 3356929 h 6858000"/>
              <a:gd name="connsiteX110" fmla="*/ 766158 w 1605470"/>
              <a:gd name="connsiteY110" fmla="*/ 3349058 h 6858000"/>
              <a:gd name="connsiteX111" fmla="*/ 766414 w 1605470"/>
              <a:gd name="connsiteY111" fmla="*/ 3348763 h 6858000"/>
              <a:gd name="connsiteX112" fmla="*/ 764166 w 1605470"/>
              <a:gd name="connsiteY112" fmla="*/ 3341588 h 6858000"/>
              <a:gd name="connsiteX113" fmla="*/ 749397 w 1605470"/>
              <a:gd name="connsiteY113" fmla="*/ 3307769 h 6858000"/>
              <a:gd name="connsiteX114" fmla="*/ 766960 w 1605470"/>
              <a:gd name="connsiteY114" fmla="*/ 3250522 h 6858000"/>
              <a:gd name="connsiteX115" fmla="*/ 767385 w 1605470"/>
              <a:gd name="connsiteY115" fmla="*/ 3229163 h 6858000"/>
              <a:gd name="connsiteX116" fmla="*/ 769208 w 1605470"/>
              <a:gd name="connsiteY116" fmla="*/ 3217217 h 6858000"/>
              <a:gd name="connsiteX117" fmla="*/ 770350 w 1605470"/>
              <a:gd name="connsiteY117" fmla="*/ 3216125 h 6858000"/>
              <a:gd name="connsiteX118" fmla="*/ 756043 w 1605470"/>
              <a:gd name="connsiteY118" fmla="*/ 3183755 h 6858000"/>
              <a:gd name="connsiteX119" fmla="*/ 756544 w 1605470"/>
              <a:gd name="connsiteY119" fmla="*/ 3178642 h 6858000"/>
              <a:gd name="connsiteX120" fmla="*/ 744144 w 1605470"/>
              <a:gd name="connsiteY120" fmla="*/ 3158586 h 6858000"/>
              <a:gd name="connsiteX121" fmla="*/ 739378 w 1605470"/>
              <a:gd name="connsiteY121" fmla="*/ 3147669 h 6858000"/>
              <a:gd name="connsiteX122" fmla="*/ 734648 w 1605470"/>
              <a:gd name="connsiteY122" fmla="*/ 3145733 h 6858000"/>
              <a:gd name="connsiteX123" fmla="*/ 729329 w 1605470"/>
              <a:gd name="connsiteY123" fmla="*/ 3129034 h 6858000"/>
              <a:gd name="connsiteX124" fmla="*/ 729994 w 1605470"/>
              <a:gd name="connsiteY124" fmla="*/ 3126682 h 6858000"/>
              <a:gd name="connsiteX125" fmla="*/ 720862 w 1605470"/>
              <a:gd name="connsiteY125" fmla="*/ 3114519 h 6858000"/>
              <a:gd name="connsiteX126" fmla="*/ 707471 w 1605470"/>
              <a:gd name="connsiteY126" fmla="*/ 3106272 h 6858000"/>
              <a:gd name="connsiteX127" fmla="*/ 680201 w 1605470"/>
              <a:gd name="connsiteY127" fmla="*/ 2958185 h 6858000"/>
              <a:gd name="connsiteX128" fmla="*/ 622815 w 1605470"/>
              <a:gd name="connsiteY128" fmla="*/ 2762989 h 6858000"/>
              <a:gd name="connsiteX129" fmla="*/ 571733 w 1605470"/>
              <a:gd name="connsiteY129" fmla="*/ 2554718 h 6858000"/>
              <a:gd name="connsiteX130" fmla="*/ 551827 w 1605470"/>
              <a:gd name="connsiteY130" fmla="*/ 2485734 h 6858000"/>
              <a:gd name="connsiteX131" fmla="*/ 542550 w 1605470"/>
              <a:gd name="connsiteY131" fmla="*/ 2447068 h 6858000"/>
              <a:gd name="connsiteX132" fmla="*/ 529511 w 1605470"/>
              <a:gd name="connsiteY132" fmla="*/ 2425819 h 6858000"/>
              <a:gd name="connsiteX133" fmla="*/ 528878 w 1605470"/>
              <a:gd name="connsiteY133" fmla="*/ 2408971 h 6858000"/>
              <a:gd name="connsiteX134" fmla="*/ 535510 w 1605470"/>
              <a:gd name="connsiteY134" fmla="*/ 2402874 h 6858000"/>
              <a:gd name="connsiteX135" fmla="*/ 538122 w 1605470"/>
              <a:gd name="connsiteY135" fmla="*/ 2381443 h 6858000"/>
              <a:gd name="connsiteX136" fmla="*/ 514451 w 1605470"/>
              <a:gd name="connsiteY136" fmla="*/ 2261920 h 6858000"/>
              <a:gd name="connsiteX137" fmla="*/ 486968 w 1605470"/>
              <a:gd name="connsiteY137" fmla="*/ 2182937 h 6858000"/>
              <a:gd name="connsiteX138" fmla="*/ 488555 w 1605470"/>
              <a:gd name="connsiteY138" fmla="*/ 2155135 h 6858000"/>
              <a:gd name="connsiteX139" fmla="*/ 486013 w 1605470"/>
              <a:gd name="connsiteY139" fmla="*/ 2118008 h 6858000"/>
              <a:gd name="connsiteX140" fmla="*/ 487006 w 1605470"/>
              <a:gd name="connsiteY140" fmla="*/ 2050531 h 6858000"/>
              <a:gd name="connsiteX141" fmla="*/ 478812 w 1605470"/>
              <a:gd name="connsiteY141" fmla="*/ 1963269 h 6858000"/>
              <a:gd name="connsiteX142" fmla="*/ 442619 w 1605470"/>
              <a:gd name="connsiteY142" fmla="*/ 1910499 h 6858000"/>
              <a:gd name="connsiteX143" fmla="*/ 446785 w 1605470"/>
              <a:gd name="connsiteY143" fmla="*/ 1903212 h 6858000"/>
              <a:gd name="connsiteX144" fmla="*/ 436547 w 1605470"/>
              <a:gd name="connsiteY144" fmla="*/ 1861531 h 6858000"/>
              <a:gd name="connsiteX145" fmla="*/ 390346 w 1605470"/>
              <a:gd name="connsiteY145" fmla="*/ 1732919 h 6858000"/>
              <a:gd name="connsiteX146" fmla="*/ 362657 w 1605470"/>
              <a:gd name="connsiteY146" fmla="*/ 1663540 h 6858000"/>
              <a:gd name="connsiteX147" fmla="*/ 361783 w 1605470"/>
              <a:gd name="connsiteY147" fmla="*/ 1615777 h 6858000"/>
              <a:gd name="connsiteX148" fmla="*/ 342578 w 1605470"/>
              <a:gd name="connsiteY148" fmla="*/ 1563678 h 6858000"/>
              <a:gd name="connsiteX149" fmla="*/ 355658 w 1605470"/>
              <a:gd name="connsiteY149" fmla="*/ 1519474 h 6858000"/>
              <a:gd name="connsiteX150" fmla="*/ 348400 w 1605470"/>
              <a:gd name="connsiteY150" fmla="*/ 1477995 h 6858000"/>
              <a:gd name="connsiteX151" fmla="*/ 334485 w 1605470"/>
              <a:gd name="connsiteY151" fmla="*/ 1373769 h 6858000"/>
              <a:gd name="connsiteX152" fmla="*/ 342792 w 1605470"/>
              <a:gd name="connsiteY152" fmla="*/ 1307086 h 6858000"/>
              <a:gd name="connsiteX153" fmla="*/ 343980 w 1605470"/>
              <a:gd name="connsiteY153" fmla="*/ 1189033 h 6858000"/>
              <a:gd name="connsiteX154" fmla="*/ 348665 w 1605470"/>
              <a:gd name="connsiteY154" fmla="*/ 1168288 h 6858000"/>
              <a:gd name="connsiteX155" fmla="*/ 340947 w 1605470"/>
              <a:gd name="connsiteY155" fmla="*/ 1142577 h 6858000"/>
              <a:gd name="connsiteX156" fmla="*/ 330253 w 1605470"/>
              <a:gd name="connsiteY156" fmla="*/ 1088484 h 6858000"/>
              <a:gd name="connsiteX157" fmla="*/ 318989 w 1605470"/>
              <a:gd name="connsiteY157" fmla="*/ 1016103 h 6858000"/>
              <a:gd name="connsiteX158" fmla="*/ 320445 w 1605470"/>
              <a:gd name="connsiteY158" fmla="*/ 932283 h 6858000"/>
              <a:gd name="connsiteX159" fmla="*/ 322681 w 1605470"/>
              <a:gd name="connsiteY159" fmla="*/ 915925 h 6858000"/>
              <a:gd name="connsiteX160" fmla="*/ 315310 w 1605470"/>
              <a:gd name="connsiteY160" fmla="*/ 896999 h 6858000"/>
              <a:gd name="connsiteX161" fmla="*/ 284718 w 1605470"/>
              <a:gd name="connsiteY161" fmla="*/ 821517 h 6858000"/>
              <a:gd name="connsiteX162" fmla="*/ 263668 w 1605470"/>
              <a:gd name="connsiteY162" fmla="*/ 751353 h 6858000"/>
              <a:gd name="connsiteX163" fmla="*/ 263226 w 1605470"/>
              <a:gd name="connsiteY163" fmla="*/ 721230 h 6858000"/>
              <a:gd name="connsiteX164" fmla="*/ 248897 w 1605470"/>
              <a:gd name="connsiteY164" fmla="*/ 681659 h 6858000"/>
              <a:gd name="connsiteX165" fmla="*/ 234316 w 1605470"/>
              <a:gd name="connsiteY165" fmla="*/ 635218 h 6858000"/>
              <a:gd name="connsiteX166" fmla="*/ 239327 w 1605470"/>
              <a:gd name="connsiteY166" fmla="*/ 613763 h 6858000"/>
              <a:gd name="connsiteX167" fmla="*/ 225269 w 1605470"/>
              <a:gd name="connsiteY167" fmla="*/ 598582 h 6858000"/>
              <a:gd name="connsiteX168" fmla="*/ 224950 w 1605470"/>
              <a:gd name="connsiteY168" fmla="*/ 576846 h 6858000"/>
              <a:gd name="connsiteX169" fmla="*/ 204576 w 1605470"/>
              <a:gd name="connsiteY169" fmla="*/ 530055 h 6858000"/>
              <a:gd name="connsiteX170" fmla="*/ 219064 w 1605470"/>
              <a:gd name="connsiteY170" fmla="*/ 469651 h 6858000"/>
              <a:gd name="connsiteX171" fmla="*/ 195012 w 1605470"/>
              <a:gd name="connsiteY171" fmla="*/ 448559 h 6858000"/>
              <a:gd name="connsiteX172" fmla="*/ 201434 w 1605470"/>
              <a:gd name="connsiteY172" fmla="*/ 441529 h 6858000"/>
              <a:gd name="connsiteX173" fmla="*/ 200655 w 1605470"/>
              <a:gd name="connsiteY173" fmla="*/ 428927 h 6858000"/>
              <a:gd name="connsiteX174" fmla="*/ 190059 w 1605470"/>
              <a:gd name="connsiteY174" fmla="*/ 430161 h 6858000"/>
              <a:gd name="connsiteX175" fmla="*/ 167079 w 1605470"/>
              <a:gd name="connsiteY175" fmla="*/ 367211 h 6858000"/>
              <a:gd name="connsiteX176" fmla="*/ 124571 w 1605470"/>
              <a:gd name="connsiteY176" fmla="*/ 302178 h 6858000"/>
              <a:gd name="connsiteX177" fmla="*/ 103243 w 1605470"/>
              <a:gd name="connsiteY177" fmla="*/ 211375 h 6858000"/>
              <a:gd name="connsiteX178" fmla="*/ 94571 w 1605470"/>
              <a:gd name="connsiteY178" fmla="*/ 184179 h 6858000"/>
              <a:gd name="connsiteX179" fmla="*/ 13437 w 1605470"/>
              <a:gd name="connsiteY179" fmla="*/ 19287 h 6858000"/>
              <a:gd name="connsiteX180" fmla="*/ 0 w 1605470"/>
              <a:gd name="connsiteY18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47700 w 1605470"/>
              <a:gd name="connsiteY75" fmla="*/ 4690749 h 6858000"/>
              <a:gd name="connsiteX76" fmla="*/ 743180 w 1605470"/>
              <a:gd name="connsiteY76" fmla="*/ 4613201 h 6858000"/>
              <a:gd name="connsiteX77" fmla="*/ 738263 w 1605470"/>
              <a:gd name="connsiteY77" fmla="*/ 4444346 h 6858000"/>
              <a:gd name="connsiteX78" fmla="*/ 756542 w 1605470"/>
              <a:gd name="connsiteY78" fmla="*/ 4350346 h 6858000"/>
              <a:gd name="connsiteX79" fmla="*/ 715481 w 1605470"/>
              <a:gd name="connsiteY79" fmla="*/ 4214165 h 6858000"/>
              <a:gd name="connsiteX80" fmla="*/ 719554 w 1605470"/>
              <a:gd name="connsiteY80" fmla="*/ 4090296 h 6858000"/>
              <a:gd name="connsiteX81" fmla="*/ 704810 w 1605470"/>
              <a:gd name="connsiteY81" fmla="*/ 4033999 h 6858000"/>
              <a:gd name="connsiteX82" fmla="*/ 705959 w 1605470"/>
              <a:gd name="connsiteY82" fmla="*/ 4031933 h 6858000"/>
              <a:gd name="connsiteX83" fmla="*/ 704535 w 1605470"/>
              <a:gd name="connsiteY83" fmla="*/ 4013953 h 6858000"/>
              <a:gd name="connsiteX84" fmla="*/ 700443 w 1605470"/>
              <a:gd name="connsiteY84" fmla="*/ 4010511 h 6858000"/>
              <a:gd name="connsiteX85" fmla="*/ 698282 w 1605470"/>
              <a:gd name="connsiteY85" fmla="*/ 3998331 h 6858000"/>
              <a:gd name="connsiteX86" fmla="*/ 690830 w 1605470"/>
              <a:gd name="connsiteY86" fmla="*/ 3974753 h 6858000"/>
              <a:gd name="connsiteX87" fmla="*/ 692428 w 1605470"/>
              <a:gd name="connsiteY87" fmla="*/ 3969950 h 6858000"/>
              <a:gd name="connsiteX88" fmla="*/ 685850 w 1605470"/>
              <a:gd name="connsiteY88" fmla="*/ 3933779 h 6858000"/>
              <a:gd name="connsiteX89" fmla="*/ 687181 w 1605470"/>
              <a:gd name="connsiteY89" fmla="*/ 3933093 h 6858000"/>
              <a:gd name="connsiteX90" fmla="*/ 691535 w 1605470"/>
              <a:gd name="connsiteY90" fmla="*/ 3922082 h 6858000"/>
              <a:gd name="connsiteX91" fmla="*/ 696613 w 1605470"/>
              <a:gd name="connsiteY91" fmla="*/ 3901461 h 6858000"/>
              <a:gd name="connsiteX92" fmla="*/ 719207 w 1605470"/>
              <a:gd name="connsiteY92" fmla="*/ 3813873 h 6858000"/>
              <a:gd name="connsiteX93" fmla="*/ 718632 w 1605470"/>
              <a:gd name="connsiteY93" fmla="*/ 3806161 h 6858000"/>
              <a:gd name="connsiteX94" fmla="*/ 718939 w 1605470"/>
              <a:gd name="connsiteY94" fmla="*/ 3805957 h 6858000"/>
              <a:gd name="connsiteX95" fmla="*/ 718966 w 1605470"/>
              <a:gd name="connsiteY95" fmla="*/ 3797724 h 6858000"/>
              <a:gd name="connsiteX96" fmla="*/ 717581 w 1605470"/>
              <a:gd name="connsiteY96" fmla="*/ 3792098 h 6858000"/>
              <a:gd name="connsiteX97" fmla="*/ 716465 w 1605470"/>
              <a:gd name="connsiteY97" fmla="*/ 3777135 h 6858000"/>
              <a:gd name="connsiteX98" fmla="*/ 718198 w 1605470"/>
              <a:gd name="connsiteY98" fmla="*/ 3771656 h 6858000"/>
              <a:gd name="connsiteX99" fmla="*/ 721941 w 1605470"/>
              <a:gd name="connsiteY99" fmla="*/ 3769007 h 6858000"/>
              <a:gd name="connsiteX100" fmla="*/ 721407 w 1605470"/>
              <a:gd name="connsiteY100" fmla="*/ 3767709 h 6858000"/>
              <a:gd name="connsiteX101" fmla="*/ 730103 w 1605470"/>
              <a:gd name="connsiteY101" fmla="*/ 3738082 h 6858000"/>
              <a:gd name="connsiteX102" fmla="*/ 737449 w 1605470"/>
              <a:gd name="connsiteY102" fmla="*/ 3673397 h 6858000"/>
              <a:gd name="connsiteX103" fmla="*/ 736745 w 1605470"/>
              <a:gd name="connsiteY103" fmla="*/ 3637109 h 6858000"/>
              <a:gd name="connsiteX104" fmla="*/ 740188 w 1605470"/>
              <a:gd name="connsiteY104" fmla="*/ 3536883 h 6858000"/>
              <a:gd name="connsiteX105" fmla="*/ 747726 w 1605470"/>
              <a:gd name="connsiteY105" fmla="*/ 3435652 h 6858000"/>
              <a:gd name="connsiteX106" fmla="*/ 774383 w 1605470"/>
              <a:gd name="connsiteY106" fmla="*/ 3381564 h 6858000"/>
              <a:gd name="connsiteX107" fmla="*/ 774870 w 1605470"/>
              <a:gd name="connsiteY107" fmla="*/ 3375761 h 6858000"/>
              <a:gd name="connsiteX108" fmla="*/ 770510 w 1605470"/>
              <a:gd name="connsiteY108" fmla="*/ 3361844 h 6858000"/>
              <a:gd name="connsiteX109" fmla="*/ 767933 w 1605470"/>
              <a:gd name="connsiteY109" fmla="*/ 3356929 h 6858000"/>
              <a:gd name="connsiteX110" fmla="*/ 766158 w 1605470"/>
              <a:gd name="connsiteY110" fmla="*/ 3349058 h 6858000"/>
              <a:gd name="connsiteX111" fmla="*/ 766414 w 1605470"/>
              <a:gd name="connsiteY111" fmla="*/ 3348763 h 6858000"/>
              <a:gd name="connsiteX112" fmla="*/ 764166 w 1605470"/>
              <a:gd name="connsiteY112" fmla="*/ 3341588 h 6858000"/>
              <a:gd name="connsiteX113" fmla="*/ 749397 w 1605470"/>
              <a:gd name="connsiteY113" fmla="*/ 3307769 h 6858000"/>
              <a:gd name="connsiteX114" fmla="*/ 766960 w 1605470"/>
              <a:gd name="connsiteY114" fmla="*/ 3250522 h 6858000"/>
              <a:gd name="connsiteX115" fmla="*/ 767385 w 1605470"/>
              <a:gd name="connsiteY115" fmla="*/ 3229163 h 6858000"/>
              <a:gd name="connsiteX116" fmla="*/ 769208 w 1605470"/>
              <a:gd name="connsiteY116" fmla="*/ 3217217 h 6858000"/>
              <a:gd name="connsiteX117" fmla="*/ 770350 w 1605470"/>
              <a:gd name="connsiteY117" fmla="*/ 3216125 h 6858000"/>
              <a:gd name="connsiteX118" fmla="*/ 756043 w 1605470"/>
              <a:gd name="connsiteY118" fmla="*/ 3183755 h 6858000"/>
              <a:gd name="connsiteX119" fmla="*/ 756544 w 1605470"/>
              <a:gd name="connsiteY119" fmla="*/ 3178642 h 6858000"/>
              <a:gd name="connsiteX120" fmla="*/ 744144 w 1605470"/>
              <a:gd name="connsiteY120" fmla="*/ 3158586 h 6858000"/>
              <a:gd name="connsiteX121" fmla="*/ 739378 w 1605470"/>
              <a:gd name="connsiteY121" fmla="*/ 3147669 h 6858000"/>
              <a:gd name="connsiteX122" fmla="*/ 734648 w 1605470"/>
              <a:gd name="connsiteY122" fmla="*/ 3145733 h 6858000"/>
              <a:gd name="connsiteX123" fmla="*/ 729329 w 1605470"/>
              <a:gd name="connsiteY123" fmla="*/ 3129034 h 6858000"/>
              <a:gd name="connsiteX124" fmla="*/ 729994 w 1605470"/>
              <a:gd name="connsiteY124" fmla="*/ 3126682 h 6858000"/>
              <a:gd name="connsiteX125" fmla="*/ 720862 w 1605470"/>
              <a:gd name="connsiteY125" fmla="*/ 3114519 h 6858000"/>
              <a:gd name="connsiteX126" fmla="*/ 707471 w 1605470"/>
              <a:gd name="connsiteY126" fmla="*/ 3106272 h 6858000"/>
              <a:gd name="connsiteX127" fmla="*/ 680201 w 1605470"/>
              <a:gd name="connsiteY127" fmla="*/ 2958185 h 6858000"/>
              <a:gd name="connsiteX128" fmla="*/ 622815 w 1605470"/>
              <a:gd name="connsiteY128" fmla="*/ 2762989 h 6858000"/>
              <a:gd name="connsiteX129" fmla="*/ 571733 w 1605470"/>
              <a:gd name="connsiteY129" fmla="*/ 2554718 h 6858000"/>
              <a:gd name="connsiteX130" fmla="*/ 551827 w 1605470"/>
              <a:gd name="connsiteY130" fmla="*/ 2485734 h 6858000"/>
              <a:gd name="connsiteX131" fmla="*/ 542550 w 1605470"/>
              <a:gd name="connsiteY131" fmla="*/ 2447068 h 6858000"/>
              <a:gd name="connsiteX132" fmla="*/ 529511 w 1605470"/>
              <a:gd name="connsiteY132" fmla="*/ 2425819 h 6858000"/>
              <a:gd name="connsiteX133" fmla="*/ 528878 w 1605470"/>
              <a:gd name="connsiteY133" fmla="*/ 2408971 h 6858000"/>
              <a:gd name="connsiteX134" fmla="*/ 535510 w 1605470"/>
              <a:gd name="connsiteY134" fmla="*/ 2402874 h 6858000"/>
              <a:gd name="connsiteX135" fmla="*/ 538122 w 1605470"/>
              <a:gd name="connsiteY135" fmla="*/ 2381443 h 6858000"/>
              <a:gd name="connsiteX136" fmla="*/ 514451 w 1605470"/>
              <a:gd name="connsiteY136" fmla="*/ 2261920 h 6858000"/>
              <a:gd name="connsiteX137" fmla="*/ 486968 w 1605470"/>
              <a:gd name="connsiteY137" fmla="*/ 2182937 h 6858000"/>
              <a:gd name="connsiteX138" fmla="*/ 488555 w 1605470"/>
              <a:gd name="connsiteY138" fmla="*/ 2155135 h 6858000"/>
              <a:gd name="connsiteX139" fmla="*/ 486013 w 1605470"/>
              <a:gd name="connsiteY139" fmla="*/ 2118008 h 6858000"/>
              <a:gd name="connsiteX140" fmla="*/ 487006 w 1605470"/>
              <a:gd name="connsiteY140" fmla="*/ 2050531 h 6858000"/>
              <a:gd name="connsiteX141" fmla="*/ 478812 w 1605470"/>
              <a:gd name="connsiteY141" fmla="*/ 1963269 h 6858000"/>
              <a:gd name="connsiteX142" fmla="*/ 442619 w 1605470"/>
              <a:gd name="connsiteY142" fmla="*/ 1910499 h 6858000"/>
              <a:gd name="connsiteX143" fmla="*/ 446785 w 1605470"/>
              <a:gd name="connsiteY143" fmla="*/ 1903212 h 6858000"/>
              <a:gd name="connsiteX144" fmla="*/ 436547 w 1605470"/>
              <a:gd name="connsiteY144" fmla="*/ 1861531 h 6858000"/>
              <a:gd name="connsiteX145" fmla="*/ 390346 w 1605470"/>
              <a:gd name="connsiteY145" fmla="*/ 1732919 h 6858000"/>
              <a:gd name="connsiteX146" fmla="*/ 362657 w 1605470"/>
              <a:gd name="connsiteY146" fmla="*/ 1663540 h 6858000"/>
              <a:gd name="connsiteX147" fmla="*/ 361783 w 1605470"/>
              <a:gd name="connsiteY147" fmla="*/ 1615777 h 6858000"/>
              <a:gd name="connsiteX148" fmla="*/ 342578 w 1605470"/>
              <a:gd name="connsiteY148" fmla="*/ 1563678 h 6858000"/>
              <a:gd name="connsiteX149" fmla="*/ 355658 w 1605470"/>
              <a:gd name="connsiteY149" fmla="*/ 1519474 h 6858000"/>
              <a:gd name="connsiteX150" fmla="*/ 348400 w 1605470"/>
              <a:gd name="connsiteY150" fmla="*/ 1477995 h 6858000"/>
              <a:gd name="connsiteX151" fmla="*/ 334485 w 1605470"/>
              <a:gd name="connsiteY151" fmla="*/ 1373769 h 6858000"/>
              <a:gd name="connsiteX152" fmla="*/ 342792 w 1605470"/>
              <a:gd name="connsiteY152" fmla="*/ 1307086 h 6858000"/>
              <a:gd name="connsiteX153" fmla="*/ 343980 w 1605470"/>
              <a:gd name="connsiteY153" fmla="*/ 1189033 h 6858000"/>
              <a:gd name="connsiteX154" fmla="*/ 348665 w 1605470"/>
              <a:gd name="connsiteY154" fmla="*/ 1168288 h 6858000"/>
              <a:gd name="connsiteX155" fmla="*/ 340947 w 1605470"/>
              <a:gd name="connsiteY155" fmla="*/ 1142577 h 6858000"/>
              <a:gd name="connsiteX156" fmla="*/ 330253 w 1605470"/>
              <a:gd name="connsiteY156" fmla="*/ 1088484 h 6858000"/>
              <a:gd name="connsiteX157" fmla="*/ 318989 w 1605470"/>
              <a:gd name="connsiteY157" fmla="*/ 1016103 h 6858000"/>
              <a:gd name="connsiteX158" fmla="*/ 320445 w 1605470"/>
              <a:gd name="connsiteY158" fmla="*/ 932283 h 6858000"/>
              <a:gd name="connsiteX159" fmla="*/ 322681 w 1605470"/>
              <a:gd name="connsiteY159" fmla="*/ 915925 h 6858000"/>
              <a:gd name="connsiteX160" fmla="*/ 315310 w 1605470"/>
              <a:gd name="connsiteY160" fmla="*/ 896999 h 6858000"/>
              <a:gd name="connsiteX161" fmla="*/ 284718 w 1605470"/>
              <a:gd name="connsiteY161" fmla="*/ 821517 h 6858000"/>
              <a:gd name="connsiteX162" fmla="*/ 263668 w 1605470"/>
              <a:gd name="connsiteY162" fmla="*/ 751353 h 6858000"/>
              <a:gd name="connsiteX163" fmla="*/ 263226 w 1605470"/>
              <a:gd name="connsiteY163" fmla="*/ 721230 h 6858000"/>
              <a:gd name="connsiteX164" fmla="*/ 248897 w 1605470"/>
              <a:gd name="connsiteY164" fmla="*/ 681659 h 6858000"/>
              <a:gd name="connsiteX165" fmla="*/ 234316 w 1605470"/>
              <a:gd name="connsiteY165" fmla="*/ 635218 h 6858000"/>
              <a:gd name="connsiteX166" fmla="*/ 239327 w 1605470"/>
              <a:gd name="connsiteY166" fmla="*/ 613763 h 6858000"/>
              <a:gd name="connsiteX167" fmla="*/ 225269 w 1605470"/>
              <a:gd name="connsiteY167" fmla="*/ 598582 h 6858000"/>
              <a:gd name="connsiteX168" fmla="*/ 224950 w 1605470"/>
              <a:gd name="connsiteY168" fmla="*/ 576846 h 6858000"/>
              <a:gd name="connsiteX169" fmla="*/ 204576 w 1605470"/>
              <a:gd name="connsiteY169" fmla="*/ 530055 h 6858000"/>
              <a:gd name="connsiteX170" fmla="*/ 219064 w 1605470"/>
              <a:gd name="connsiteY170" fmla="*/ 469651 h 6858000"/>
              <a:gd name="connsiteX171" fmla="*/ 195012 w 1605470"/>
              <a:gd name="connsiteY171" fmla="*/ 448559 h 6858000"/>
              <a:gd name="connsiteX172" fmla="*/ 201434 w 1605470"/>
              <a:gd name="connsiteY172" fmla="*/ 441529 h 6858000"/>
              <a:gd name="connsiteX173" fmla="*/ 200655 w 1605470"/>
              <a:gd name="connsiteY173" fmla="*/ 428927 h 6858000"/>
              <a:gd name="connsiteX174" fmla="*/ 190059 w 1605470"/>
              <a:gd name="connsiteY174" fmla="*/ 430161 h 6858000"/>
              <a:gd name="connsiteX175" fmla="*/ 167079 w 1605470"/>
              <a:gd name="connsiteY175" fmla="*/ 367211 h 6858000"/>
              <a:gd name="connsiteX176" fmla="*/ 124571 w 1605470"/>
              <a:gd name="connsiteY176" fmla="*/ 302178 h 6858000"/>
              <a:gd name="connsiteX177" fmla="*/ 103243 w 1605470"/>
              <a:gd name="connsiteY177" fmla="*/ 211375 h 6858000"/>
              <a:gd name="connsiteX178" fmla="*/ 94571 w 1605470"/>
              <a:gd name="connsiteY178" fmla="*/ 184179 h 6858000"/>
              <a:gd name="connsiteX179" fmla="*/ 13437 w 1605470"/>
              <a:gd name="connsiteY179" fmla="*/ 19287 h 6858000"/>
              <a:gd name="connsiteX180" fmla="*/ 0 w 1605470"/>
              <a:gd name="connsiteY18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935 w 1605470"/>
              <a:gd name="connsiteY68" fmla="*/ 4821504 h 6858000"/>
              <a:gd name="connsiteX69" fmla="*/ 732118 w 1605470"/>
              <a:gd name="connsiteY69" fmla="*/ 4801535 h 6858000"/>
              <a:gd name="connsiteX70" fmla="*/ 739787 w 1605470"/>
              <a:gd name="connsiteY70" fmla="*/ 4797794 h 6858000"/>
              <a:gd name="connsiteX71" fmla="*/ 741081 w 1605470"/>
              <a:gd name="connsiteY71" fmla="*/ 4784526 h 6858000"/>
              <a:gd name="connsiteX72" fmla="*/ 742865 w 1605470"/>
              <a:gd name="connsiteY72" fmla="*/ 4781211 h 6858000"/>
              <a:gd name="connsiteX73" fmla="*/ 751652 w 1605470"/>
              <a:gd name="connsiteY73" fmla="*/ 4761984 h 6858000"/>
              <a:gd name="connsiteX74" fmla="*/ 747700 w 1605470"/>
              <a:gd name="connsiteY74" fmla="*/ 4690749 h 6858000"/>
              <a:gd name="connsiteX75" fmla="*/ 743180 w 1605470"/>
              <a:gd name="connsiteY75" fmla="*/ 4613201 h 6858000"/>
              <a:gd name="connsiteX76" fmla="*/ 738263 w 1605470"/>
              <a:gd name="connsiteY76" fmla="*/ 4444346 h 6858000"/>
              <a:gd name="connsiteX77" fmla="*/ 756542 w 1605470"/>
              <a:gd name="connsiteY77" fmla="*/ 4350346 h 6858000"/>
              <a:gd name="connsiteX78" fmla="*/ 715481 w 1605470"/>
              <a:gd name="connsiteY78" fmla="*/ 4214165 h 6858000"/>
              <a:gd name="connsiteX79" fmla="*/ 719554 w 1605470"/>
              <a:gd name="connsiteY79" fmla="*/ 4090296 h 6858000"/>
              <a:gd name="connsiteX80" fmla="*/ 704810 w 1605470"/>
              <a:gd name="connsiteY80" fmla="*/ 4033999 h 6858000"/>
              <a:gd name="connsiteX81" fmla="*/ 705959 w 1605470"/>
              <a:gd name="connsiteY81" fmla="*/ 4031933 h 6858000"/>
              <a:gd name="connsiteX82" fmla="*/ 704535 w 1605470"/>
              <a:gd name="connsiteY82" fmla="*/ 4013953 h 6858000"/>
              <a:gd name="connsiteX83" fmla="*/ 700443 w 1605470"/>
              <a:gd name="connsiteY83" fmla="*/ 4010511 h 6858000"/>
              <a:gd name="connsiteX84" fmla="*/ 698282 w 1605470"/>
              <a:gd name="connsiteY84" fmla="*/ 3998331 h 6858000"/>
              <a:gd name="connsiteX85" fmla="*/ 690830 w 1605470"/>
              <a:gd name="connsiteY85" fmla="*/ 3974753 h 6858000"/>
              <a:gd name="connsiteX86" fmla="*/ 692428 w 1605470"/>
              <a:gd name="connsiteY86" fmla="*/ 3969950 h 6858000"/>
              <a:gd name="connsiteX87" fmla="*/ 685850 w 1605470"/>
              <a:gd name="connsiteY87" fmla="*/ 3933779 h 6858000"/>
              <a:gd name="connsiteX88" fmla="*/ 687181 w 1605470"/>
              <a:gd name="connsiteY88" fmla="*/ 3933093 h 6858000"/>
              <a:gd name="connsiteX89" fmla="*/ 691535 w 1605470"/>
              <a:gd name="connsiteY89" fmla="*/ 3922082 h 6858000"/>
              <a:gd name="connsiteX90" fmla="*/ 696613 w 1605470"/>
              <a:gd name="connsiteY90" fmla="*/ 3901461 h 6858000"/>
              <a:gd name="connsiteX91" fmla="*/ 719207 w 1605470"/>
              <a:gd name="connsiteY91" fmla="*/ 3813873 h 6858000"/>
              <a:gd name="connsiteX92" fmla="*/ 718632 w 1605470"/>
              <a:gd name="connsiteY92" fmla="*/ 3806161 h 6858000"/>
              <a:gd name="connsiteX93" fmla="*/ 718939 w 1605470"/>
              <a:gd name="connsiteY93" fmla="*/ 3805957 h 6858000"/>
              <a:gd name="connsiteX94" fmla="*/ 718966 w 1605470"/>
              <a:gd name="connsiteY94" fmla="*/ 3797724 h 6858000"/>
              <a:gd name="connsiteX95" fmla="*/ 717581 w 1605470"/>
              <a:gd name="connsiteY95" fmla="*/ 3792098 h 6858000"/>
              <a:gd name="connsiteX96" fmla="*/ 716465 w 1605470"/>
              <a:gd name="connsiteY96" fmla="*/ 3777135 h 6858000"/>
              <a:gd name="connsiteX97" fmla="*/ 718198 w 1605470"/>
              <a:gd name="connsiteY97" fmla="*/ 3771656 h 6858000"/>
              <a:gd name="connsiteX98" fmla="*/ 721941 w 1605470"/>
              <a:gd name="connsiteY98" fmla="*/ 3769007 h 6858000"/>
              <a:gd name="connsiteX99" fmla="*/ 721407 w 1605470"/>
              <a:gd name="connsiteY99" fmla="*/ 3767709 h 6858000"/>
              <a:gd name="connsiteX100" fmla="*/ 730103 w 1605470"/>
              <a:gd name="connsiteY100" fmla="*/ 3738082 h 6858000"/>
              <a:gd name="connsiteX101" fmla="*/ 737449 w 1605470"/>
              <a:gd name="connsiteY101" fmla="*/ 3673397 h 6858000"/>
              <a:gd name="connsiteX102" fmla="*/ 736745 w 1605470"/>
              <a:gd name="connsiteY102" fmla="*/ 3637109 h 6858000"/>
              <a:gd name="connsiteX103" fmla="*/ 740188 w 1605470"/>
              <a:gd name="connsiteY103" fmla="*/ 3536883 h 6858000"/>
              <a:gd name="connsiteX104" fmla="*/ 747726 w 1605470"/>
              <a:gd name="connsiteY104" fmla="*/ 3435652 h 6858000"/>
              <a:gd name="connsiteX105" fmla="*/ 774383 w 1605470"/>
              <a:gd name="connsiteY105" fmla="*/ 3381564 h 6858000"/>
              <a:gd name="connsiteX106" fmla="*/ 774870 w 1605470"/>
              <a:gd name="connsiteY106" fmla="*/ 3375761 h 6858000"/>
              <a:gd name="connsiteX107" fmla="*/ 770510 w 1605470"/>
              <a:gd name="connsiteY107" fmla="*/ 3361844 h 6858000"/>
              <a:gd name="connsiteX108" fmla="*/ 767933 w 1605470"/>
              <a:gd name="connsiteY108" fmla="*/ 3356929 h 6858000"/>
              <a:gd name="connsiteX109" fmla="*/ 766158 w 1605470"/>
              <a:gd name="connsiteY109" fmla="*/ 3349058 h 6858000"/>
              <a:gd name="connsiteX110" fmla="*/ 766414 w 1605470"/>
              <a:gd name="connsiteY110" fmla="*/ 3348763 h 6858000"/>
              <a:gd name="connsiteX111" fmla="*/ 764166 w 1605470"/>
              <a:gd name="connsiteY111" fmla="*/ 3341588 h 6858000"/>
              <a:gd name="connsiteX112" fmla="*/ 749397 w 1605470"/>
              <a:gd name="connsiteY112" fmla="*/ 3307769 h 6858000"/>
              <a:gd name="connsiteX113" fmla="*/ 766960 w 1605470"/>
              <a:gd name="connsiteY113" fmla="*/ 3250522 h 6858000"/>
              <a:gd name="connsiteX114" fmla="*/ 767385 w 1605470"/>
              <a:gd name="connsiteY114" fmla="*/ 3229163 h 6858000"/>
              <a:gd name="connsiteX115" fmla="*/ 769208 w 1605470"/>
              <a:gd name="connsiteY115" fmla="*/ 3217217 h 6858000"/>
              <a:gd name="connsiteX116" fmla="*/ 770350 w 1605470"/>
              <a:gd name="connsiteY116" fmla="*/ 3216125 h 6858000"/>
              <a:gd name="connsiteX117" fmla="*/ 756043 w 1605470"/>
              <a:gd name="connsiteY117" fmla="*/ 3183755 h 6858000"/>
              <a:gd name="connsiteX118" fmla="*/ 756544 w 1605470"/>
              <a:gd name="connsiteY118" fmla="*/ 3178642 h 6858000"/>
              <a:gd name="connsiteX119" fmla="*/ 744144 w 1605470"/>
              <a:gd name="connsiteY119" fmla="*/ 3158586 h 6858000"/>
              <a:gd name="connsiteX120" fmla="*/ 739378 w 1605470"/>
              <a:gd name="connsiteY120" fmla="*/ 3147669 h 6858000"/>
              <a:gd name="connsiteX121" fmla="*/ 734648 w 1605470"/>
              <a:gd name="connsiteY121" fmla="*/ 3145733 h 6858000"/>
              <a:gd name="connsiteX122" fmla="*/ 729329 w 1605470"/>
              <a:gd name="connsiteY122" fmla="*/ 3129034 h 6858000"/>
              <a:gd name="connsiteX123" fmla="*/ 729994 w 1605470"/>
              <a:gd name="connsiteY123" fmla="*/ 3126682 h 6858000"/>
              <a:gd name="connsiteX124" fmla="*/ 720862 w 1605470"/>
              <a:gd name="connsiteY124" fmla="*/ 3114519 h 6858000"/>
              <a:gd name="connsiteX125" fmla="*/ 707471 w 1605470"/>
              <a:gd name="connsiteY125" fmla="*/ 3106272 h 6858000"/>
              <a:gd name="connsiteX126" fmla="*/ 680201 w 1605470"/>
              <a:gd name="connsiteY126" fmla="*/ 2958185 h 6858000"/>
              <a:gd name="connsiteX127" fmla="*/ 622815 w 1605470"/>
              <a:gd name="connsiteY127" fmla="*/ 2762989 h 6858000"/>
              <a:gd name="connsiteX128" fmla="*/ 571733 w 1605470"/>
              <a:gd name="connsiteY128" fmla="*/ 2554718 h 6858000"/>
              <a:gd name="connsiteX129" fmla="*/ 551827 w 1605470"/>
              <a:gd name="connsiteY129" fmla="*/ 2485734 h 6858000"/>
              <a:gd name="connsiteX130" fmla="*/ 542550 w 1605470"/>
              <a:gd name="connsiteY130" fmla="*/ 2447068 h 6858000"/>
              <a:gd name="connsiteX131" fmla="*/ 529511 w 1605470"/>
              <a:gd name="connsiteY131" fmla="*/ 2425819 h 6858000"/>
              <a:gd name="connsiteX132" fmla="*/ 528878 w 1605470"/>
              <a:gd name="connsiteY132" fmla="*/ 2408971 h 6858000"/>
              <a:gd name="connsiteX133" fmla="*/ 535510 w 1605470"/>
              <a:gd name="connsiteY133" fmla="*/ 2402874 h 6858000"/>
              <a:gd name="connsiteX134" fmla="*/ 538122 w 1605470"/>
              <a:gd name="connsiteY134" fmla="*/ 2381443 h 6858000"/>
              <a:gd name="connsiteX135" fmla="*/ 514451 w 1605470"/>
              <a:gd name="connsiteY135" fmla="*/ 2261920 h 6858000"/>
              <a:gd name="connsiteX136" fmla="*/ 486968 w 1605470"/>
              <a:gd name="connsiteY136" fmla="*/ 2182937 h 6858000"/>
              <a:gd name="connsiteX137" fmla="*/ 488555 w 1605470"/>
              <a:gd name="connsiteY137" fmla="*/ 2155135 h 6858000"/>
              <a:gd name="connsiteX138" fmla="*/ 486013 w 1605470"/>
              <a:gd name="connsiteY138" fmla="*/ 2118008 h 6858000"/>
              <a:gd name="connsiteX139" fmla="*/ 487006 w 1605470"/>
              <a:gd name="connsiteY139" fmla="*/ 2050531 h 6858000"/>
              <a:gd name="connsiteX140" fmla="*/ 478812 w 1605470"/>
              <a:gd name="connsiteY140" fmla="*/ 1963269 h 6858000"/>
              <a:gd name="connsiteX141" fmla="*/ 442619 w 1605470"/>
              <a:gd name="connsiteY141" fmla="*/ 1910499 h 6858000"/>
              <a:gd name="connsiteX142" fmla="*/ 446785 w 1605470"/>
              <a:gd name="connsiteY142" fmla="*/ 1903212 h 6858000"/>
              <a:gd name="connsiteX143" fmla="*/ 436547 w 1605470"/>
              <a:gd name="connsiteY143" fmla="*/ 1861531 h 6858000"/>
              <a:gd name="connsiteX144" fmla="*/ 390346 w 1605470"/>
              <a:gd name="connsiteY144" fmla="*/ 1732919 h 6858000"/>
              <a:gd name="connsiteX145" fmla="*/ 362657 w 1605470"/>
              <a:gd name="connsiteY145" fmla="*/ 1663540 h 6858000"/>
              <a:gd name="connsiteX146" fmla="*/ 361783 w 1605470"/>
              <a:gd name="connsiteY146" fmla="*/ 1615777 h 6858000"/>
              <a:gd name="connsiteX147" fmla="*/ 342578 w 1605470"/>
              <a:gd name="connsiteY147" fmla="*/ 1563678 h 6858000"/>
              <a:gd name="connsiteX148" fmla="*/ 355658 w 1605470"/>
              <a:gd name="connsiteY148" fmla="*/ 1519474 h 6858000"/>
              <a:gd name="connsiteX149" fmla="*/ 348400 w 1605470"/>
              <a:gd name="connsiteY149" fmla="*/ 1477995 h 6858000"/>
              <a:gd name="connsiteX150" fmla="*/ 334485 w 1605470"/>
              <a:gd name="connsiteY150" fmla="*/ 1373769 h 6858000"/>
              <a:gd name="connsiteX151" fmla="*/ 342792 w 1605470"/>
              <a:gd name="connsiteY151" fmla="*/ 1307086 h 6858000"/>
              <a:gd name="connsiteX152" fmla="*/ 343980 w 1605470"/>
              <a:gd name="connsiteY152" fmla="*/ 1189033 h 6858000"/>
              <a:gd name="connsiteX153" fmla="*/ 348665 w 1605470"/>
              <a:gd name="connsiteY153" fmla="*/ 1168288 h 6858000"/>
              <a:gd name="connsiteX154" fmla="*/ 340947 w 1605470"/>
              <a:gd name="connsiteY154" fmla="*/ 1142577 h 6858000"/>
              <a:gd name="connsiteX155" fmla="*/ 330253 w 1605470"/>
              <a:gd name="connsiteY155" fmla="*/ 1088484 h 6858000"/>
              <a:gd name="connsiteX156" fmla="*/ 318989 w 1605470"/>
              <a:gd name="connsiteY156" fmla="*/ 1016103 h 6858000"/>
              <a:gd name="connsiteX157" fmla="*/ 320445 w 1605470"/>
              <a:gd name="connsiteY157" fmla="*/ 932283 h 6858000"/>
              <a:gd name="connsiteX158" fmla="*/ 322681 w 1605470"/>
              <a:gd name="connsiteY158" fmla="*/ 915925 h 6858000"/>
              <a:gd name="connsiteX159" fmla="*/ 315310 w 1605470"/>
              <a:gd name="connsiteY159" fmla="*/ 896999 h 6858000"/>
              <a:gd name="connsiteX160" fmla="*/ 284718 w 1605470"/>
              <a:gd name="connsiteY160" fmla="*/ 821517 h 6858000"/>
              <a:gd name="connsiteX161" fmla="*/ 263668 w 1605470"/>
              <a:gd name="connsiteY161" fmla="*/ 751353 h 6858000"/>
              <a:gd name="connsiteX162" fmla="*/ 263226 w 1605470"/>
              <a:gd name="connsiteY162" fmla="*/ 721230 h 6858000"/>
              <a:gd name="connsiteX163" fmla="*/ 248897 w 1605470"/>
              <a:gd name="connsiteY163" fmla="*/ 681659 h 6858000"/>
              <a:gd name="connsiteX164" fmla="*/ 234316 w 1605470"/>
              <a:gd name="connsiteY164" fmla="*/ 635218 h 6858000"/>
              <a:gd name="connsiteX165" fmla="*/ 239327 w 1605470"/>
              <a:gd name="connsiteY165" fmla="*/ 613763 h 6858000"/>
              <a:gd name="connsiteX166" fmla="*/ 225269 w 1605470"/>
              <a:gd name="connsiteY166" fmla="*/ 598582 h 6858000"/>
              <a:gd name="connsiteX167" fmla="*/ 224950 w 1605470"/>
              <a:gd name="connsiteY167" fmla="*/ 576846 h 6858000"/>
              <a:gd name="connsiteX168" fmla="*/ 204576 w 1605470"/>
              <a:gd name="connsiteY168" fmla="*/ 530055 h 6858000"/>
              <a:gd name="connsiteX169" fmla="*/ 219064 w 1605470"/>
              <a:gd name="connsiteY169" fmla="*/ 469651 h 6858000"/>
              <a:gd name="connsiteX170" fmla="*/ 195012 w 1605470"/>
              <a:gd name="connsiteY170" fmla="*/ 448559 h 6858000"/>
              <a:gd name="connsiteX171" fmla="*/ 201434 w 1605470"/>
              <a:gd name="connsiteY171" fmla="*/ 441529 h 6858000"/>
              <a:gd name="connsiteX172" fmla="*/ 200655 w 1605470"/>
              <a:gd name="connsiteY172" fmla="*/ 428927 h 6858000"/>
              <a:gd name="connsiteX173" fmla="*/ 190059 w 1605470"/>
              <a:gd name="connsiteY173" fmla="*/ 430161 h 6858000"/>
              <a:gd name="connsiteX174" fmla="*/ 167079 w 1605470"/>
              <a:gd name="connsiteY174" fmla="*/ 367211 h 6858000"/>
              <a:gd name="connsiteX175" fmla="*/ 124571 w 1605470"/>
              <a:gd name="connsiteY175" fmla="*/ 302178 h 6858000"/>
              <a:gd name="connsiteX176" fmla="*/ 103243 w 1605470"/>
              <a:gd name="connsiteY176" fmla="*/ 211375 h 6858000"/>
              <a:gd name="connsiteX177" fmla="*/ 94571 w 1605470"/>
              <a:gd name="connsiteY177" fmla="*/ 184179 h 6858000"/>
              <a:gd name="connsiteX178" fmla="*/ 13437 w 1605470"/>
              <a:gd name="connsiteY178" fmla="*/ 19287 h 6858000"/>
              <a:gd name="connsiteX179" fmla="*/ 0 w 1605470"/>
              <a:gd name="connsiteY179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42432 w 1605470"/>
              <a:gd name="connsiteY34" fmla="*/ 5934687 h 6858000"/>
              <a:gd name="connsiteX35" fmla="*/ 489472 w 1605470"/>
              <a:gd name="connsiteY35" fmla="*/ 5732419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89472 w 1605470"/>
              <a:gd name="connsiteY35" fmla="*/ 5732419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89472 w 1605470"/>
              <a:gd name="connsiteY35" fmla="*/ 5732419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89472 w 1605470"/>
              <a:gd name="connsiteY35" fmla="*/ 5732419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89472 w 1605470"/>
              <a:gd name="connsiteY35" fmla="*/ 5732419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89472 w 1605470"/>
              <a:gd name="connsiteY35" fmla="*/ 5732419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89472 w 1605470"/>
              <a:gd name="connsiteY35" fmla="*/ 5732419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31653 w 1605470"/>
              <a:gd name="connsiteY39" fmla="*/ 5604904 h 6858000"/>
              <a:gd name="connsiteX40" fmla="*/ 539863 w 1605470"/>
              <a:gd name="connsiteY40" fmla="*/ 5604298 h 6858000"/>
              <a:gd name="connsiteX41" fmla="*/ 552319 w 1605470"/>
              <a:gd name="connsiteY41" fmla="*/ 5587997 h 6858000"/>
              <a:gd name="connsiteX42" fmla="*/ 559710 w 1605470"/>
              <a:gd name="connsiteY42" fmla="*/ 5564796 h 6858000"/>
              <a:gd name="connsiteX43" fmla="*/ 587214 w 1605470"/>
              <a:gd name="connsiteY43" fmla="*/ 5451511 h 6858000"/>
              <a:gd name="connsiteX44" fmla="*/ 608019 w 1605470"/>
              <a:gd name="connsiteY44" fmla="*/ 5385461 h 6858000"/>
              <a:gd name="connsiteX45" fmla="*/ 622750 w 1605470"/>
              <a:gd name="connsiteY45" fmla="*/ 5363084 h 6858000"/>
              <a:gd name="connsiteX46" fmla="*/ 638731 w 1605470"/>
              <a:gd name="connsiteY46" fmla="*/ 5330009 h 6858000"/>
              <a:gd name="connsiteX47" fmla="*/ 672224 w 1605470"/>
              <a:gd name="connsiteY47" fmla="*/ 5273739 h 6858000"/>
              <a:gd name="connsiteX48" fmla="*/ 681823 w 1605470"/>
              <a:gd name="connsiteY48" fmla="*/ 5241779 h 6858000"/>
              <a:gd name="connsiteX49" fmla="*/ 693049 w 1605470"/>
              <a:gd name="connsiteY49" fmla="*/ 5225268 h 6858000"/>
              <a:gd name="connsiteX50" fmla="*/ 694069 w 1605470"/>
              <a:gd name="connsiteY50" fmla="*/ 5217684 h 6858000"/>
              <a:gd name="connsiteX51" fmla="*/ 701410 w 1605470"/>
              <a:gd name="connsiteY51" fmla="*/ 5193377 h 6858000"/>
              <a:gd name="connsiteX52" fmla="*/ 704713 w 1605470"/>
              <a:gd name="connsiteY52" fmla="*/ 5179288 h 6858000"/>
              <a:gd name="connsiteX53" fmla="*/ 705697 w 1605470"/>
              <a:gd name="connsiteY53" fmla="*/ 5173621 h 6858000"/>
              <a:gd name="connsiteX54" fmla="*/ 701331 w 1605470"/>
              <a:gd name="connsiteY54" fmla="*/ 5159961 h 6858000"/>
              <a:gd name="connsiteX55" fmla="*/ 708008 w 1605470"/>
              <a:gd name="connsiteY55" fmla="*/ 5144295 h 6858000"/>
              <a:gd name="connsiteX56" fmla="*/ 704941 w 1605470"/>
              <a:gd name="connsiteY56" fmla="*/ 5125185 h 6858000"/>
              <a:gd name="connsiteX57" fmla="*/ 711771 w 1605470"/>
              <a:gd name="connsiteY57" fmla="*/ 5121884 h 6858000"/>
              <a:gd name="connsiteX58" fmla="*/ 721092 w 1605470"/>
              <a:gd name="connsiteY58" fmla="*/ 5108383 h 6858000"/>
              <a:gd name="connsiteX59" fmla="*/ 717045 w 1605470"/>
              <a:gd name="connsiteY59" fmla="*/ 5094705 h 6858000"/>
              <a:gd name="connsiteX60" fmla="*/ 718807 w 1605470"/>
              <a:gd name="connsiteY60" fmla="*/ 5067850 h 6858000"/>
              <a:gd name="connsiteX61" fmla="*/ 721538 w 1605470"/>
              <a:gd name="connsiteY61" fmla="*/ 5060861 h 6858000"/>
              <a:gd name="connsiteX62" fmla="*/ 718242 w 1605470"/>
              <a:gd name="connsiteY62" fmla="*/ 5034192 h 6858000"/>
              <a:gd name="connsiteX63" fmla="*/ 719796 w 1605470"/>
              <a:gd name="connsiteY63" fmla="*/ 4993030 h 6858000"/>
              <a:gd name="connsiteX64" fmla="*/ 726705 w 1605470"/>
              <a:gd name="connsiteY64" fmla="*/ 4946844 h 6858000"/>
              <a:gd name="connsiteX65" fmla="*/ 722561 w 1605470"/>
              <a:gd name="connsiteY65" fmla="*/ 4932692 h 6858000"/>
              <a:gd name="connsiteX66" fmla="*/ 724935 w 1605470"/>
              <a:gd name="connsiteY66" fmla="*/ 4821504 h 6858000"/>
              <a:gd name="connsiteX67" fmla="*/ 732118 w 1605470"/>
              <a:gd name="connsiteY67" fmla="*/ 4801535 h 6858000"/>
              <a:gd name="connsiteX68" fmla="*/ 739787 w 1605470"/>
              <a:gd name="connsiteY68" fmla="*/ 4797794 h 6858000"/>
              <a:gd name="connsiteX69" fmla="*/ 741081 w 1605470"/>
              <a:gd name="connsiteY69" fmla="*/ 4784526 h 6858000"/>
              <a:gd name="connsiteX70" fmla="*/ 742865 w 1605470"/>
              <a:gd name="connsiteY70" fmla="*/ 4781211 h 6858000"/>
              <a:gd name="connsiteX71" fmla="*/ 751652 w 1605470"/>
              <a:gd name="connsiteY71" fmla="*/ 4761984 h 6858000"/>
              <a:gd name="connsiteX72" fmla="*/ 747700 w 1605470"/>
              <a:gd name="connsiteY72" fmla="*/ 4690749 h 6858000"/>
              <a:gd name="connsiteX73" fmla="*/ 743180 w 1605470"/>
              <a:gd name="connsiteY73" fmla="*/ 4613201 h 6858000"/>
              <a:gd name="connsiteX74" fmla="*/ 738263 w 1605470"/>
              <a:gd name="connsiteY74" fmla="*/ 4444346 h 6858000"/>
              <a:gd name="connsiteX75" fmla="*/ 756542 w 1605470"/>
              <a:gd name="connsiteY75" fmla="*/ 4350346 h 6858000"/>
              <a:gd name="connsiteX76" fmla="*/ 715481 w 1605470"/>
              <a:gd name="connsiteY76" fmla="*/ 4214165 h 6858000"/>
              <a:gd name="connsiteX77" fmla="*/ 719554 w 1605470"/>
              <a:gd name="connsiteY77" fmla="*/ 4090296 h 6858000"/>
              <a:gd name="connsiteX78" fmla="*/ 704810 w 1605470"/>
              <a:gd name="connsiteY78" fmla="*/ 4033999 h 6858000"/>
              <a:gd name="connsiteX79" fmla="*/ 705959 w 1605470"/>
              <a:gd name="connsiteY79" fmla="*/ 4031933 h 6858000"/>
              <a:gd name="connsiteX80" fmla="*/ 704535 w 1605470"/>
              <a:gd name="connsiteY80" fmla="*/ 4013953 h 6858000"/>
              <a:gd name="connsiteX81" fmla="*/ 700443 w 1605470"/>
              <a:gd name="connsiteY81" fmla="*/ 4010511 h 6858000"/>
              <a:gd name="connsiteX82" fmla="*/ 698282 w 1605470"/>
              <a:gd name="connsiteY82" fmla="*/ 3998331 h 6858000"/>
              <a:gd name="connsiteX83" fmla="*/ 690830 w 1605470"/>
              <a:gd name="connsiteY83" fmla="*/ 3974753 h 6858000"/>
              <a:gd name="connsiteX84" fmla="*/ 692428 w 1605470"/>
              <a:gd name="connsiteY84" fmla="*/ 3969950 h 6858000"/>
              <a:gd name="connsiteX85" fmla="*/ 685850 w 1605470"/>
              <a:gd name="connsiteY85" fmla="*/ 3933779 h 6858000"/>
              <a:gd name="connsiteX86" fmla="*/ 687181 w 1605470"/>
              <a:gd name="connsiteY86" fmla="*/ 3933093 h 6858000"/>
              <a:gd name="connsiteX87" fmla="*/ 691535 w 1605470"/>
              <a:gd name="connsiteY87" fmla="*/ 3922082 h 6858000"/>
              <a:gd name="connsiteX88" fmla="*/ 696613 w 1605470"/>
              <a:gd name="connsiteY88" fmla="*/ 3901461 h 6858000"/>
              <a:gd name="connsiteX89" fmla="*/ 719207 w 1605470"/>
              <a:gd name="connsiteY89" fmla="*/ 3813873 h 6858000"/>
              <a:gd name="connsiteX90" fmla="*/ 718632 w 1605470"/>
              <a:gd name="connsiteY90" fmla="*/ 3806161 h 6858000"/>
              <a:gd name="connsiteX91" fmla="*/ 718939 w 1605470"/>
              <a:gd name="connsiteY91" fmla="*/ 3805957 h 6858000"/>
              <a:gd name="connsiteX92" fmla="*/ 718966 w 1605470"/>
              <a:gd name="connsiteY92" fmla="*/ 3797724 h 6858000"/>
              <a:gd name="connsiteX93" fmla="*/ 717581 w 1605470"/>
              <a:gd name="connsiteY93" fmla="*/ 3792098 h 6858000"/>
              <a:gd name="connsiteX94" fmla="*/ 716465 w 1605470"/>
              <a:gd name="connsiteY94" fmla="*/ 3777135 h 6858000"/>
              <a:gd name="connsiteX95" fmla="*/ 718198 w 1605470"/>
              <a:gd name="connsiteY95" fmla="*/ 3771656 h 6858000"/>
              <a:gd name="connsiteX96" fmla="*/ 721941 w 1605470"/>
              <a:gd name="connsiteY96" fmla="*/ 3769007 h 6858000"/>
              <a:gd name="connsiteX97" fmla="*/ 721407 w 1605470"/>
              <a:gd name="connsiteY97" fmla="*/ 3767709 h 6858000"/>
              <a:gd name="connsiteX98" fmla="*/ 730103 w 1605470"/>
              <a:gd name="connsiteY98" fmla="*/ 3738082 h 6858000"/>
              <a:gd name="connsiteX99" fmla="*/ 737449 w 1605470"/>
              <a:gd name="connsiteY99" fmla="*/ 3673397 h 6858000"/>
              <a:gd name="connsiteX100" fmla="*/ 736745 w 1605470"/>
              <a:gd name="connsiteY100" fmla="*/ 3637109 h 6858000"/>
              <a:gd name="connsiteX101" fmla="*/ 740188 w 1605470"/>
              <a:gd name="connsiteY101" fmla="*/ 3536883 h 6858000"/>
              <a:gd name="connsiteX102" fmla="*/ 747726 w 1605470"/>
              <a:gd name="connsiteY102" fmla="*/ 3435652 h 6858000"/>
              <a:gd name="connsiteX103" fmla="*/ 774383 w 1605470"/>
              <a:gd name="connsiteY103" fmla="*/ 3381564 h 6858000"/>
              <a:gd name="connsiteX104" fmla="*/ 774870 w 1605470"/>
              <a:gd name="connsiteY104" fmla="*/ 3375761 h 6858000"/>
              <a:gd name="connsiteX105" fmla="*/ 770510 w 1605470"/>
              <a:gd name="connsiteY105" fmla="*/ 3361844 h 6858000"/>
              <a:gd name="connsiteX106" fmla="*/ 767933 w 1605470"/>
              <a:gd name="connsiteY106" fmla="*/ 3356929 h 6858000"/>
              <a:gd name="connsiteX107" fmla="*/ 766158 w 1605470"/>
              <a:gd name="connsiteY107" fmla="*/ 3349058 h 6858000"/>
              <a:gd name="connsiteX108" fmla="*/ 766414 w 1605470"/>
              <a:gd name="connsiteY108" fmla="*/ 3348763 h 6858000"/>
              <a:gd name="connsiteX109" fmla="*/ 764166 w 1605470"/>
              <a:gd name="connsiteY109" fmla="*/ 3341588 h 6858000"/>
              <a:gd name="connsiteX110" fmla="*/ 749397 w 1605470"/>
              <a:gd name="connsiteY110" fmla="*/ 3307769 h 6858000"/>
              <a:gd name="connsiteX111" fmla="*/ 766960 w 1605470"/>
              <a:gd name="connsiteY111" fmla="*/ 3250522 h 6858000"/>
              <a:gd name="connsiteX112" fmla="*/ 767385 w 1605470"/>
              <a:gd name="connsiteY112" fmla="*/ 3229163 h 6858000"/>
              <a:gd name="connsiteX113" fmla="*/ 769208 w 1605470"/>
              <a:gd name="connsiteY113" fmla="*/ 3217217 h 6858000"/>
              <a:gd name="connsiteX114" fmla="*/ 770350 w 1605470"/>
              <a:gd name="connsiteY114" fmla="*/ 3216125 h 6858000"/>
              <a:gd name="connsiteX115" fmla="*/ 756043 w 1605470"/>
              <a:gd name="connsiteY115" fmla="*/ 3183755 h 6858000"/>
              <a:gd name="connsiteX116" fmla="*/ 756544 w 1605470"/>
              <a:gd name="connsiteY116" fmla="*/ 3178642 h 6858000"/>
              <a:gd name="connsiteX117" fmla="*/ 744144 w 1605470"/>
              <a:gd name="connsiteY117" fmla="*/ 3158586 h 6858000"/>
              <a:gd name="connsiteX118" fmla="*/ 739378 w 1605470"/>
              <a:gd name="connsiteY118" fmla="*/ 3147669 h 6858000"/>
              <a:gd name="connsiteX119" fmla="*/ 734648 w 1605470"/>
              <a:gd name="connsiteY119" fmla="*/ 3145733 h 6858000"/>
              <a:gd name="connsiteX120" fmla="*/ 729329 w 1605470"/>
              <a:gd name="connsiteY120" fmla="*/ 3129034 h 6858000"/>
              <a:gd name="connsiteX121" fmla="*/ 729994 w 1605470"/>
              <a:gd name="connsiteY121" fmla="*/ 3126682 h 6858000"/>
              <a:gd name="connsiteX122" fmla="*/ 720862 w 1605470"/>
              <a:gd name="connsiteY122" fmla="*/ 3114519 h 6858000"/>
              <a:gd name="connsiteX123" fmla="*/ 707471 w 1605470"/>
              <a:gd name="connsiteY123" fmla="*/ 3106272 h 6858000"/>
              <a:gd name="connsiteX124" fmla="*/ 680201 w 1605470"/>
              <a:gd name="connsiteY124" fmla="*/ 2958185 h 6858000"/>
              <a:gd name="connsiteX125" fmla="*/ 622815 w 1605470"/>
              <a:gd name="connsiteY125" fmla="*/ 2762989 h 6858000"/>
              <a:gd name="connsiteX126" fmla="*/ 571733 w 1605470"/>
              <a:gd name="connsiteY126" fmla="*/ 2554718 h 6858000"/>
              <a:gd name="connsiteX127" fmla="*/ 551827 w 1605470"/>
              <a:gd name="connsiteY127" fmla="*/ 2485734 h 6858000"/>
              <a:gd name="connsiteX128" fmla="*/ 542550 w 1605470"/>
              <a:gd name="connsiteY128" fmla="*/ 2447068 h 6858000"/>
              <a:gd name="connsiteX129" fmla="*/ 529511 w 1605470"/>
              <a:gd name="connsiteY129" fmla="*/ 2425819 h 6858000"/>
              <a:gd name="connsiteX130" fmla="*/ 528878 w 1605470"/>
              <a:gd name="connsiteY130" fmla="*/ 2408971 h 6858000"/>
              <a:gd name="connsiteX131" fmla="*/ 535510 w 1605470"/>
              <a:gd name="connsiteY131" fmla="*/ 2402874 h 6858000"/>
              <a:gd name="connsiteX132" fmla="*/ 538122 w 1605470"/>
              <a:gd name="connsiteY132" fmla="*/ 2381443 h 6858000"/>
              <a:gd name="connsiteX133" fmla="*/ 514451 w 1605470"/>
              <a:gd name="connsiteY133" fmla="*/ 2261920 h 6858000"/>
              <a:gd name="connsiteX134" fmla="*/ 486968 w 1605470"/>
              <a:gd name="connsiteY134" fmla="*/ 2182937 h 6858000"/>
              <a:gd name="connsiteX135" fmla="*/ 488555 w 1605470"/>
              <a:gd name="connsiteY135" fmla="*/ 2155135 h 6858000"/>
              <a:gd name="connsiteX136" fmla="*/ 486013 w 1605470"/>
              <a:gd name="connsiteY136" fmla="*/ 2118008 h 6858000"/>
              <a:gd name="connsiteX137" fmla="*/ 487006 w 1605470"/>
              <a:gd name="connsiteY137" fmla="*/ 2050531 h 6858000"/>
              <a:gd name="connsiteX138" fmla="*/ 478812 w 1605470"/>
              <a:gd name="connsiteY138" fmla="*/ 1963269 h 6858000"/>
              <a:gd name="connsiteX139" fmla="*/ 442619 w 1605470"/>
              <a:gd name="connsiteY139" fmla="*/ 1910499 h 6858000"/>
              <a:gd name="connsiteX140" fmla="*/ 446785 w 1605470"/>
              <a:gd name="connsiteY140" fmla="*/ 1903212 h 6858000"/>
              <a:gd name="connsiteX141" fmla="*/ 436547 w 1605470"/>
              <a:gd name="connsiteY141" fmla="*/ 1861531 h 6858000"/>
              <a:gd name="connsiteX142" fmla="*/ 390346 w 1605470"/>
              <a:gd name="connsiteY142" fmla="*/ 1732919 h 6858000"/>
              <a:gd name="connsiteX143" fmla="*/ 362657 w 1605470"/>
              <a:gd name="connsiteY143" fmla="*/ 1663540 h 6858000"/>
              <a:gd name="connsiteX144" fmla="*/ 361783 w 1605470"/>
              <a:gd name="connsiteY144" fmla="*/ 1615777 h 6858000"/>
              <a:gd name="connsiteX145" fmla="*/ 342578 w 1605470"/>
              <a:gd name="connsiteY145" fmla="*/ 1563678 h 6858000"/>
              <a:gd name="connsiteX146" fmla="*/ 355658 w 1605470"/>
              <a:gd name="connsiteY146" fmla="*/ 1519474 h 6858000"/>
              <a:gd name="connsiteX147" fmla="*/ 348400 w 1605470"/>
              <a:gd name="connsiteY147" fmla="*/ 1477995 h 6858000"/>
              <a:gd name="connsiteX148" fmla="*/ 334485 w 1605470"/>
              <a:gd name="connsiteY148" fmla="*/ 1373769 h 6858000"/>
              <a:gd name="connsiteX149" fmla="*/ 342792 w 1605470"/>
              <a:gd name="connsiteY149" fmla="*/ 1307086 h 6858000"/>
              <a:gd name="connsiteX150" fmla="*/ 343980 w 1605470"/>
              <a:gd name="connsiteY150" fmla="*/ 1189033 h 6858000"/>
              <a:gd name="connsiteX151" fmla="*/ 348665 w 1605470"/>
              <a:gd name="connsiteY151" fmla="*/ 1168288 h 6858000"/>
              <a:gd name="connsiteX152" fmla="*/ 340947 w 1605470"/>
              <a:gd name="connsiteY152" fmla="*/ 1142577 h 6858000"/>
              <a:gd name="connsiteX153" fmla="*/ 330253 w 1605470"/>
              <a:gd name="connsiteY153" fmla="*/ 1088484 h 6858000"/>
              <a:gd name="connsiteX154" fmla="*/ 318989 w 1605470"/>
              <a:gd name="connsiteY154" fmla="*/ 1016103 h 6858000"/>
              <a:gd name="connsiteX155" fmla="*/ 320445 w 1605470"/>
              <a:gd name="connsiteY155" fmla="*/ 932283 h 6858000"/>
              <a:gd name="connsiteX156" fmla="*/ 322681 w 1605470"/>
              <a:gd name="connsiteY156" fmla="*/ 915925 h 6858000"/>
              <a:gd name="connsiteX157" fmla="*/ 315310 w 1605470"/>
              <a:gd name="connsiteY157" fmla="*/ 896999 h 6858000"/>
              <a:gd name="connsiteX158" fmla="*/ 284718 w 1605470"/>
              <a:gd name="connsiteY158" fmla="*/ 821517 h 6858000"/>
              <a:gd name="connsiteX159" fmla="*/ 263668 w 1605470"/>
              <a:gd name="connsiteY159" fmla="*/ 751353 h 6858000"/>
              <a:gd name="connsiteX160" fmla="*/ 263226 w 1605470"/>
              <a:gd name="connsiteY160" fmla="*/ 721230 h 6858000"/>
              <a:gd name="connsiteX161" fmla="*/ 248897 w 1605470"/>
              <a:gd name="connsiteY161" fmla="*/ 681659 h 6858000"/>
              <a:gd name="connsiteX162" fmla="*/ 234316 w 1605470"/>
              <a:gd name="connsiteY162" fmla="*/ 635218 h 6858000"/>
              <a:gd name="connsiteX163" fmla="*/ 239327 w 1605470"/>
              <a:gd name="connsiteY163" fmla="*/ 613763 h 6858000"/>
              <a:gd name="connsiteX164" fmla="*/ 225269 w 1605470"/>
              <a:gd name="connsiteY164" fmla="*/ 598582 h 6858000"/>
              <a:gd name="connsiteX165" fmla="*/ 224950 w 1605470"/>
              <a:gd name="connsiteY165" fmla="*/ 576846 h 6858000"/>
              <a:gd name="connsiteX166" fmla="*/ 204576 w 1605470"/>
              <a:gd name="connsiteY166" fmla="*/ 530055 h 6858000"/>
              <a:gd name="connsiteX167" fmla="*/ 219064 w 1605470"/>
              <a:gd name="connsiteY167" fmla="*/ 469651 h 6858000"/>
              <a:gd name="connsiteX168" fmla="*/ 195012 w 1605470"/>
              <a:gd name="connsiteY168" fmla="*/ 448559 h 6858000"/>
              <a:gd name="connsiteX169" fmla="*/ 201434 w 1605470"/>
              <a:gd name="connsiteY169" fmla="*/ 441529 h 6858000"/>
              <a:gd name="connsiteX170" fmla="*/ 200655 w 1605470"/>
              <a:gd name="connsiteY170" fmla="*/ 428927 h 6858000"/>
              <a:gd name="connsiteX171" fmla="*/ 190059 w 1605470"/>
              <a:gd name="connsiteY171" fmla="*/ 430161 h 6858000"/>
              <a:gd name="connsiteX172" fmla="*/ 167079 w 1605470"/>
              <a:gd name="connsiteY172" fmla="*/ 367211 h 6858000"/>
              <a:gd name="connsiteX173" fmla="*/ 124571 w 1605470"/>
              <a:gd name="connsiteY173" fmla="*/ 302178 h 6858000"/>
              <a:gd name="connsiteX174" fmla="*/ 103243 w 1605470"/>
              <a:gd name="connsiteY174" fmla="*/ 211375 h 6858000"/>
              <a:gd name="connsiteX175" fmla="*/ 94571 w 1605470"/>
              <a:gd name="connsiteY175" fmla="*/ 184179 h 6858000"/>
              <a:gd name="connsiteX176" fmla="*/ 13437 w 1605470"/>
              <a:gd name="connsiteY176" fmla="*/ 19287 h 6858000"/>
              <a:gd name="connsiteX177" fmla="*/ 0 w 1605470"/>
              <a:gd name="connsiteY177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59710 w 1605470"/>
              <a:gd name="connsiteY41" fmla="*/ 5564796 h 6858000"/>
              <a:gd name="connsiteX42" fmla="*/ 587214 w 1605470"/>
              <a:gd name="connsiteY42" fmla="*/ 5451511 h 6858000"/>
              <a:gd name="connsiteX43" fmla="*/ 608019 w 1605470"/>
              <a:gd name="connsiteY43" fmla="*/ 5385461 h 6858000"/>
              <a:gd name="connsiteX44" fmla="*/ 622750 w 1605470"/>
              <a:gd name="connsiteY44" fmla="*/ 5363084 h 6858000"/>
              <a:gd name="connsiteX45" fmla="*/ 638731 w 1605470"/>
              <a:gd name="connsiteY45" fmla="*/ 5330009 h 6858000"/>
              <a:gd name="connsiteX46" fmla="*/ 672224 w 1605470"/>
              <a:gd name="connsiteY46" fmla="*/ 5273739 h 6858000"/>
              <a:gd name="connsiteX47" fmla="*/ 681823 w 1605470"/>
              <a:gd name="connsiteY47" fmla="*/ 5241779 h 6858000"/>
              <a:gd name="connsiteX48" fmla="*/ 693049 w 1605470"/>
              <a:gd name="connsiteY48" fmla="*/ 5225268 h 6858000"/>
              <a:gd name="connsiteX49" fmla="*/ 694069 w 1605470"/>
              <a:gd name="connsiteY49" fmla="*/ 5217684 h 6858000"/>
              <a:gd name="connsiteX50" fmla="*/ 701410 w 1605470"/>
              <a:gd name="connsiteY50" fmla="*/ 5193377 h 6858000"/>
              <a:gd name="connsiteX51" fmla="*/ 704713 w 1605470"/>
              <a:gd name="connsiteY51" fmla="*/ 5179288 h 6858000"/>
              <a:gd name="connsiteX52" fmla="*/ 705697 w 1605470"/>
              <a:gd name="connsiteY52" fmla="*/ 5173621 h 6858000"/>
              <a:gd name="connsiteX53" fmla="*/ 701331 w 1605470"/>
              <a:gd name="connsiteY53" fmla="*/ 5159961 h 6858000"/>
              <a:gd name="connsiteX54" fmla="*/ 708008 w 1605470"/>
              <a:gd name="connsiteY54" fmla="*/ 5144295 h 6858000"/>
              <a:gd name="connsiteX55" fmla="*/ 704941 w 1605470"/>
              <a:gd name="connsiteY55" fmla="*/ 5125185 h 6858000"/>
              <a:gd name="connsiteX56" fmla="*/ 711771 w 1605470"/>
              <a:gd name="connsiteY56" fmla="*/ 5121884 h 6858000"/>
              <a:gd name="connsiteX57" fmla="*/ 721092 w 1605470"/>
              <a:gd name="connsiteY57" fmla="*/ 5108383 h 6858000"/>
              <a:gd name="connsiteX58" fmla="*/ 717045 w 1605470"/>
              <a:gd name="connsiteY58" fmla="*/ 5094705 h 6858000"/>
              <a:gd name="connsiteX59" fmla="*/ 718807 w 1605470"/>
              <a:gd name="connsiteY59" fmla="*/ 5067850 h 6858000"/>
              <a:gd name="connsiteX60" fmla="*/ 721538 w 1605470"/>
              <a:gd name="connsiteY60" fmla="*/ 5060861 h 6858000"/>
              <a:gd name="connsiteX61" fmla="*/ 718242 w 1605470"/>
              <a:gd name="connsiteY61" fmla="*/ 5034192 h 6858000"/>
              <a:gd name="connsiteX62" fmla="*/ 719796 w 1605470"/>
              <a:gd name="connsiteY62" fmla="*/ 4993030 h 6858000"/>
              <a:gd name="connsiteX63" fmla="*/ 726705 w 1605470"/>
              <a:gd name="connsiteY63" fmla="*/ 4946844 h 6858000"/>
              <a:gd name="connsiteX64" fmla="*/ 722561 w 1605470"/>
              <a:gd name="connsiteY64" fmla="*/ 4932692 h 6858000"/>
              <a:gd name="connsiteX65" fmla="*/ 724935 w 1605470"/>
              <a:gd name="connsiteY65" fmla="*/ 4821504 h 6858000"/>
              <a:gd name="connsiteX66" fmla="*/ 732118 w 1605470"/>
              <a:gd name="connsiteY66" fmla="*/ 4801535 h 6858000"/>
              <a:gd name="connsiteX67" fmla="*/ 739787 w 1605470"/>
              <a:gd name="connsiteY67" fmla="*/ 4797794 h 6858000"/>
              <a:gd name="connsiteX68" fmla="*/ 741081 w 1605470"/>
              <a:gd name="connsiteY68" fmla="*/ 4784526 h 6858000"/>
              <a:gd name="connsiteX69" fmla="*/ 742865 w 1605470"/>
              <a:gd name="connsiteY69" fmla="*/ 4781211 h 6858000"/>
              <a:gd name="connsiteX70" fmla="*/ 751652 w 1605470"/>
              <a:gd name="connsiteY70" fmla="*/ 4761984 h 6858000"/>
              <a:gd name="connsiteX71" fmla="*/ 747700 w 1605470"/>
              <a:gd name="connsiteY71" fmla="*/ 4690749 h 6858000"/>
              <a:gd name="connsiteX72" fmla="*/ 743180 w 1605470"/>
              <a:gd name="connsiteY72" fmla="*/ 4613201 h 6858000"/>
              <a:gd name="connsiteX73" fmla="*/ 738263 w 1605470"/>
              <a:gd name="connsiteY73" fmla="*/ 4444346 h 6858000"/>
              <a:gd name="connsiteX74" fmla="*/ 756542 w 1605470"/>
              <a:gd name="connsiteY74" fmla="*/ 4350346 h 6858000"/>
              <a:gd name="connsiteX75" fmla="*/ 715481 w 1605470"/>
              <a:gd name="connsiteY75" fmla="*/ 4214165 h 6858000"/>
              <a:gd name="connsiteX76" fmla="*/ 719554 w 1605470"/>
              <a:gd name="connsiteY76" fmla="*/ 4090296 h 6858000"/>
              <a:gd name="connsiteX77" fmla="*/ 704810 w 1605470"/>
              <a:gd name="connsiteY77" fmla="*/ 4033999 h 6858000"/>
              <a:gd name="connsiteX78" fmla="*/ 705959 w 1605470"/>
              <a:gd name="connsiteY78" fmla="*/ 4031933 h 6858000"/>
              <a:gd name="connsiteX79" fmla="*/ 704535 w 1605470"/>
              <a:gd name="connsiteY79" fmla="*/ 4013953 h 6858000"/>
              <a:gd name="connsiteX80" fmla="*/ 700443 w 1605470"/>
              <a:gd name="connsiteY80" fmla="*/ 4010511 h 6858000"/>
              <a:gd name="connsiteX81" fmla="*/ 698282 w 1605470"/>
              <a:gd name="connsiteY81" fmla="*/ 3998331 h 6858000"/>
              <a:gd name="connsiteX82" fmla="*/ 690830 w 1605470"/>
              <a:gd name="connsiteY82" fmla="*/ 3974753 h 6858000"/>
              <a:gd name="connsiteX83" fmla="*/ 692428 w 1605470"/>
              <a:gd name="connsiteY83" fmla="*/ 3969950 h 6858000"/>
              <a:gd name="connsiteX84" fmla="*/ 685850 w 1605470"/>
              <a:gd name="connsiteY84" fmla="*/ 3933779 h 6858000"/>
              <a:gd name="connsiteX85" fmla="*/ 687181 w 1605470"/>
              <a:gd name="connsiteY85" fmla="*/ 3933093 h 6858000"/>
              <a:gd name="connsiteX86" fmla="*/ 691535 w 1605470"/>
              <a:gd name="connsiteY86" fmla="*/ 3922082 h 6858000"/>
              <a:gd name="connsiteX87" fmla="*/ 696613 w 1605470"/>
              <a:gd name="connsiteY87" fmla="*/ 3901461 h 6858000"/>
              <a:gd name="connsiteX88" fmla="*/ 719207 w 1605470"/>
              <a:gd name="connsiteY88" fmla="*/ 3813873 h 6858000"/>
              <a:gd name="connsiteX89" fmla="*/ 718632 w 1605470"/>
              <a:gd name="connsiteY89" fmla="*/ 3806161 h 6858000"/>
              <a:gd name="connsiteX90" fmla="*/ 718939 w 1605470"/>
              <a:gd name="connsiteY90" fmla="*/ 3805957 h 6858000"/>
              <a:gd name="connsiteX91" fmla="*/ 718966 w 1605470"/>
              <a:gd name="connsiteY91" fmla="*/ 3797724 h 6858000"/>
              <a:gd name="connsiteX92" fmla="*/ 717581 w 1605470"/>
              <a:gd name="connsiteY92" fmla="*/ 3792098 h 6858000"/>
              <a:gd name="connsiteX93" fmla="*/ 716465 w 1605470"/>
              <a:gd name="connsiteY93" fmla="*/ 3777135 h 6858000"/>
              <a:gd name="connsiteX94" fmla="*/ 718198 w 1605470"/>
              <a:gd name="connsiteY94" fmla="*/ 3771656 h 6858000"/>
              <a:gd name="connsiteX95" fmla="*/ 721941 w 1605470"/>
              <a:gd name="connsiteY95" fmla="*/ 3769007 h 6858000"/>
              <a:gd name="connsiteX96" fmla="*/ 721407 w 1605470"/>
              <a:gd name="connsiteY96" fmla="*/ 3767709 h 6858000"/>
              <a:gd name="connsiteX97" fmla="*/ 730103 w 1605470"/>
              <a:gd name="connsiteY97" fmla="*/ 3738082 h 6858000"/>
              <a:gd name="connsiteX98" fmla="*/ 737449 w 1605470"/>
              <a:gd name="connsiteY98" fmla="*/ 3673397 h 6858000"/>
              <a:gd name="connsiteX99" fmla="*/ 736745 w 1605470"/>
              <a:gd name="connsiteY99" fmla="*/ 3637109 h 6858000"/>
              <a:gd name="connsiteX100" fmla="*/ 740188 w 1605470"/>
              <a:gd name="connsiteY100" fmla="*/ 3536883 h 6858000"/>
              <a:gd name="connsiteX101" fmla="*/ 747726 w 1605470"/>
              <a:gd name="connsiteY101" fmla="*/ 3435652 h 6858000"/>
              <a:gd name="connsiteX102" fmla="*/ 774383 w 1605470"/>
              <a:gd name="connsiteY102" fmla="*/ 3381564 h 6858000"/>
              <a:gd name="connsiteX103" fmla="*/ 774870 w 1605470"/>
              <a:gd name="connsiteY103" fmla="*/ 3375761 h 6858000"/>
              <a:gd name="connsiteX104" fmla="*/ 770510 w 1605470"/>
              <a:gd name="connsiteY104" fmla="*/ 3361844 h 6858000"/>
              <a:gd name="connsiteX105" fmla="*/ 767933 w 1605470"/>
              <a:gd name="connsiteY105" fmla="*/ 3356929 h 6858000"/>
              <a:gd name="connsiteX106" fmla="*/ 766158 w 1605470"/>
              <a:gd name="connsiteY106" fmla="*/ 3349058 h 6858000"/>
              <a:gd name="connsiteX107" fmla="*/ 766414 w 1605470"/>
              <a:gd name="connsiteY107" fmla="*/ 3348763 h 6858000"/>
              <a:gd name="connsiteX108" fmla="*/ 764166 w 1605470"/>
              <a:gd name="connsiteY108" fmla="*/ 3341588 h 6858000"/>
              <a:gd name="connsiteX109" fmla="*/ 749397 w 1605470"/>
              <a:gd name="connsiteY109" fmla="*/ 3307769 h 6858000"/>
              <a:gd name="connsiteX110" fmla="*/ 766960 w 1605470"/>
              <a:gd name="connsiteY110" fmla="*/ 3250522 h 6858000"/>
              <a:gd name="connsiteX111" fmla="*/ 767385 w 1605470"/>
              <a:gd name="connsiteY111" fmla="*/ 3229163 h 6858000"/>
              <a:gd name="connsiteX112" fmla="*/ 769208 w 1605470"/>
              <a:gd name="connsiteY112" fmla="*/ 3217217 h 6858000"/>
              <a:gd name="connsiteX113" fmla="*/ 770350 w 1605470"/>
              <a:gd name="connsiteY113" fmla="*/ 3216125 h 6858000"/>
              <a:gd name="connsiteX114" fmla="*/ 756043 w 1605470"/>
              <a:gd name="connsiteY114" fmla="*/ 3183755 h 6858000"/>
              <a:gd name="connsiteX115" fmla="*/ 756544 w 1605470"/>
              <a:gd name="connsiteY115" fmla="*/ 3178642 h 6858000"/>
              <a:gd name="connsiteX116" fmla="*/ 744144 w 1605470"/>
              <a:gd name="connsiteY116" fmla="*/ 3158586 h 6858000"/>
              <a:gd name="connsiteX117" fmla="*/ 739378 w 1605470"/>
              <a:gd name="connsiteY117" fmla="*/ 3147669 h 6858000"/>
              <a:gd name="connsiteX118" fmla="*/ 734648 w 1605470"/>
              <a:gd name="connsiteY118" fmla="*/ 3145733 h 6858000"/>
              <a:gd name="connsiteX119" fmla="*/ 729329 w 1605470"/>
              <a:gd name="connsiteY119" fmla="*/ 3129034 h 6858000"/>
              <a:gd name="connsiteX120" fmla="*/ 729994 w 1605470"/>
              <a:gd name="connsiteY120" fmla="*/ 3126682 h 6858000"/>
              <a:gd name="connsiteX121" fmla="*/ 720862 w 1605470"/>
              <a:gd name="connsiteY121" fmla="*/ 3114519 h 6858000"/>
              <a:gd name="connsiteX122" fmla="*/ 707471 w 1605470"/>
              <a:gd name="connsiteY122" fmla="*/ 3106272 h 6858000"/>
              <a:gd name="connsiteX123" fmla="*/ 680201 w 1605470"/>
              <a:gd name="connsiteY123" fmla="*/ 2958185 h 6858000"/>
              <a:gd name="connsiteX124" fmla="*/ 622815 w 1605470"/>
              <a:gd name="connsiteY124" fmla="*/ 2762989 h 6858000"/>
              <a:gd name="connsiteX125" fmla="*/ 571733 w 1605470"/>
              <a:gd name="connsiteY125" fmla="*/ 2554718 h 6858000"/>
              <a:gd name="connsiteX126" fmla="*/ 551827 w 1605470"/>
              <a:gd name="connsiteY126" fmla="*/ 2485734 h 6858000"/>
              <a:gd name="connsiteX127" fmla="*/ 542550 w 1605470"/>
              <a:gd name="connsiteY127" fmla="*/ 2447068 h 6858000"/>
              <a:gd name="connsiteX128" fmla="*/ 529511 w 1605470"/>
              <a:gd name="connsiteY128" fmla="*/ 2425819 h 6858000"/>
              <a:gd name="connsiteX129" fmla="*/ 528878 w 1605470"/>
              <a:gd name="connsiteY129" fmla="*/ 2408971 h 6858000"/>
              <a:gd name="connsiteX130" fmla="*/ 535510 w 1605470"/>
              <a:gd name="connsiteY130" fmla="*/ 2402874 h 6858000"/>
              <a:gd name="connsiteX131" fmla="*/ 538122 w 1605470"/>
              <a:gd name="connsiteY131" fmla="*/ 2381443 h 6858000"/>
              <a:gd name="connsiteX132" fmla="*/ 514451 w 1605470"/>
              <a:gd name="connsiteY132" fmla="*/ 2261920 h 6858000"/>
              <a:gd name="connsiteX133" fmla="*/ 486968 w 1605470"/>
              <a:gd name="connsiteY133" fmla="*/ 2182937 h 6858000"/>
              <a:gd name="connsiteX134" fmla="*/ 488555 w 1605470"/>
              <a:gd name="connsiteY134" fmla="*/ 2155135 h 6858000"/>
              <a:gd name="connsiteX135" fmla="*/ 486013 w 1605470"/>
              <a:gd name="connsiteY135" fmla="*/ 2118008 h 6858000"/>
              <a:gd name="connsiteX136" fmla="*/ 487006 w 1605470"/>
              <a:gd name="connsiteY136" fmla="*/ 2050531 h 6858000"/>
              <a:gd name="connsiteX137" fmla="*/ 478812 w 1605470"/>
              <a:gd name="connsiteY137" fmla="*/ 1963269 h 6858000"/>
              <a:gd name="connsiteX138" fmla="*/ 442619 w 1605470"/>
              <a:gd name="connsiteY138" fmla="*/ 1910499 h 6858000"/>
              <a:gd name="connsiteX139" fmla="*/ 446785 w 1605470"/>
              <a:gd name="connsiteY139" fmla="*/ 1903212 h 6858000"/>
              <a:gd name="connsiteX140" fmla="*/ 436547 w 1605470"/>
              <a:gd name="connsiteY140" fmla="*/ 1861531 h 6858000"/>
              <a:gd name="connsiteX141" fmla="*/ 390346 w 1605470"/>
              <a:gd name="connsiteY141" fmla="*/ 1732919 h 6858000"/>
              <a:gd name="connsiteX142" fmla="*/ 362657 w 1605470"/>
              <a:gd name="connsiteY142" fmla="*/ 1663540 h 6858000"/>
              <a:gd name="connsiteX143" fmla="*/ 361783 w 1605470"/>
              <a:gd name="connsiteY143" fmla="*/ 1615777 h 6858000"/>
              <a:gd name="connsiteX144" fmla="*/ 342578 w 1605470"/>
              <a:gd name="connsiteY144" fmla="*/ 1563678 h 6858000"/>
              <a:gd name="connsiteX145" fmla="*/ 355658 w 1605470"/>
              <a:gd name="connsiteY145" fmla="*/ 1519474 h 6858000"/>
              <a:gd name="connsiteX146" fmla="*/ 348400 w 1605470"/>
              <a:gd name="connsiteY146" fmla="*/ 1477995 h 6858000"/>
              <a:gd name="connsiteX147" fmla="*/ 334485 w 1605470"/>
              <a:gd name="connsiteY147" fmla="*/ 1373769 h 6858000"/>
              <a:gd name="connsiteX148" fmla="*/ 342792 w 1605470"/>
              <a:gd name="connsiteY148" fmla="*/ 1307086 h 6858000"/>
              <a:gd name="connsiteX149" fmla="*/ 343980 w 1605470"/>
              <a:gd name="connsiteY149" fmla="*/ 1189033 h 6858000"/>
              <a:gd name="connsiteX150" fmla="*/ 348665 w 1605470"/>
              <a:gd name="connsiteY150" fmla="*/ 1168288 h 6858000"/>
              <a:gd name="connsiteX151" fmla="*/ 340947 w 1605470"/>
              <a:gd name="connsiteY151" fmla="*/ 1142577 h 6858000"/>
              <a:gd name="connsiteX152" fmla="*/ 330253 w 1605470"/>
              <a:gd name="connsiteY152" fmla="*/ 1088484 h 6858000"/>
              <a:gd name="connsiteX153" fmla="*/ 318989 w 1605470"/>
              <a:gd name="connsiteY153" fmla="*/ 1016103 h 6858000"/>
              <a:gd name="connsiteX154" fmla="*/ 320445 w 1605470"/>
              <a:gd name="connsiteY154" fmla="*/ 932283 h 6858000"/>
              <a:gd name="connsiteX155" fmla="*/ 322681 w 1605470"/>
              <a:gd name="connsiteY155" fmla="*/ 915925 h 6858000"/>
              <a:gd name="connsiteX156" fmla="*/ 315310 w 1605470"/>
              <a:gd name="connsiteY156" fmla="*/ 896999 h 6858000"/>
              <a:gd name="connsiteX157" fmla="*/ 284718 w 1605470"/>
              <a:gd name="connsiteY157" fmla="*/ 821517 h 6858000"/>
              <a:gd name="connsiteX158" fmla="*/ 263668 w 1605470"/>
              <a:gd name="connsiteY158" fmla="*/ 751353 h 6858000"/>
              <a:gd name="connsiteX159" fmla="*/ 263226 w 1605470"/>
              <a:gd name="connsiteY159" fmla="*/ 721230 h 6858000"/>
              <a:gd name="connsiteX160" fmla="*/ 248897 w 1605470"/>
              <a:gd name="connsiteY160" fmla="*/ 681659 h 6858000"/>
              <a:gd name="connsiteX161" fmla="*/ 234316 w 1605470"/>
              <a:gd name="connsiteY161" fmla="*/ 635218 h 6858000"/>
              <a:gd name="connsiteX162" fmla="*/ 239327 w 1605470"/>
              <a:gd name="connsiteY162" fmla="*/ 613763 h 6858000"/>
              <a:gd name="connsiteX163" fmla="*/ 225269 w 1605470"/>
              <a:gd name="connsiteY163" fmla="*/ 598582 h 6858000"/>
              <a:gd name="connsiteX164" fmla="*/ 224950 w 1605470"/>
              <a:gd name="connsiteY164" fmla="*/ 576846 h 6858000"/>
              <a:gd name="connsiteX165" fmla="*/ 204576 w 1605470"/>
              <a:gd name="connsiteY165" fmla="*/ 530055 h 6858000"/>
              <a:gd name="connsiteX166" fmla="*/ 219064 w 1605470"/>
              <a:gd name="connsiteY166" fmla="*/ 469651 h 6858000"/>
              <a:gd name="connsiteX167" fmla="*/ 195012 w 1605470"/>
              <a:gd name="connsiteY167" fmla="*/ 448559 h 6858000"/>
              <a:gd name="connsiteX168" fmla="*/ 201434 w 1605470"/>
              <a:gd name="connsiteY168" fmla="*/ 441529 h 6858000"/>
              <a:gd name="connsiteX169" fmla="*/ 200655 w 1605470"/>
              <a:gd name="connsiteY169" fmla="*/ 428927 h 6858000"/>
              <a:gd name="connsiteX170" fmla="*/ 190059 w 1605470"/>
              <a:gd name="connsiteY170" fmla="*/ 430161 h 6858000"/>
              <a:gd name="connsiteX171" fmla="*/ 167079 w 1605470"/>
              <a:gd name="connsiteY171" fmla="*/ 367211 h 6858000"/>
              <a:gd name="connsiteX172" fmla="*/ 124571 w 1605470"/>
              <a:gd name="connsiteY172" fmla="*/ 302178 h 6858000"/>
              <a:gd name="connsiteX173" fmla="*/ 103243 w 1605470"/>
              <a:gd name="connsiteY173" fmla="*/ 211375 h 6858000"/>
              <a:gd name="connsiteX174" fmla="*/ 94571 w 1605470"/>
              <a:gd name="connsiteY174" fmla="*/ 184179 h 6858000"/>
              <a:gd name="connsiteX175" fmla="*/ 13437 w 1605470"/>
              <a:gd name="connsiteY175" fmla="*/ 19287 h 6858000"/>
              <a:gd name="connsiteX176" fmla="*/ 0 w 1605470"/>
              <a:gd name="connsiteY17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64053 w 1605470"/>
              <a:gd name="connsiteY41" fmla="*/ 5539915 h 6858000"/>
              <a:gd name="connsiteX42" fmla="*/ 587214 w 1605470"/>
              <a:gd name="connsiteY42" fmla="*/ 5451511 h 6858000"/>
              <a:gd name="connsiteX43" fmla="*/ 608019 w 1605470"/>
              <a:gd name="connsiteY43" fmla="*/ 5385461 h 6858000"/>
              <a:gd name="connsiteX44" fmla="*/ 622750 w 1605470"/>
              <a:gd name="connsiteY44" fmla="*/ 5363084 h 6858000"/>
              <a:gd name="connsiteX45" fmla="*/ 638731 w 1605470"/>
              <a:gd name="connsiteY45" fmla="*/ 5330009 h 6858000"/>
              <a:gd name="connsiteX46" fmla="*/ 672224 w 1605470"/>
              <a:gd name="connsiteY46" fmla="*/ 5273739 h 6858000"/>
              <a:gd name="connsiteX47" fmla="*/ 681823 w 1605470"/>
              <a:gd name="connsiteY47" fmla="*/ 5241779 h 6858000"/>
              <a:gd name="connsiteX48" fmla="*/ 693049 w 1605470"/>
              <a:gd name="connsiteY48" fmla="*/ 5225268 h 6858000"/>
              <a:gd name="connsiteX49" fmla="*/ 694069 w 1605470"/>
              <a:gd name="connsiteY49" fmla="*/ 5217684 h 6858000"/>
              <a:gd name="connsiteX50" fmla="*/ 701410 w 1605470"/>
              <a:gd name="connsiteY50" fmla="*/ 5193377 h 6858000"/>
              <a:gd name="connsiteX51" fmla="*/ 704713 w 1605470"/>
              <a:gd name="connsiteY51" fmla="*/ 5179288 h 6858000"/>
              <a:gd name="connsiteX52" fmla="*/ 705697 w 1605470"/>
              <a:gd name="connsiteY52" fmla="*/ 5173621 h 6858000"/>
              <a:gd name="connsiteX53" fmla="*/ 701331 w 1605470"/>
              <a:gd name="connsiteY53" fmla="*/ 5159961 h 6858000"/>
              <a:gd name="connsiteX54" fmla="*/ 708008 w 1605470"/>
              <a:gd name="connsiteY54" fmla="*/ 5144295 h 6858000"/>
              <a:gd name="connsiteX55" fmla="*/ 704941 w 1605470"/>
              <a:gd name="connsiteY55" fmla="*/ 5125185 h 6858000"/>
              <a:gd name="connsiteX56" fmla="*/ 711771 w 1605470"/>
              <a:gd name="connsiteY56" fmla="*/ 5121884 h 6858000"/>
              <a:gd name="connsiteX57" fmla="*/ 721092 w 1605470"/>
              <a:gd name="connsiteY57" fmla="*/ 5108383 h 6858000"/>
              <a:gd name="connsiteX58" fmla="*/ 717045 w 1605470"/>
              <a:gd name="connsiteY58" fmla="*/ 5094705 h 6858000"/>
              <a:gd name="connsiteX59" fmla="*/ 718807 w 1605470"/>
              <a:gd name="connsiteY59" fmla="*/ 5067850 h 6858000"/>
              <a:gd name="connsiteX60" fmla="*/ 721538 w 1605470"/>
              <a:gd name="connsiteY60" fmla="*/ 5060861 h 6858000"/>
              <a:gd name="connsiteX61" fmla="*/ 718242 w 1605470"/>
              <a:gd name="connsiteY61" fmla="*/ 5034192 h 6858000"/>
              <a:gd name="connsiteX62" fmla="*/ 719796 w 1605470"/>
              <a:gd name="connsiteY62" fmla="*/ 4993030 h 6858000"/>
              <a:gd name="connsiteX63" fmla="*/ 726705 w 1605470"/>
              <a:gd name="connsiteY63" fmla="*/ 4946844 h 6858000"/>
              <a:gd name="connsiteX64" fmla="*/ 722561 w 1605470"/>
              <a:gd name="connsiteY64" fmla="*/ 4932692 h 6858000"/>
              <a:gd name="connsiteX65" fmla="*/ 724935 w 1605470"/>
              <a:gd name="connsiteY65" fmla="*/ 4821504 h 6858000"/>
              <a:gd name="connsiteX66" fmla="*/ 732118 w 1605470"/>
              <a:gd name="connsiteY66" fmla="*/ 4801535 h 6858000"/>
              <a:gd name="connsiteX67" fmla="*/ 739787 w 1605470"/>
              <a:gd name="connsiteY67" fmla="*/ 4797794 h 6858000"/>
              <a:gd name="connsiteX68" fmla="*/ 741081 w 1605470"/>
              <a:gd name="connsiteY68" fmla="*/ 4784526 h 6858000"/>
              <a:gd name="connsiteX69" fmla="*/ 742865 w 1605470"/>
              <a:gd name="connsiteY69" fmla="*/ 4781211 h 6858000"/>
              <a:gd name="connsiteX70" fmla="*/ 751652 w 1605470"/>
              <a:gd name="connsiteY70" fmla="*/ 4761984 h 6858000"/>
              <a:gd name="connsiteX71" fmla="*/ 747700 w 1605470"/>
              <a:gd name="connsiteY71" fmla="*/ 4690749 h 6858000"/>
              <a:gd name="connsiteX72" fmla="*/ 743180 w 1605470"/>
              <a:gd name="connsiteY72" fmla="*/ 4613201 h 6858000"/>
              <a:gd name="connsiteX73" fmla="*/ 738263 w 1605470"/>
              <a:gd name="connsiteY73" fmla="*/ 4444346 h 6858000"/>
              <a:gd name="connsiteX74" fmla="*/ 756542 w 1605470"/>
              <a:gd name="connsiteY74" fmla="*/ 4350346 h 6858000"/>
              <a:gd name="connsiteX75" fmla="*/ 715481 w 1605470"/>
              <a:gd name="connsiteY75" fmla="*/ 4214165 h 6858000"/>
              <a:gd name="connsiteX76" fmla="*/ 719554 w 1605470"/>
              <a:gd name="connsiteY76" fmla="*/ 4090296 h 6858000"/>
              <a:gd name="connsiteX77" fmla="*/ 704810 w 1605470"/>
              <a:gd name="connsiteY77" fmla="*/ 4033999 h 6858000"/>
              <a:gd name="connsiteX78" fmla="*/ 705959 w 1605470"/>
              <a:gd name="connsiteY78" fmla="*/ 4031933 h 6858000"/>
              <a:gd name="connsiteX79" fmla="*/ 704535 w 1605470"/>
              <a:gd name="connsiteY79" fmla="*/ 4013953 h 6858000"/>
              <a:gd name="connsiteX80" fmla="*/ 700443 w 1605470"/>
              <a:gd name="connsiteY80" fmla="*/ 4010511 h 6858000"/>
              <a:gd name="connsiteX81" fmla="*/ 698282 w 1605470"/>
              <a:gd name="connsiteY81" fmla="*/ 3998331 h 6858000"/>
              <a:gd name="connsiteX82" fmla="*/ 690830 w 1605470"/>
              <a:gd name="connsiteY82" fmla="*/ 3974753 h 6858000"/>
              <a:gd name="connsiteX83" fmla="*/ 692428 w 1605470"/>
              <a:gd name="connsiteY83" fmla="*/ 3969950 h 6858000"/>
              <a:gd name="connsiteX84" fmla="*/ 685850 w 1605470"/>
              <a:gd name="connsiteY84" fmla="*/ 3933779 h 6858000"/>
              <a:gd name="connsiteX85" fmla="*/ 687181 w 1605470"/>
              <a:gd name="connsiteY85" fmla="*/ 3933093 h 6858000"/>
              <a:gd name="connsiteX86" fmla="*/ 691535 w 1605470"/>
              <a:gd name="connsiteY86" fmla="*/ 3922082 h 6858000"/>
              <a:gd name="connsiteX87" fmla="*/ 696613 w 1605470"/>
              <a:gd name="connsiteY87" fmla="*/ 3901461 h 6858000"/>
              <a:gd name="connsiteX88" fmla="*/ 719207 w 1605470"/>
              <a:gd name="connsiteY88" fmla="*/ 3813873 h 6858000"/>
              <a:gd name="connsiteX89" fmla="*/ 718632 w 1605470"/>
              <a:gd name="connsiteY89" fmla="*/ 3806161 h 6858000"/>
              <a:gd name="connsiteX90" fmla="*/ 718939 w 1605470"/>
              <a:gd name="connsiteY90" fmla="*/ 3805957 h 6858000"/>
              <a:gd name="connsiteX91" fmla="*/ 718966 w 1605470"/>
              <a:gd name="connsiteY91" fmla="*/ 3797724 h 6858000"/>
              <a:gd name="connsiteX92" fmla="*/ 717581 w 1605470"/>
              <a:gd name="connsiteY92" fmla="*/ 3792098 h 6858000"/>
              <a:gd name="connsiteX93" fmla="*/ 716465 w 1605470"/>
              <a:gd name="connsiteY93" fmla="*/ 3777135 h 6858000"/>
              <a:gd name="connsiteX94" fmla="*/ 718198 w 1605470"/>
              <a:gd name="connsiteY94" fmla="*/ 3771656 h 6858000"/>
              <a:gd name="connsiteX95" fmla="*/ 721941 w 1605470"/>
              <a:gd name="connsiteY95" fmla="*/ 3769007 h 6858000"/>
              <a:gd name="connsiteX96" fmla="*/ 721407 w 1605470"/>
              <a:gd name="connsiteY96" fmla="*/ 3767709 h 6858000"/>
              <a:gd name="connsiteX97" fmla="*/ 730103 w 1605470"/>
              <a:gd name="connsiteY97" fmla="*/ 3738082 h 6858000"/>
              <a:gd name="connsiteX98" fmla="*/ 737449 w 1605470"/>
              <a:gd name="connsiteY98" fmla="*/ 3673397 h 6858000"/>
              <a:gd name="connsiteX99" fmla="*/ 736745 w 1605470"/>
              <a:gd name="connsiteY99" fmla="*/ 3637109 h 6858000"/>
              <a:gd name="connsiteX100" fmla="*/ 740188 w 1605470"/>
              <a:gd name="connsiteY100" fmla="*/ 3536883 h 6858000"/>
              <a:gd name="connsiteX101" fmla="*/ 747726 w 1605470"/>
              <a:gd name="connsiteY101" fmla="*/ 3435652 h 6858000"/>
              <a:gd name="connsiteX102" fmla="*/ 774383 w 1605470"/>
              <a:gd name="connsiteY102" fmla="*/ 3381564 h 6858000"/>
              <a:gd name="connsiteX103" fmla="*/ 774870 w 1605470"/>
              <a:gd name="connsiteY103" fmla="*/ 3375761 h 6858000"/>
              <a:gd name="connsiteX104" fmla="*/ 770510 w 1605470"/>
              <a:gd name="connsiteY104" fmla="*/ 3361844 h 6858000"/>
              <a:gd name="connsiteX105" fmla="*/ 767933 w 1605470"/>
              <a:gd name="connsiteY105" fmla="*/ 3356929 h 6858000"/>
              <a:gd name="connsiteX106" fmla="*/ 766158 w 1605470"/>
              <a:gd name="connsiteY106" fmla="*/ 3349058 h 6858000"/>
              <a:gd name="connsiteX107" fmla="*/ 766414 w 1605470"/>
              <a:gd name="connsiteY107" fmla="*/ 3348763 h 6858000"/>
              <a:gd name="connsiteX108" fmla="*/ 764166 w 1605470"/>
              <a:gd name="connsiteY108" fmla="*/ 3341588 h 6858000"/>
              <a:gd name="connsiteX109" fmla="*/ 749397 w 1605470"/>
              <a:gd name="connsiteY109" fmla="*/ 3307769 h 6858000"/>
              <a:gd name="connsiteX110" fmla="*/ 766960 w 1605470"/>
              <a:gd name="connsiteY110" fmla="*/ 3250522 h 6858000"/>
              <a:gd name="connsiteX111" fmla="*/ 767385 w 1605470"/>
              <a:gd name="connsiteY111" fmla="*/ 3229163 h 6858000"/>
              <a:gd name="connsiteX112" fmla="*/ 769208 w 1605470"/>
              <a:gd name="connsiteY112" fmla="*/ 3217217 h 6858000"/>
              <a:gd name="connsiteX113" fmla="*/ 770350 w 1605470"/>
              <a:gd name="connsiteY113" fmla="*/ 3216125 h 6858000"/>
              <a:gd name="connsiteX114" fmla="*/ 756043 w 1605470"/>
              <a:gd name="connsiteY114" fmla="*/ 3183755 h 6858000"/>
              <a:gd name="connsiteX115" fmla="*/ 756544 w 1605470"/>
              <a:gd name="connsiteY115" fmla="*/ 3178642 h 6858000"/>
              <a:gd name="connsiteX116" fmla="*/ 744144 w 1605470"/>
              <a:gd name="connsiteY116" fmla="*/ 3158586 h 6858000"/>
              <a:gd name="connsiteX117" fmla="*/ 739378 w 1605470"/>
              <a:gd name="connsiteY117" fmla="*/ 3147669 h 6858000"/>
              <a:gd name="connsiteX118" fmla="*/ 734648 w 1605470"/>
              <a:gd name="connsiteY118" fmla="*/ 3145733 h 6858000"/>
              <a:gd name="connsiteX119" fmla="*/ 729329 w 1605470"/>
              <a:gd name="connsiteY119" fmla="*/ 3129034 h 6858000"/>
              <a:gd name="connsiteX120" fmla="*/ 729994 w 1605470"/>
              <a:gd name="connsiteY120" fmla="*/ 3126682 h 6858000"/>
              <a:gd name="connsiteX121" fmla="*/ 720862 w 1605470"/>
              <a:gd name="connsiteY121" fmla="*/ 3114519 h 6858000"/>
              <a:gd name="connsiteX122" fmla="*/ 707471 w 1605470"/>
              <a:gd name="connsiteY122" fmla="*/ 3106272 h 6858000"/>
              <a:gd name="connsiteX123" fmla="*/ 680201 w 1605470"/>
              <a:gd name="connsiteY123" fmla="*/ 2958185 h 6858000"/>
              <a:gd name="connsiteX124" fmla="*/ 622815 w 1605470"/>
              <a:gd name="connsiteY124" fmla="*/ 2762989 h 6858000"/>
              <a:gd name="connsiteX125" fmla="*/ 571733 w 1605470"/>
              <a:gd name="connsiteY125" fmla="*/ 2554718 h 6858000"/>
              <a:gd name="connsiteX126" fmla="*/ 551827 w 1605470"/>
              <a:gd name="connsiteY126" fmla="*/ 2485734 h 6858000"/>
              <a:gd name="connsiteX127" fmla="*/ 542550 w 1605470"/>
              <a:gd name="connsiteY127" fmla="*/ 2447068 h 6858000"/>
              <a:gd name="connsiteX128" fmla="*/ 529511 w 1605470"/>
              <a:gd name="connsiteY128" fmla="*/ 2425819 h 6858000"/>
              <a:gd name="connsiteX129" fmla="*/ 528878 w 1605470"/>
              <a:gd name="connsiteY129" fmla="*/ 2408971 h 6858000"/>
              <a:gd name="connsiteX130" fmla="*/ 535510 w 1605470"/>
              <a:gd name="connsiteY130" fmla="*/ 2402874 h 6858000"/>
              <a:gd name="connsiteX131" fmla="*/ 538122 w 1605470"/>
              <a:gd name="connsiteY131" fmla="*/ 2381443 h 6858000"/>
              <a:gd name="connsiteX132" fmla="*/ 514451 w 1605470"/>
              <a:gd name="connsiteY132" fmla="*/ 2261920 h 6858000"/>
              <a:gd name="connsiteX133" fmla="*/ 486968 w 1605470"/>
              <a:gd name="connsiteY133" fmla="*/ 2182937 h 6858000"/>
              <a:gd name="connsiteX134" fmla="*/ 488555 w 1605470"/>
              <a:gd name="connsiteY134" fmla="*/ 2155135 h 6858000"/>
              <a:gd name="connsiteX135" fmla="*/ 486013 w 1605470"/>
              <a:gd name="connsiteY135" fmla="*/ 2118008 h 6858000"/>
              <a:gd name="connsiteX136" fmla="*/ 487006 w 1605470"/>
              <a:gd name="connsiteY136" fmla="*/ 2050531 h 6858000"/>
              <a:gd name="connsiteX137" fmla="*/ 478812 w 1605470"/>
              <a:gd name="connsiteY137" fmla="*/ 1963269 h 6858000"/>
              <a:gd name="connsiteX138" fmla="*/ 442619 w 1605470"/>
              <a:gd name="connsiteY138" fmla="*/ 1910499 h 6858000"/>
              <a:gd name="connsiteX139" fmla="*/ 446785 w 1605470"/>
              <a:gd name="connsiteY139" fmla="*/ 1903212 h 6858000"/>
              <a:gd name="connsiteX140" fmla="*/ 436547 w 1605470"/>
              <a:gd name="connsiteY140" fmla="*/ 1861531 h 6858000"/>
              <a:gd name="connsiteX141" fmla="*/ 390346 w 1605470"/>
              <a:gd name="connsiteY141" fmla="*/ 1732919 h 6858000"/>
              <a:gd name="connsiteX142" fmla="*/ 362657 w 1605470"/>
              <a:gd name="connsiteY142" fmla="*/ 1663540 h 6858000"/>
              <a:gd name="connsiteX143" fmla="*/ 361783 w 1605470"/>
              <a:gd name="connsiteY143" fmla="*/ 1615777 h 6858000"/>
              <a:gd name="connsiteX144" fmla="*/ 342578 w 1605470"/>
              <a:gd name="connsiteY144" fmla="*/ 1563678 h 6858000"/>
              <a:gd name="connsiteX145" fmla="*/ 355658 w 1605470"/>
              <a:gd name="connsiteY145" fmla="*/ 1519474 h 6858000"/>
              <a:gd name="connsiteX146" fmla="*/ 348400 w 1605470"/>
              <a:gd name="connsiteY146" fmla="*/ 1477995 h 6858000"/>
              <a:gd name="connsiteX147" fmla="*/ 334485 w 1605470"/>
              <a:gd name="connsiteY147" fmla="*/ 1373769 h 6858000"/>
              <a:gd name="connsiteX148" fmla="*/ 342792 w 1605470"/>
              <a:gd name="connsiteY148" fmla="*/ 1307086 h 6858000"/>
              <a:gd name="connsiteX149" fmla="*/ 343980 w 1605470"/>
              <a:gd name="connsiteY149" fmla="*/ 1189033 h 6858000"/>
              <a:gd name="connsiteX150" fmla="*/ 348665 w 1605470"/>
              <a:gd name="connsiteY150" fmla="*/ 1168288 h 6858000"/>
              <a:gd name="connsiteX151" fmla="*/ 340947 w 1605470"/>
              <a:gd name="connsiteY151" fmla="*/ 1142577 h 6858000"/>
              <a:gd name="connsiteX152" fmla="*/ 330253 w 1605470"/>
              <a:gd name="connsiteY152" fmla="*/ 1088484 h 6858000"/>
              <a:gd name="connsiteX153" fmla="*/ 318989 w 1605470"/>
              <a:gd name="connsiteY153" fmla="*/ 1016103 h 6858000"/>
              <a:gd name="connsiteX154" fmla="*/ 320445 w 1605470"/>
              <a:gd name="connsiteY154" fmla="*/ 932283 h 6858000"/>
              <a:gd name="connsiteX155" fmla="*/ 322681 w 1605470"/>
              <a:gd name="connsiteY155" fmla="*/ 915925 h 6858000"/>
              <a:gd name="connsiteX156" fmla="*/ 315310 w 1605470"/>
              <a:gd name="connsiteY156" fmla="*/ 896999 h 6858000"/>
              <a:gd name="connsiteX157" fmla="*/ 284718 w 1605470"/>
              <a:gd name="connsiteY157" fmla="*/ 821517 h 6858000"/>
              <a:gd name="connsiteX158" fmla="*/ 263668 w 1605470"/>
              <a:gd name="connsiteY158" fmla="*/ 751353 h 6858000"/>
              <a:gd name="connsiteX159" fmla="*/ 263226 w 1605470"/>
              <a:gd name="connsiteY159" fmla="*/ 721230 h 6858000"/>
              <a:gd name="connsiteX160" fmla="*/ 248897 w 1605470"/>
              <a:gd name="connsiteY160" fmla="*/ 681659 h 6858000"/>
              <a:gd name="connsiteX161" fmla="*/ 234316 w 1605470"/>
              <a:gd name="connsiteY161" fmla="*/ 635218 h 6858000"/>
              <a:gd name="connsiteX162" fmla="*/ 239327 w 1605470"/>
              <a:gd name="connsiteY162" fmla="*/ 613763 h 6858000"/>
              <a:gd name="connsiteX163" fmla="*/ 225269 w 1605470"/>
              <a:gd name="connsiteY163" fmla="*/ 598582 h 6858000"/>
              <a:gd name="connsiteX164" fmla="*/ 224950 w 1605470"/>
              <a:gd name="connsiteY164" fmla="*/ 576846 h 6858000"/>
              <a:gd name="connsiteX165" fmla="*/ 204576 w 1605470"/>
              <a:gd name="connsiteY165" fmla="*/ 530055 h 6858000"/>
              <a:gd name="connsiteX166" fmla="*/ 219064 w 1605470"/>
              <a:gd name="connsiteY166" fmla="*/ 469651 h 6858000"/>
              <a:gd name="connsiteX167" fmla="*/ 195012 w 1605470"/>
              <a:gd name="connsiteY167" fmla="*/ 448559 h 6858000"/>
              <a:gd name="connsiteX168" fmla="*/ 201434 w 1605470"/>
              <a:gd name="connsiteY168" fmla="*/ 441529 h 6858000"/>
              <a:gd name="connsiteX169" fmla="*/ 200655 w 1605470"/>
              <a:gd name="connsiteY169" fmla="*/ 428927 h 6858000"/>
              <a:gd name="connsiteX170" fmla="*/ 190059 w 1605470"/>
              <a:gd name="connsiteY170" fmla="*/ 430161 h 6858000"/>
              <a:gd name="connsiteX171" fmla="*/ 167079 w 1605470"/>
              <a:gd name="connsiteY171" fmla="*/ 367211 h 6858000"/>
              <a:gd name="connsiteX172" fmla="*/ 124571 w 1605470"/>
              <a:gd name="connsiteY172" fmla="*/ 302178 h 6858000"/>
              <a:gd name="connsiteX173" fmla="*/ 103243 w 1605470"/>
              <a:gd name="connsiteY173" fmla="*/ 211375 h 6858000"/>
              <a:gd name="connsiteX174" fmla="*/ 94571 w 1605470"/>
              <a:gd name="connsiteY174" fmla="*/ 184179 h 6858000"/>
              <a:gd name="connsiteX175" fmla="*/ 13437 w 1605470"/>
              <a:gd name="connsiteY175" fmla="*/ 19287 h 6858000"/>
              <a:gd name="connsiteX176" fmla="*/ 0 w 1605470"/>
              <a:gd name="connsiteY17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64053 w 1605470"/>
              <a:gd name="connsiteY41" fmla="*/ 5539915 h 6858000"/>
              <a:gd name="connsiteX42" fmla="*/ 587214 w 1605470"/>
              <a:gd name="connsiteY42" fmla="*/ 5451511 h 6858000"/>
              <a:gd name="connsiteX43" fmla="*/ 608019 w 1605470"/>
              <a:gd name="connsiteY43" fmla="*/ 5385461 h 6858000"/>
              <a:gd name="connsiteX44" fmla="*/ 622750 w 1605470"/>
              <a:gd name="connsiteY44" fmla="*/ 5363084 h 6858000"/>
              <a:gd name="connsiteX45" fmla="*/ 638731 w 1605470"/>
              <a:gd name="connsiteY45" fmla="*/ 5330009 h 6858000"/>
              <a:gd name="connsiteX46" fmla="*/ 672224 w 1605470"/>
              <a:gd name="connsiteY46" fmla="*/ 5273739 h 6858000"/>
              <a:gd name="connsiteX47" fmla="*/ 681823 w 1605470"/>
              <a:gd name="connsiteY47" fmla="*/ 5241779 h 6858000"/>
              <a:gd name="connsiteX48" fmla="*/ 693049 w 1605470"/>
              <a:gd name="connsiteY48" fmla="*/ 5225268 h 6858000"/>
              <a:gd name="connsiteX49" fmla="*/ 694069 w 1605470"/>
              <a:gd name="connsiteY49" fmla="*/ 5217684 h 6858000"/>
              <a:gd name="connsiteX50" fmla="*/ 701410 w 1605470"/>
              <a:gd name="connsiteY50" fmla="*/ 5193377 h 6858000"/>
              <a:gd name="connsiteX51" fmla="*/ 704713 w 1605470"/>
              <a:gd name="connsiteY51" fmla="*/ 5179288 h 6858000"/>
              <a:gd name="connsiteX52" fmla="*/ 705697 w 1605470"/>
              <a:gd name="connsiteY52" fmla="*/ 5173621 h 6858000"/>
              <a:gd name="connsiteX53" fmla="*/ 701331 w 1605470"/>
              <a:gd name="connsiteY53" fmla="*/ 5159961 h 6858000"/>
              <a:gd name="connsiteX54" fmla="*/ 708008 w 1605470"/>
              <a:gd name="connsiteY54" fmla="*/ 5144295 h 6858000"/>
              <a:gd name="connsiteX55" fmla="*/ 704941 w 1605470"/>
              <a:gd name="connsiteY55" fmla="*/ 5125185 h 6858000"/>
              <a:gd name="connsiteX56" fmla="*/ 711771 w 1605470"/>
              <a:gd name="connsiteY56" fmla="*/ 5121884 h 6858000"/>
              <a:gd name="connsiteX57" fmla="*/ 721092 w 1605470"/>
              <a:gd name="connsiteY57" fmla="*/ 5108383 h 6858000"/>
              <a:gd name="connsiteX58" fmla="*/ 717045 w 1605470"/>
              <a:gd name="connsiteY58" fmla="*/ 5094705 h 6858000"/>
              <a:gd name="connsiteX59" fmla="*/ 718807 w 1605470"/>
              <a:gd name="connsiteY59" fmla="*/ 5067850 h 6858000"/>
              <a:gd name="connsiteX60" fmla="*/ 721538 w 1605470"/>
              <a:gd name="connsiteY60" fmla="*/ 5060861 h 6858000"/>
              <a:gd name="connsiteX61" fmla="*/ 718242 w 1605470"/>
              <a:gd name="connsiteY61" fmla="*/ 5034192 h 6858000"/>
              <a:gd name="connsiteX62" fmla="*/ 719796 w 1605470"/>
              <a:gd name="connsiteY62" fmla="*/ 4993030 h 6858000"/>
              <a:gd name="connsiteX63" fmla="*/ 726705 w 1605470"/>
              <a:gd name="connsiteY63" fmla="*/ 4946844 h 6858000"/>
              <a:gd name="connsiteX64" fmla="*/ 722561 w 1605470"/>
              <a:gd name="connsiteY64" fmla="*/ 4932692 h 6858000"/>
              <a:gd name="connsiteX65" fmla="*/ 724935 w 1605470"/>
              <a:gd name="connsiteY65" fmla="*/ 4821504 h 6858000"/>
              <a:gd name="connsiteX66" fmla="*/ 732118 w 1605470"/>
              <a:gd name="connsiteY66" fmla="*/ 4801535 h 6858000"/>
              <a:gd name="connsiteX67" fmla="*/ 739787 w 1605470"/>
              <a:gd name="connsiteY67" fmla="*/ 4797794 h 6858000"/>
              <a:gd name="connsiteX68" fmla="*/ 741081 w 1605470"/>
              <a:gd name="connsiteY68" fmla="*/ 4784526 h 6858000"/>
              <a:gd name="connsiteX69" fmla="*/ 742865 w 1605470"/>
              <a:gd name="connsiteY69" fmla="*/ 4781211 h 6858000"/>
              <a:gd name="connsiteX70" fmla="*/ 751652 w 1605470"/>
              <a:gd name="connsiteY70" fmla="*/ 4761984 h 6858000"/>
              <a:gd name="connsiteX71" fmla="*/ 747700 w 1605470"/>
              <a:gd name="connsiteY71" fmla="*/ 4690749 h 6858000"/>
              <a:gd name="connsiteX72" fmla="*/ 743180 w 1605470"/>
              <a:gd name="connsiteY72" fmla="*/ 4584173 h 6858000"/>
              <a:gd name="connsiteX73" fmla="*/ 738263 w 1605470"/>
              <a:gd name="connsiteY73" fmla="*/ 4444346 h 6858000"/>
              <a:gd name="connsiteX74" fmla="*/ 756542 w 1605470"/>
              <a:gd name="connsiteY74" fmla="*/ 4350346 h 6858000"/>
              <a:gd name="connsiteX75" fmla="*/ 715481 w 1605470"/>
              <a:gd name="connsiteY75" fmla="*/ 4214165 h 6858000"/>
              <a:gd name="connsiteX76" fmla="*/ 719554 w 1605470"/>
              <a:gd name="connsiteY76" fmla="*/ 4090296 h 6858000"/>
              <a:gd name="connsiteX77" fmla="*/ 704810 w 1605470"/>
              <a:gd name="connsiteY77" fmla="*/ 4033999 h 6858000"/>
              <a:gd name="connsiteX78" fmla="*/ 705959 w 1605470"/>
              <a:gd name="connsiteY78" fmla="*/ 4031933 h 6858000"/>
              <a:gd name="connsiteX79" fmla="*/ 704535 w 1605470"/>
              <a:gd name="connsiteY79" fmla="*/ 4013953 h 6858000"/>
              <a:gd name="connsiteX80" fmla="*/ 700443 w 1605470"/>
              <a:gd name="connsiteY80" fmla="*/ 4010511 h 6858000"/>
              <a:gd name="connsiteX81" fmla="*/ 698282 w 1605470"/>
              <a:gd name="connsiteY81" fmla="*/ 3998331 h 6858000"/>
              <a:gd name="connsiteX82" fmla="*/ 690830 w 1605470"/>
              <a:gd name="connsiteY82" fmla="*/ 3974753 h 6858000"/>
              <a:gd name="connsiteX83" fmla="*/ 692428 w 1605470"/>
              <a:gd name="connsiteY83" fmla="*/ 3969950 h 6858000"/>
              <a:gd name="connsiteX84" fmla="*/ 685850 w 1605470"/>
              <a:gd name="connsiteY84" fmla="*/ 3933779 h 6858000"/>
              <a:gd name="connsiteX85" fmla="*/ 687181 w 1605470"/>
              <a:gd name="connsiteY85" fmla="*/ 3933093 h 6858000"/>
              <a:gd name="connsiteX86" fmla="*/ 691535 w 1605470"/>
              <a:gd name="connsiteY86" fmla="*/ 3922082 h 6858000"/>
              <a:gd name="connsiteX87" fmla="*/ 696613 w 1605470"/>
              <a:gd name="connsiteY87" fmla="*/ 3901461 h 6858000"/>
              <a:gd name="connsiteX88" fmla="*/ 719207 w 1605470"/>
              <a:gd name="connsiteY88" fmla="*/ 3813873 h 6858000"/>
              <a:gd name="connsiteX89" fmla="*/ 718632 w 1605470"/>
              <a:gd name="connsiteY89" fmla="*/ 3806161 h 6858000"/>
              <a:gd name="connsiteX90" fmla="*/ 718939 w 1605470"/>
              <a:gd name="connsiteY90" fmla="*/ 3805957 h 6858000"/>
              <a:gd name="connsiteX91" fmla="*/ 718966 w 1605470"/>
              <a:gd name="connsiteY91" fmla="*/ 3797724 h 6858000"/>
              <a:gd name="connsiteX92" fmla="*/ 717581 w 1605470"/>
              <a:gd name="connsiteY92" fmla="*/ 3792098 h 6858000"/>
              <a:gd name="connsiteX93" fmla="*/ 716465 w 1605470"/>
              <a:gd name="connsiteY93" fmla="*/ 3777135 h 6858000"/>
              <a:gd name="connsiteX94" fmla="*/ 718198 w 1605470"/>
              <a:gd name="connsiteY94" fmla="*/ 3771656 h 6858000"/>
              <a:gd name="connsiteX95" fmla="*/ 721941 w 1605470"/>
              <a:gd name="connsiteY95" fmla="*/ 3769007 h 6858000"/>
              <a:gd name="connsiteX96" fmla="*/ 721407 w 1605470"/>
              <a:gd name="connsiteY96" fmla="*/ 3767709 h 6858000"/>
              <a:gd name="connsiteX97" fmla="*/ 730103 w 1605470"/>
              <a:gd name="connsiteY97" fmla="*/ 3738082 h 6858000"/>
              <a:gd name="connsiteX98" fmla="*/ 737449 w 1605470"/>
              <a:gd name="connsiteY98" fmla="*/ 3673397 h 6858000"/>
              <a:gd name="connsiteX99" fmla="*/ 736745 w 1605470"/>
              <a:gd name="connsiteY99" fmla="*/ 3637109 h 6858000"/>
              <a:gd name="connsiteX100" fmla="*/ 740188 w 1605470"/>
              <a:gd name="connsiteY100" fmla="*/ 3536883 h 6858000"/>
              <a:gd name="connsiteX101" fmla="*/ 747726 w 1605470"/>
              <a:gd name="connsiteY101" fmla="*/ 3435652 h 6858000"/>
              <a:gd name="connsiteX102" fmla="*/ 774383 w 1605470"/>
              <a:gd name="connsiteY102" fmla="*/ 3381564 h 6858000"/>
              <a:gd name="connsiteX103" fmla="*/ 774870 w 1605470"/>
              <a:gd name="connsiteY103" fmla="*/ 3375761 h 6858000"/>
              <a:gd name="connsiteX104" fmla="*/ 770510 w 1605470"/>
              <a:gd name="connsiteY104" fmla="*/ 3361844 h 6858000"/>
              <a:gd name="connsiteX105" fmla="*/ 767933 w 1605470"/>
              <a:gd name="connsiteY105" fmla="*/ 3356929 h 6858000"/>
              <a:gd name="connsiteX106" fmla="*/ 766158 w 1605470"/>
              <a:gd name="connsiteY106" fmla="*/ 3349058 h 6858000"/>
              <a:gd name="connsiteX107" fmla="*/ 766414 w 1605470"/>
              <a:gd name="connsiteY107" fmla="*/ 3348763 h 6858000"/>
              <a:gd name="connsiteX108" fmla="*/ 764166 w 1605470"/>
              <a:gd name="connsiteY108" fmla="*/ 3341588 h 6858000"/>
              <a:gd name="connsiteX109" fmla="*/ 749397 w 1605470"/>
              <a:gd name="connsiteY109" fmla="*/ 3307769 h 6858000"/>
              <a:gd name="connsiteX110" fmla="*/ 766960 w 1605470"/>
              <a:gd name="connsiteY110" fmla="*/ 3250522 h 6858000"/>
              <a:gd name="connsiteX111" fmla="*/ 767385 w 1605470"/>
              <a:gd name="connsiteY111" fmla="*/ 3229163 h 6858000"/>
              <a:gd name="connsiteX112" fmla="*/ 769208 w 1605470"/>
              <a:gd name="connsiteY112" fmla="*/ 3217217 h 6858000"/>
              <a:gd name="connsiteX113" fmla="*/ 770350 w 1605470"/>
              <a:gd name="connsiteY113" fmla="*/ 3216125 h 6858000"/>
              <a:gd name="connsiteX114" fmla="*/ 756043 w 1605470"/>
              <a:gd name="connsiteY114" fmla="*/ 3183755 h 6858000"/>
              <a:gd name="connsiteX115" fmla="*/ 756544 w 1605470"/>
              <a:gd name="connsiteY115" fmla="*/ 3178642 h 6858000"/>
              <a:gd name="connsiteX116" fmla="*/ 744144 w 1605470"/>
              <a:gd name="connsiteY116" fmla="*/ 3158586 h 6858000"/>
              <a:gd name="connsiteX117" fmla="*/ 739378 w 1605470"/>
              <a:gd name="connsiteY117" fmla="*/ 3147669 h 6858000"/>
              <a:gd name="connsiteX118" fmla="*/ 734648 w 1605470"/>
              <a:gd name="connsiteY118" fmla="*/ 3145733 h 6858000"/>
              <a:gd name="connsiteX119" fmla="*/ 729329 w 1605470"/>
              <a:gd name="connsiteY119" fmla="*/ 3129034 h 6858000"/>
              <a:gd name="connsiteX120" fmla="*/ 729994 w 1605470"/>
              <a:gd name="connsiteY120" fmla="*/ 3126682 h 6858000"/>
              <a:gd name="connsiteX121" fmla="*/ 720862 w 1605470"/>
              <a:gd name="connsiteY121" fmla="*/ 3114519 h 6858000"/>
              <a:gd name="connsiteX122" fmla="*/ 707471 w 1605470"/>
              <a:gd name="connsiteY122" fmla="*/ 3106272 h 6858000"/>
              <a:gd name="connsiteX123" fmla="*/ 680201 w 1605470"/>
              <a:gd name="connsiteY123" fmla="*/ 2958185 h 6858000"/>
              <a:gd name="connsiteX124" fmla="*/ 622815 w 1605470"/>
              <a:gd name="connsiteY124" fmla="*/ 2762989 h 6858000"/>
              <a:gd name="connsiteX125" fmla="*/ 571733 w 1605470"/>
              <a:gd name="connsiteY125" fmla="*/ 2554718 h 6858000"/>
              <a:gd name="connsiteX126" fmla="*/ 551827 w 1605470"/>
              <a:gd name="connsiteY126" fmla="*/ 2485734 h 6858000"/>
              <a:gd name="connsiteX127" fmla="*/ 542550 w 1605470"/>
              <a:gd name="connsiteY127" fmla="*/ 2447068 h 6858000"/>
              <a:gd name="connsiteX128" fmla="*/ 529511 w 1605470"/>
              <a:gd name="connsiteY128" fmla="*/ 2425819 h 6858000"/>
              <a:gd name="connsiteX129" fmla="*/ 528878 w 1605470"/>
              <a:gd name="connsiteY129" fmla="*/ 2408971 h 6858000"/>
              <a:gd name="connsiteX130" fmla="*/ 535510 w 1605470"/>
              <a:gd name="connsiteY130" fmla="*/ 2402874 h 6858000"/>
              <a:gd name="connsiteX131" fmla="*/ 538122 w 1605470"/>
              <a:gd name="connsiteY131" fmla="*/ 2381443 h 6858000"/>
              <a:gd name="connsiteX132" fmla="*/ 514451 w 1605470"/>
              <a:gd name="connsiteY132" fmla="*/ 2261920 h 6858000"/>
              <a:gd name="connsiteX133" fmla="*/ 486968 w 1605470"/>
              <a:gd name="connsiteY133" fmla="*/ 2182937 h 6858000"/>
              <a:gd name="connsiteX134" fmla="*/ 488555 w 1605470"/>
              <a:gd name="connsiteY134" fmla="*/ 2155135 h 6858000"/>
              <a:gd name="connsiteX135" fmla="*/ 486013 w 1605470"/>
              <a:gd name="connsiteY135" fmla="*/ 2118008 h 6858000"/>
              <a:gd name="connsiteX136" fmla="*/ 487006 w 1605470"/>
              <a:gd name="connsiteY136" fmla="*/ 2050531 h 6858000"/>
              <a:gd name="connsiteX137" fmla="*/ 478812 w 1605470"/>
              <a:gd name="connsiteY137" fmla="*/ 1963269 h 6858000"/>
              <a:gd name="connsiteX138" fmla="*/ 442619 w 1605470"/>
              <a:gd name="connsiteY138" fmla="*/ 1910499 h 6858000"/>
              <a:gd name="connsiteX139" fmla="*/ 446785 w 1605470"/>
              <a:gd name="connsiteY139" fmla="*/ 1903212 h 6858000"/>
              <a:gd name="connsiteX140" fmla="*/ 436547 w 1605470"/>
              <a:gd name="connsiteY140" fmla="*/ 1861531 h 6858000"/>
              <a:gd name="connsiteX141" fmla="*/ 390346 w 1605470"/>
              <a:gd name="connsiteY141" fmla="*/ 1732919 h 6858000"/>
              <a:gd name="connsiteX142" fmla="*/ 362657 w 1605470"/>
              <a:gd name="connsiteY142" fmla="*/ 1663540 h 6858000"/>
              <a:gd name="connsiteX143" fmla="*/ 361783 w 1605470"/>
              <a:gd name="connsiteY143" fmla="*/ 1615777 h 6858000"/>
              <a:gd name="connsiteX144" fmla="*/ 342578 w 1605470"/>
              <a:gd name="connsiteY144" fmla="*/ 1563678 h 6858000"/>
              <a:gd name="connsiteX145" fmla="*/ 355658 w 1605470"/>
              <a:gd name="connsiteY145" fmla="*/ 1519474 h 6858000"/>
              <a:gd name="connsiteX146" fmla="*/ 348400 w 1605470"/>
              <a:gd name="connsiteY146" fmla="*/ 1477995 h 6858000"/>
              <a:gd name="connsiteX147" fmla="*/ 334485 w 1605470"/>
              <a:gd name="connsiteY147" fmla="*/ 1373769 h 6858000"/>
              <a:gd name="connsiteX148" fmla="*/ 342792 w 1605470"/>
              <a:gd name="connsiteY148" fmla="*/ 1307086 h 6858000"/>
              <a:gd name="connsiteX149" fmla="*/ 343980 w 1605470"/>
              <a:gd name="connsiteY149" fmla="*/ 1189033 h 6858000"/>
              <a:gd name="connsiteX150" fmla="*/ 348665 w 1605470"/>
              <a:gd name="connsiteY150" fmla="*/ 1168288 h 6858000"/>
              <a:gd name="connsiteX151" fmla="*/ 340947 w 1605470"/>
              <a:gd name="connsiteY151" fmla="*/ 1142577 h 6858000"/>
              <a:gd name="connsiteX152" fmla="*/ 330253 w 1605470"/>
              <a:gd name="connsiteY152" fmla="*/ 1088484 h 6858000"/>
              <a:gd name="connsiteX153" fmla="*/ 318989 w 1605470"/>
              <a:gd name="connsiteY153" fmla="*/ 1016103 h 6858000"/>
              <a:gd name="connsiteX154" fmla="*/ 320445 w 1605470"/>
              <a:gd name="connsiteY154" fmla="*/ 932283 h 6858000"/>
              <a:gd name="connsiteX155" fmla="*/ 322681 w 1605470"/>
              <a:gd name="connsiteY155" fmla="*/ 915925 h 6858000"/>
              <a:gd name="connsiteX156" fmla="*/ 315310 w 1605470"/>
              <a:gd name="connsiteY156" fmla="*/ 896999 h 6858000"/>
              <a:gd name="connsiteX157" fmla="*/ 284718 w 1605470"/>
              <a:gd name="connsiteY157" fmla="*/ 821517 h 6858000"/>
              <a:gd name="connsiteX158" fmla="*/ 263668 w 1605470"/>
              <a:gd name="connsiteY158" fmla="*/ 751353 h 6858000"/>
              <a:gd name="connsiteX159" fmla="*/ 263226 w 1605470"/>
              <a:gd name="connsiteY159" fmla="*/ 721230 h 6858000"/>
              <a:gd name="connsiteX160" fmla="*/ 248897 w 1605470"/>
              <a:gd name="connsiteY160" fmla="*/ 681659 h 6858000"/>
              <a:gd name="connsiteX161" fmla="*/ 234316 w 1605470"/>
              <a:gd name="connsiteY161" fmla="*/ 635218 h 6858000"/>
              <a:gd name="connsiteX162" fmla="*/ 239327 w 1605470"/>
              <a:gd name="connsiteY162" fmla="*/ 613763 h 6858000"/>
              <a:gd name="connsiteX163" fmla="*/ 225269 w 1605470"/>
              <a:gd name="connsiteY163" fmla="*/ 598582 h 6858000"/>
              <a:gd name="connsiteX164" fmla="*/ 224950 w 1605470"/>
              <a:gd name="connsiteY164" fmla="*/ 576846 h 6858000"/>
              <a:gd name="connsiteX165" fmla="*/ 204576 w 1605470"/>
              <a:gd name="connsiteY165" fmla="*/ 530055 h 6858000"/>
              <a:gd name="connsiteX166" fmla="*/ 219064 w 1605470"/>
              <a:gd name="connsiteY166" fmla="*/ 469651 h 6858000"/>
              <a:gd name="connsiteX167" fmla="*/ 195012 w 1605470"/>
              <a:gd name="connsiteY167" fmla="*/ 448559 h 6858000"/>
              <a:gd name="connsiteX168" fmla="*/ 201434 w 1605470"/>
              <a:gd name="connsiteY168" fmla="*/ 441529 h 6858000"/>
              <a:gd name="connsiteX169" fmla="*/ 200655 w 1605470"/>
              <a:gd name="connsiteY169" fmla="*/ 428927 h 6858000"/>
              <a:gd name="connsiteX170" fmla="*/ 190059 w 1605470"/>
              <a:gd name="connsiteY170" fmla="*/ 430161 h 6858000"/>
              <a:gd name="connsiteX171" fmla="*/ 167079 w 1605470"/>
              <a:gd name="connsiteY171" fmla="*/ 367211 h 6858000"/>
              <a:gd name="connsiteX172" fmla="*/ 124571 w 1605470"/>
              <a:gd name="connsiteY172" fmla="*/ 302178 h 6858000"/>
              <a:gd name="connsiteX173" fmla="*/ 103243 w 1605470"/>
              <a:gd name="connsiteY173" fmla="*/ 211375 h 6858000"/>
              <a:gd name="connsiteX174" fmla="*/ 94571 w 1605470"/>
              <a:gd name="connsiteY174" fmla="*/ 184179 h 6858000"/>
              <a:gd name="connsiteX175" fmla="*/ 13437 w 1605470"/>
              <a:gd name="connsiteY175" fmla="*/ 19287 h 6858000"/>
              <a:gd name="connsiteX176" fmla="*/ 0 w 1605470"/>
              <a:gd name="connsiteY17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64053 w 1605470"/>
              <a:gd name="connsiteY41" fmla="*/ 5539915 h 6858000"/>
              <a:gd name="connsiteX42" fmla="*/ 587214 w 1605470"/>
              <a:gd name="connsiteY42" fmla="*/ 5451511 h 6858000"/>
              <a:gd name="connsiteX43" fmla="*/ 608019 w 1605470"/>
              <a:gd name="connsiteY43" fmla="*/ 5385461 h 6858000"/>
              <a:gd name="connsiteX44" fmla="*/ 622750 w 1605470"/>
              <a:gd name="connsiteY44" fmla="*/ 5363084 h 6858000"/>
              <a:gd name="connsiteX45" fmla="*/ 638731 w 1605470"/>
              <a:gd name="connsiteY45" fmla="*/ 5330009 h 6858000"/>
              <a:gd name="connsiteX46" fmla="*/ 672224 w 1605470"/>
              <a:gd name="connsiteY46" fmla="*/ 5273739 h 6858000"/>
              <a:gd name="connsiteX47" fmla="*/ 681823 w 1605470"/>
              <a:gd name="connsiteY47" fmla="*/ 5241779 h 6858000"/>
              <a:gd name="connsiteX48" fmla="*/ 693049 w 1605470"/>
              <a:gd name="connsiteY48" fmla="*/ 5225268 h 6858000"/>
              <a:gd name="connsiteX49" fmla="*/ 694069 w 1605470"/>
              <a:gd name="connsiteY49" fmla="*/ 5217684 h 6858000"/>
              <a:gd name="connsiteX50" fmla="*/ 701410 w 1605470"/>
              <a:gd name="connsiteY50" fmla="*/ 5193377 h 6858000"/>
              <a:gd name="connsiteX51" fmla="*/ 704713 w 1605470"/>
              <a:gd name="connsiteY51" fmla="*/ 5179288 h 6858000"/>
              <a:gd name="connsiteX52" fmla="*/ 705697 w 1605470"/>
              <a:gd name="connsiteY52" fmla="*/ 5173621 h 6858000"/>
              <a:gd name="connsiteX53" fmla="*/ 701331 w 1605470"/>
              <a:gd name="connsiteY53" fmla="*/ 5159961 h 6858000"/>
              <a:gd name="connsiteX54" fmla="*/ 708008 w 1605470"/>
              <a:gd name="connsiteY54" fmla="*/ 5144295 h 6858000"/>
              <a:gd name="connsiteX55" fmla="*/ 704941 w 1605470"/>
              <a:gd name="connsiteY55" fmla="*/ 5125185 h 6858000"/>
              <a:gd name="connsiteX56" fmla="*/ 711771 w 1605470"/>
              <a:gd name="connsiteY56" fmla="*/ 5121884 h 6858000"/>
              <a:gd name="connsiteX57" fmla="*/ 721092 w 1605470"/>
              <a:gd name="connsiteY57" fmla="*/ 5108383 h 6858000"/>
              <a:gd name="connsiteX58" fmla="*/ 717045 w 1605470"/>
              <a:gd name="connsiteY58" fmla="*/ 5094705 h 6858000"/>
              <a:gd name="connsiteX59" fmla="*/ 718807 w 1605470"/>
              <a:gd name="connsiteY59" fmla="*/ 5067850 h 6858000"/>
              <a:gd name="connsiteX60" fmla="*/ 721538 w 1605470"/>
              <a:gd name="connsiteY60" fmla="*/ 5060861 h 6858000"/>
              <a:gd name="connsiteX61" fmla="*/ 718242 w 1605470"/>
              <a:gd name="connsiteY61" fmla="*/ 5034192 h 6858000"/>
              <a:gd name="connsiteX62" fmla="*/ 719796 w 1605470"/>
              <a:gd name="connsiteY62" fmla="*/ 4993030 h 6858000"/>
              <a:gd name="connsiteX63" fmla="*/ 726705 w 1605470"/>
              <a:gd name="connsiteY63" fmla="*/ 4946844 h 6858000"/>
              <a:gd name="connsiteX64" fmla="*/ 722561 w 1605470"/>
              <a:gd name="connsiteY64" fmla="*/ 4932692 h 6858000"/>
              <a:gd name="connsiteX65" fmla="*/ 724935 w 1605470"/>
              <a:gd name="connsiteY65" fmla="*/ 4821504 h 6858000"/>
              <a:gd name="connsiteX66" fmla="*/ 732118 w 1605470"/>
              <a:gd name="connsiteY66" fmla="*/ 4801535 h 6858000"/>
              <a:gd name="connsiteX67" fmla="*/ 739787 w 1605470"/>
              <a:gd name="connsiteY67" fmla="*/ 4797794 h 6858000"/>
              <a:gd name="connsiteX68" fmla="*/ 741081 w 1605470"/>
              <a:gd name="connsiteY68" fmla="*/ 4784526 h 6858000"/>
              <a:gd name="connsiteX69" fmla="*/ 742865 w 1605470"/>
              <a:gd name="connsiteY69" fmla="*/ 4781211 h 6858000"/>
              <a:gd name="connsiteX70" fmla="*/ 751652 w 1605470"/>
              <a:gd name="connsiteY70" fmla="*/ 4761984 h 6858000"/>
              <a:gd name="connsiteX71" fmla="*/ 747700 w 1605470"/>
              <a:gd name="connsiteY71" fmla="*/ 4690749 h 6858000"/>
              <a:gd name="connsiteX72" fmla="*/ 743180 w 1605470"/>
              <a:gd name="connsiteY72" fmla="*/ 4584173 h 6858000"/>
              <a:gd name="connsiteX73" fmla="*/ 738263 w 1605470"/>
              <a:gd name="connsiteY73" fmla="*/ 4444346 h 6858000"/>
              <a:gd name="connsiteX74" fmla="*/ 756542 w 1605470"/>
              <a:gd name="connsiteY74" fmla="*/ 4350346 h 6858000"/>
              <a:gd name="connsiteX75" fmla="*/ 715481 w 1605470"/>
              <a:gd name="connsiteY75" fmla="*/ 4214165 h 6858000"/>
              <a:gd name="connsiteX76" fmla="*/ 719554 w 1605470"/>
              <a:gd name="connsiteY76" fmla="*/ 4090296 h 6858000"/>
              <a:gd name="connsiteX77" fmla="*/ 704810 w 1605470"/>
              <a:gd name="connsiteY77" fmla="*/ 4033999 h 6858000"/>
              <a:gd name="connsiteX78" fmla="*/ 705959 w 1605470"/>
              <a:gd name="connsiteY78" fmla="*/ 4031933 h 6858000"/>
              <a:gd name="connsiteX79" fmla="*/ 704535 w 1605470"/>
              <a:gd name="connsiteY79" fmla="*/ 4013953 h 6858000"/>
              <a:gd name="connsiteX80" fmla="*/ 700443 w 1605470"/>
              <a:gd name="connsiteY80" fmla="*/ 4010511 h 6858000"/>
              <a:gd name="connsiteX81" fmla="*/ 698282 w 1605470"/>
              <a:gd name="connsiteY81" fmla="*/ 3998331 h 6858000"/>
              <a:gd name="connsiteX82" fmla="*/ 690830 w 1605470"/>
              <a:gd name="connsiteY82" fmla="*/ 3974753 h 6858000"/>
              <a:gd name="connsiteX83" fmla="*/ 692428 w 1605470"/>
              <a:gd name="connsiteY83" fmla="*/ 3969950 h 6858000"/>
              <a:gd name="connsiteX84" fmla="*/ 685850 w 1605470"/>
              <a:gd name="connsiteY84" fmla="*/ 3933779 h 6858000"/>
              <a:gd name="connsiteX85" fmla="*/ 687181 w 1605470"/>
              <a:gd name="connsiteY85" fmla="*/ 3933093 h 6858000"/>
              <a:gd name="connsiteX86" fmla="*/ 691535 w 1605470"/>
              <a:gd name="connsiteY86" fmla="*/ 3922082 h 6858000"/>
              <a:gd name="connsiteX87" fmla="*/ 696613 w 1605470"/>
              <a:gd name="connsiteY87" fmla="*/ 3901461 h 6858000"/>
              <a:gd name="connsiteX88" fmla="*/ 719207 w 1605470"/>
              <a:gd name="connsiteY88" fmla="*/ 3813873 h 6858000"/>
              <a:gd name="connsiteX89" fmla="*/ 718632 w 1605470"/>
              <a:gd name="connsiteY89" fmla="*/ 3806161 h 6858000"/>
              <a:gd name="connsiteX90" fmla="*/ 718939 w 1605470"/>
              <a:gd name="connsiteY90" fmla="*/ 3805957 h 6858000"/>
              <a:gd name="connsiteX91" fmla="*/ 718966 w 1605470"/>
              <a:gd name="connsiteY91" fmla="*/ 3797724 h 6858000"/>
              <a:gd name="connsiteX92" fmla="*/ 717581 w 1605470"/>
              <a:gd name="connsiteY92" fmla="*/ 3792098 h 6858000"/>
              <a:gd name="connsiteX93" fmla="*/ 716465 w 1605470"/>
              <a:gd name="connsiteY93" fmla="*/ 3777135 h 6858000"/>
              <a:gd name="connsiteX94" fmla="*/ 718198 w 1605470"/>
              <a:gd name="connsiteY94" fmla="*/ 3771656 h 6858000"/>
              <a:gd name="connsiteX95" fmla="*/ 721941 w 1605470"/>
              <a:gd name="connsiteY95" fmla="*/ 3769007 h 6858000"/>
              <a:gd name="connsiteX96" fmla="*/ 721407 w 1605470"/>
              <a:gd name="connsiteY96" fmla="*/ 3767709 h 6858000"/>
              <a:gd name="connsiteX97" fmla="*/ 730103 w 1605470"/>
              <a:gd name="connsiteY97" fmla="*/ 3738082 h 6858000"/>
              <a:gd name="connsiteX98" fmla="*/ 737449 w 1605470"/>
              <a:gd name="connsiteY98" fmla="*/ 3673397 h 6858000"/>
              <a:gd name="connsiteX99" fmla="*/ 736745 w 1605470"/>
              <a:gd name="connsiteY99" fmla="*/ 3637109 h 6858000"/>
              <a:gd name="connsiteX100" fmla="*/ 740188 w 1605470"/>
              <a:gd name="connsiteY100" fmla="*/ 3536883 h 6858000"/>
              <a:gd name="connsiteX101" fmla="*/ 747726 w 1605470"/>
              <a:gd name="connsiteY101" fmla="*/ 3435652 h 6858000"/>
              <a:gd name="connsiteX102" fmla="*/ 774383 w 1605470"/>
              <a:gd name="connsiteY102" fmla="*/ 3381564 h 6858000"/>
              <a:gd name="connsiteX103" fmla="*/ 774870 w 1605470"/>
              <a:gd name="connsiteY103" fmla="*/ 3375761 h 6858000"/>
              <a:gd name="connsiteX104" fmla="*/ 770510 w 1605470"/>
              <a:gd name="connsiteY104" fmla="*/ 3361844 h 6858000"/>
              <a:gd name="connsiteX105" fmla="*/ 767933 w 1605470"/>
              <a:gd name="connsiteY105" fmla="*/ 3356929 h 6858000"/>
              <a:gd name="connsiteX106" fmla="*/ 766158 w 1605470"/>
              <a:gd name="connsiteY106" fmla="*/ 3349058 h 6858000"/>
              <a:gd name="connsiteX107" fmla="*/ 766414 w 1605470"/>
              <a:gd name="connsiteY107" fmla="*/ 3348763 h 6858000"/>
              <a:gd name="connsiteX108" fmla="*/ 764166 w 1605470"/>
              <a:gd name="connsiteY108" fmla="*/ 3341588 h 6858000"/>
              <a:gd name="connsiteX109" fmla="*/ 749397 w 1605470"/>
              <a:gd name="connsiteY109" fmla="*/ 3307769 h 6858000"/>
              <a:gd name="connsiteX110" fmla="*/ 766960 w 1605470"/>
              <a:gd name="connsiteY110" fmla="*/ 3250522 h 6858000"/>
              <a:gd name="connsiteX111" fmla="*/ 767385 w 1605470"/>
              <a:gd name="connsiteY111" fmla="*/ 3229163 h 6858000"/>
              <a:gd name="connsiteX112" fmla="*/ 769208 w 1605470"/>
              <a:gd name="connsiteY112" fmla="*/ 3217217 h 6858000"/>
              <a:gd name="connsiteX113" fmla="*/ 770350 w 1605470"/>
              <a:gd name="connsiteY113" fmla="*/ 3216125 h 6858000"/>
              <a:gd name="connsiteX114" fmla="*/ 756043 w 1605470"/>
              <a:gd name="connsiteY114" fmla="*/ 3183755 h 6858000"/>
              <a:gd name="connsiteX115" fmla="*/ 756544 w 1605470"/>
              <a:gd name="connsiteY115" fmla="*/ 3178642 h 6858000"/>
              <a:gd name="connsiteX116" fmla="*/ 744144 w 1605470"/>
              <a:gd name="connsiteY116" fmla="*/ 3158586 h 6858000"/>
              <a:gd name="connsiteX117" fmla="*/ 739378 w 1605470"/>
              <a:gd name="connsiteY117" fmla="*/ 3147669 h 6858000"/>
              <a:gd name="connsiteX118" fmla="*/ 734648 w 1605470"/>
              <a:gd name="connsiteY118" fmla="*/ 3145733 h 6858000"/>
              <a:gd name="connsiteX119" fmla="*/ 729329 w 1605470"/>
              <a:gd name="connsiteY119" fmla="*/ 3129034 h 6858000"/>
              <a:gd name="connsiteX120" fmla="*/ 729994 w 1605470"/>
              <a:gd name="connsiteY120" fmla="*/ 3126682 h 6858000"/>
              <a:gd name="connsiteX121" fmla="*/ 720862 w 1605470"/>
              <a:gd name="connsiteY121" fmla="*/ 3114519 h 6858000"/>
              <a:gd name="connsiteX122" fmla="*/ 707471 w 1605470"/>
              <a:gd name="connsiteY122" fmla="*/ 3106272 h 6858000"/>
              <a:gd name="connsiteX123" fmla="*/ 680201 w 1605470"/>
              <a:gd name="connsiteY123" fmla="*/ 2958185 h 6858000"/>
              <a:gd name="connsiteX124" fmla="*/ 622815 w 1605470"/>
              <a:gd name="connsiteY124" fmla="*/ 2762989 h 6858000"/>
              <a:gd name="connsiteX125" fmla="*/ 571733 w 1605470"/>
              <a:gd name="connsiteY125" fmla="*/ 2554718 h 6858000"/>
              <a:gd name="connsiteX126" fmla="*/ 551827 w 1605470"/>
              <a:gd name="connsiteY126" fmla="*/ 2485734 h 6858000"/>
              <a:gd name="connsiteX127" fmla="*/ 542550 w 1605470"/>
              <a:gd name="connsiteY127" fmla="*/ 2447068 h 6858000"/>
              <a:gd name="connsiteX128" fmla="*/ 529511 w 1605470"/>
              <a:gd name="connsiteY128" fmla="*/ 2425819 h 6858000"/>
              <a:gd name="connsiteX129" fmla="*/ 528878 w 1605470"/>
              <a:gd name="connsiteY129" fmla="*/ 2408971 h 6858000"/>
              <a:gd name="connsiteX130" fmla="*/ 535510 w 1605470"/>
              <a:gd name="connsiteY130" fmla="*/ 2402874 h 6858000"/>
              <a:gd name="connsiteX131" fmla="*/ 538122 w 1605470"/>
              <a:gd name="connsiteY131" fmla="*/ 2381443 h 6858000"/>
              <a:gd name="connsiteX132" fmla="*/ 514451 w 1605470"/>
              <a:gd name="connsiteY132" fmla="*/ 2261920 h 6858000"/>
              <a:gd name="connsiteX133" fmla="*/ 486968 w 1605470"/>
              <a:gd name="connsiteY133" fmla="*/ 2182937 h 6858000"/>
              <a:gd name="connsiteX134" fmla="*/ 488555 w 1605470"/>
              <a:gd name="connsiteY134" fmla="*/ 2155135 h 6858000"/>
              <a:gd name="connsiteX135" fmla="*/ 486013 w 1605470"/>
              <a:gd name="connsiteY135" fmla="*/ 2118008 h 6858000"/>
              <a:gd name="connsiteX136" fmla="*/ 487006 w 1605470"/>
              <a:gd name="connsiteY136" fmla="*/ 2050531 h 6858000"/>
              <a:gd name="connsiteX137" fmla="*/ 478812 w 1605470"/>
              <a:gd name="connsiteY137" fmla="*/ 1963269 h 6858000"/>
              <a:gd name="connsiteX138" fmla="*/ 442619 w 1605470"/>
              <a:gd name="connsiteY138" fmla="*/ 1910499 h 6858000"/>
              <a:gd name="connsiteX139" fmla="*/ 446785 w 1605470"/>
              <a:gd name="connsiteY139" fmla="*/ 1903212 h 6858000"/>
              <a:gd name="connsiteX140" fmla="*/ 436547 w 1605470"/>
              <a:gd name="connsiteY140" fmla="*/ 1861531 h 6858000"/>
              <a:gd name="connsiteX141" fmla="*/ 390346 w 1605470"/>
              <a:gd name="connsiteY141" fmla="*/ 1732919 h 6858000"/>
              <a:gd name="connsiteX142" fmla="*/ 362657 w 1605470"/>
              <a:gd name="connsiteY142" fmla="*/ 1663540 h 6858000"/>
              <a:gd name="connsiteX143" fmla="*/ 361783 w 1605470"/>
              <a:gd name="connsiteY143" fmla="*/ 1615777 h 6858000"/>
              <a:gd name="connsiteX144" fmla="*/ 342578 w 1605470"/>
              <a:gd name="connsiteY144" fmla="*/ 1563678 h 6858000"/>
              <a:gd name="connsiteX145" fmla="*/ 355658 w 1605470"/>
              <a:gd name="connsiteY145" fmla="*/ 1519474 h 6858000"/>
              <a:gd name="connsiteX146" fmla="*/ 348400 w 1605470"/>
              <a:gd name="connsiteY146" fmla="*/ 1477995 h 6858000"/>
              <a:gd name="connsiteX147" fmla="*/ 334485 w 1605470"/>
              <a:gd name="connsiteY147" fmla="*/ 1373769 h 6858000"/>
              <a:gd name="connsiteX148" fmla="*/ 342792 w 1605470"/>
              <a:gd name="connsiteY148" fmla="*/ 1307086 h 6858000"/>
              <a:gd name="connsiteX149" fmla="*/ 343980 w 1605470"/>
              <a:gd name="connsiteY149" fmla="*/ 1189033 h 6858000"/>
              <a:gd name="connsiteX150" fmla="*/ 348665 w 1605470"/>
              <a:gd name="connsiteY150" fmla="*/ 1168288 h 6858000"/>
              <a:gd name="connsiteX151" fmla="*/ 340947 w 1605470"/>
              <a:gd name="connsiteY151" fmla="*/ 1142577 h 6858000"/>
              <a:gd name="connsiteX152" fmla="*/ 330253 w 1605470"/>
              <a:gd name="connsiteY152" fmla="*/ 1088484 h 6858000"/>
              <a:gd name="connsiteX153" fmla="*/ 318989 w 1605470"/>
              <a:gd name="connsiteY153" fmla="*/ 1016103 h 6858000"/>
              <a:gd name="connsiteX154" fmla="*/ 320445 w 1605470"/>
              <a:gd name="connsiteY154" fmla="*/ 932283 h 6858000"/>
              <a:gd name="connsiteX155" fmla="*/ 322681 w 1605470"/>
              <a:gd name="connsiteY155" fmla="*/ 915925 h 6858000"/>
              <a:gd name="connsiteX156" fmla="*/ 315310 w 1605470"/>
              <a:gd name="connsiteY156" fmla="*/ 896999 h 6858000"/>
              <a:gd name="connsiteX157" fmla="*/ 284718 w 1605470"/>
              <a:gd name="connsiteY157" fmla="*/ 821517 h 6858000"/>
              <a:gd name="connsiteX158" fmla="*/ 263668 w 1605470"/>
              <a:gd name="connsiteY158" fmla="*/ 751353 h 6858000"/>
              <a:gd name="connsiteX159" fmla="*/ 263226 w 1605470"/>
              <a:gd name="connsiteY159" fmla="*/ 721230 h 6858000"/>
              <a:gd name="connsiteX160" fmla="*/ 248897 w 1605470"/>
              <a:gd name="connsiteY160" fmla="*/ 681659 h 6858000"/>
              <a:gd name="connsiteX161" fmla="*/ 234316 w 1605470"/>
              <a:gd name="connsiteY161" fmla="*/ 635218 h 6858000"/>
              <a:gd name="connsiteX162" fmla="*/ 239327 w 1605470"/>
              <a:gd name="connsiteY162" fmla="*/ 613763 h 6858000"/>
              <a:gd name="connsiteX163" fmla="*/ 225269 w 1605470"/>
              <a:gd name="connsiteY163" fmla="*/ 598582 h 6858000"/>
              <a:gd name="connsiteX164" fmla="*/ 224950 w 1605470"/>
              <a:gd name="connsiteY164" fmla="*/ 576846 h 6858000"/>
              <a:gd name="connsiteX165" fmla="*/ 204576 w 1605470"/>
              <a:gd name="connsiteY165" fmla="*/ 530055 h 6858000"/>
              <a:gd name="connsiteX166" fmla="*/ 219064 w 1605470"/>
              <a:gd name="connsiteY166" fmla="*/ 469651 h 6858000"/>
              <a:gd name="connsiteX167" fmla="*/ 195012 w 1605470"/>
              <a:gd name="connsiteY167" fmla="*/ 448559 h 6858000"/>
              <a:gd name="connsiteX168" fmla="*/ 201434 w 1605470"/>
              <a:gd name="connsiteY168" fmla="*/ 441529 h 6858000"/>
              <a:gd name="connsiteX169" fmla="*/ 200655 w 1605470"/>
              <a:gd name="connsiteY169" fmla="*/ 428927 h 6858000"/>
              <a:gd name="connsiteX170" fmla="*/ 190059 w 1605470"/>
              <a:gd name="connsiteY170" fmla="*/ 430161 h 6858000"/>
              <a:gd name="connsiteX171" fmla="*/ 167079 w 1605470"/>
              <a:gd name="connsiteY171" fmla="*/ 367211 h 6858000"/>
              <a:gd name="connsiteX172" fmla="*/ 124571 w 1605470"/>
              <a:gd name="connsiteY172" fmla="*/ 302178 h 6858000"/>
              <a:gd name="connsiteX173" fmla="*/ 103243 w 1605470"/>
              <a:gd name="connsiteY173" fmla="*/ 211375 h 6858000"/>
              <a:gd name="connsiteX174" fmla="*/ 94571 w 1605470"/>
              <a:gd name="connsiteY174" fmla="*/ 184179 h 6858000"/>
              <a:gd name="connsiteX175" fmla="*/ 13437 w 1605470"/>
              <a:gd name="connsiteY175" fmla="*/ 19287 h 6858000"/>
              <a:gd name="connsiteX176" fmla="*/ 0 w 1605470"/>
              <a:gd name="connsiteY17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64053 w 1605470"/>
              <a:gd name="connsiteY41" fmla="*/ 5539915 h 6858000"/>
              <a:gd name="connsiteX42" fmla="*/ 587214 w 1605470"/>
              <a:gd name="connsiteY42" fmla="*/ 5451511 h 6858000"/>
              <a:gd name="connsiteX43" fmla="*/ 608019 w 1605470"/>
              <a:gd name="connsiteY43" fmla="*/ 5385461 h 6858000"/>
              <a:gd name="connsiteX44" fmla="*/ 622750 w 1605470"/>
              <a:gd name="connsiteY44" fmla="*/ 5363084 h 6858000"/>
              <a:gd name="connsiteX45" fmla="*/ 638731 w 1605470"/>
              <a:gd name="connsiteY45" fmla="*/ 5330009 h 6858000"/>
              <a:gd name="connsiteX46" fmla="*/ 672224 w 1605470"/>
              <a:gd name="connsiteY46" fmla="*/ 5273739 h 6858000"/>
              <a:gd name="connsiteX47" fmla="*/ 681823 w 1605470"/>
              <a:gd name="connsiteY47" fmla="*/ 5241779 h 6858000"/>
              <a:gd name="connsiteX48" fmla="*/ 693049 w 1605470"/>
              <a:gd name="connsiteY48" fmla="*/ 5225268 h 6858000"/>
              <a:gd name="connsiteX49" fmla="*/ 694069 w 1605470"/>
              <a:gd name="connsiteY49" fmla="*/ 5217684 h 6858000"/>
              <a:gd name="connsiteX50" fmla="*/ 701410 w 1605470"/>
              <a:gd name="connsiteY50" fmla="*/ 5193377 h 6858000"/>
              <a:gd name="connsiteX51" fmla="*/ 704713 w 1605470"/>
              <a:gd name="connsiteY51" fmla="*/ 5179288 h 6858000"/>
              <a:gd name="connsiteX52" fmla="*/ 705697 w 1605470"/>
              <a:gd name="connsiteY52" fmla="*/ 5173621 h 6858000"/>
              <a:gd name="connsiteX53" fmla="*/ 701331 w 1605470"/>
              <a:gd name="connsiteY53" fmla="*/ 5159961 h 6858000"/>
              <a:gd name="connsiteX54" fmla="*/ 708008 w 1605470"/>
              <a:gd name="connsiteY54" fmla="*/ 5144295 h 6858000"/>
              <a:gd name="connsiteX55" fmla="*/ 704941 w 1605470"/>
              <a:gd name="connsiteY55" fmla="*/ 5125185 h 6858000"/>
              <a:gd name="connsiteX56" fmla="*/ 711771 w 1605470"/>
              <a:gd name="connsiteY56" fmla="*/ 5121884 h 6858000"/>
              <a:gd name="connsiteX57" fmla="*/ 721092 w 1605470"/>
              <a:gd name="connsiteY57" fmla="*/ 5108383 h 6858000"/>
              <a:gd name="connsiteX58" fmla="*/ 718807 w 1605470"/>
              <a:gd name="connsiteY58" fmla="*/ 5067850 h 6858000"/>
              <a:gd name="connsiteX59" fmla="*/ 721538 w 1605470"/>
              <a:gd name="connsiteY59" fmla="*/ 5060861 h 6858000"/>
              <a:gd name="connsiteX60" fmla="*/ 718242 w 1605470"/>
              <a:gd name="connsiteY60" fmla="*/ 5034192 h 6858000"/>
              <a:gd name="connsiteX61" fmla="*/ 719796 w 1605470"/>
              <a:gd name="connsiteY61" fmla="*/ 4993030 h 6858000"/>
              <a:gd name="connsiteX62" fmla="*/ 726705 w 1605470"/>
              <a:gd name="connsiteY62" fmla="*/ 4946844 h 6858000"/>
              <a:gd name="connsiteX63" fmla="*/ 722561 w 1605470"/>
              <a:gd name="connsiteY63" fmla="*/ 4932692 h 6858000"/>
              <a:gd name="connsiteX64" fmla="*/ 724935 w 1605470"/>
              <a:gd name="connsiteY64" fmla="*/ 4821504 h 6858000"/>
              <a:gd name="connsiteX65" fmla="*/ 732118 w 1605470"/>
              <a:gd name="connsiteY65" fmla="*/ 4801535 h 6858000"/>
              <a:gd name="connsiteX66" fmla="*/ 739787 w 1605470"/>
              <a:gd name="connsiteY66" fmla="*/ 4797794 h 6858000"/>
              <a:gd name="connsiteX67" fmla="*/ 741081 w 1605470"/>
              <a:gd name="connsiteY67" fmla="*/ 4784526 h 6858000"/>
              <a:gd name="connsiteX68" fmla="*/ 742865 w 1605470"/>
              <a:gd name="connsiteY68" fmla="*/ 4781211 h 6858000"/>
              <a:gd name="connsiteX69" fmla="*/ 751652 w 1605470"/>
              <a:gd name="connsiteY69" fmla="*/ 4761984 h 6858000"/>
              <a:gd name="connsiteX70" fmla="*/ 747700 w 1605470"/>
              <a:gd name="connsiteY70" fmla="*/ 4690749 h 6858000"/>
              <a:gd name="connsiteX71" fmla="*/ 743180 w 1605470"/>
              <a:gd name="connsiteY71" fmla="*/ 4584173 h 6858000"/>
              <a:gd name="connsiteX72" fmla="*/ 738263 w 1605470"/>
              <a:gd name="connsiteY72" fmla="*/ 4444346 h 6858000"/>
              <a:gd name="connsiteX73" fmla="*/ 756542 w 1605470"/>
              <a:gd name="connsiteY73" fmla="*/ 4350346 h 6858000"/>
              <a:gd name="connsiteX74" fmla="*/ 715481 w 1605470"/>
              <a:gd name="connsiteY74" fmla="*/ 4214165 h 6858000"/>
              <a:gd name="connsiteX75" fmla="*/ 719554 w 1605470"/>
              <a:gd name="connsiteY75" fmla="*/ 4090296 h 6858000"/>
              <a:gd name="connsiteX76" fmla="*/ 704810 w 1605470"/>
              <a:gd name="connsiteY76" fmla="*/ 4033999 h 6858000"/>
              <a:gd name="connsiteX77" fmla="*/ 705959 w 1605470"/>
              <a:gd name="connsiteY77" fmla="*/ 4031933 h 6858000"/>
              <a:gd name="connsiteX78" fmla="*/ 704535 w 1605470"/>
              <a:gd name="connsiteY78" fmla="*/ 4013953 h 6858000"/>
              <a:gd name="connsiteX79" fmla="*/ 700443 w 1605470"/>
              <a:gd name="connsiteY79" fmla="*/ 4010511 h 6858000"/>
              <a:gd name="connsiteX80" fmla="*/ 698282 w 1605470"/>
              <a:gd name="connsiteY80" fmla="*/ 3998331 h 6858000"/>
              <a:gd name="connsiteX81" fmla="*/ 690830 w 1605470"/>
              <a:gd name="connsiteY81" fmla="*/ 3974753 h 6858000"/>
              <a:gd name="connsiteX82" fmla="*/ 692428 w 1605470"/>
              <a:gd name="connsiteY82" fmla="*/ 3969950 h 6858000"/>
              <a:gd name="connsiteX83" fmla="*/ 685850 w 1605470"/>
              <a:gd name="connsiteY83" fmla="*/ 3933779 h 6858000"/>
              <a:gd name="connsiteX84" fmla="*/ 687181 w 1605470"/>
              <a:gd name="connsiteY84" fmla="*/ 3933093 h 6858000"/>
              <a:gd name="connsiteX85" fmla="*/ 691535 w 1605470"/>
              <a:gd name="connsiteY85" fmla="*/ 3922082 h 6858000"/>
              <a:gd name="connsiteX86" fmla="*/ 696613 w 1605470"/>
              <a:gd name="connsiteY86" fmla="*/ 3901461 h 6858000"/>
              <a:gd name="connsiteX87" fmla="*/ 719207 w 1605470"/>
              <a:gd name="connsiteY87" fmla="*/ 3813873 h 6858000"/>
              <a:gd name="connsiteX88" fmla="*/ 718632 w 1605470"/>
              <a:gd name="connsiteY88" fmla="*/ 3806161 h 6858000"/>
              <a:gd name="connsiteX89" fmla="*/ 718939 w 1605470"/>
              <a:gd name="connsiteY89" fmla="*/ 3805957 h 6858000"/>
              <a:gd name="connsiteX90" fmla="*/ 718966 w 1605470"/>
              <a:gd name="connsiteY90" fmla="*/ 3797724 h 6858000"/>
              <a:gd name="connsiteX91" fmla="*/ 717581 w 1605470"/>
              <a:gd name="connsiteY91" fmla="*/ 3792098 h 6858000"/>
              <a:gd name="connsiteX92" fmla="*/ 716465 w 1605470"/>
              <a:gd name="connsiteY92" fmla="*/ 3777135 h 6858000"/>
              <a:gd name="connsiteX93" fmla="*/ 718198 w 1605470"/>
              <a:gd name="connsiteY93" fmla="*/ 3771656 h 6858000"/>
              <a:gd name="connsiteX94" fmla="*/ 721941 w 1605470"/>
              <a:gd name="connsiteY94" fmla="*/ 3769007 h 6858000"/>
              <a:gd name="connsiteX95" fmla="*/ 721407 w 1605470"/>
              <a:gd name="connsiteY95" fmla="*/ 3767709 h 6858000"/>
              <a:gd name="connsiteX96" fmla="*/ 730103 w 1605470"/>
              <a:gd name="connsiteY96" fmla="*/ 3738082 h 6858000"/>
              <a:gd name="connsiteX97" fmla="*/ 737449 w 1605470"/>
              <a:gd name="connsiteY97" fmla="*/ 3673397 h 6858000"/>
              <a:gd name="connsiteX98" fmla="*/ 736745 w 1605470"/>
              <a:gd name="connsiteY98" fmla="*/ 3637109 h 6858000"/>
              <a:gd name="connsiteX99" fmla="*/ 740188 w 1605470"/>
              <a:gd name="connsiteY99" fmla="*/ 3536883 h 6858000"/>
              <a:gd name="connsiteX100" fmla="*/ 747726 w 1605470"/>
              <a:gd name="connsiteY100" fmla="*/ 3435652 h 6858000"/>
              <a:gd name="connsiteX101" fmla="*/ 774383 w 1605470"/>
              <a:gd name="connsiteY101" fmla="*/ 3381564 h 6858000"/>
              <a:gd name="connsiteX102" fmla="*/ 774870 w 1605470"/>
              <a:gd name="connsiteY102" fmla="*/ 3375761 h 6858000"/>
              <a:gd name="connsiteX103" fmla="*/ 770510 w 1605470"/>
              <a:gd name="connsiteY103" fmla="*/ 3361844 h 6858000"/>
              <a:gd name="connsiteX104" fmla="*/ 767933 w 1605470"/>
              <a:gd name="connsiteY104" fmla="*/ 3356929 h 6858000"/>
              <a:gd name="connsiteX105" fmla="*/ 766158 w 1605470"/>
              <a:gd name="connsiteY105" fmla="*/ 3349058 h 6858000"/>
              <a:gd name="connsiteX106" fmla="*/ 766414 w 1605470"/>
              <a:gd name="connsiteY106" fmla="*/ 3348763 h 6858000"/>
              <a:gd name="connsiteX107" fmla="*/ 764166 w 1605470"/>
              <a:gd name="connsiteY107" fmla="*/ 3341588 h 6858000"/>
              <a:gd name="connsiteX108" fmla="*/ 749397 w 1605470"/>
              <a:gd name="connsiteY108" fmla="*/ 3307769 h 6858000"/>
              <a:gd name="connsiteX109" fmla="*/ 766960 w 1605470"/>
              <a:gd name="connsiteY109" fmla="*/ 3250522 h 6858000"/>
              <a:gd name="connsiteX110" fmla="*/ 767385 w 1605470"/>
              <a:gd name="connsiteY110" fmla="*/ 3229163 h 6858000"/>
              <a:gd name="connsiteX111" fmla="*/ 769208 w 1605470"/>
              <a:gd name="connsiteY111" fmla="*/ 3217217 h 6858000"/>
              <a:gd name="connsiteX112" fmla="*/ 770350 w 1605470"/>
              <a:gd name="connsiteY112" fmla="*/ 3216125 h 6858000"/>
              <a:gd name="connsiteX113" fmla="*/ 756043 w 1605470"/>
              <a:gd name="connsiteY113" fmla="*/ 3183755 h 6858000"/>
              <a:gd name="connsiteX114" fmla="*/ 756544 w 1605470"/>
              <a:gd name="connsiteY114" fmla="*/ 3178642 h 6858000"/>
              <a:gd name="connsiteX115" fmla="*/ 744144 w 1605470"/>
              <a:gd name="connsiteY115" fmla="*/ 3158586 h 6858000"/>
              <a:gd name="connsiteX116" fmla="*/ 739378 w 1605470"/>
              <a:gd name="connsiteY116" fmla="*/ 3147669 h 6858000"/>
              <a:gd name="connsiteX117" fmla="*/ 734648 w 1605470"/>
              <a:gd name="connsiteY117" fmla="*/ 3145733 h 6858000"/>
              <a:gd name="connsiteX118" fmla="*/ 729329 w 1605470"/>
              <a:gd name="connsiteY118" fmla="*/ 3129034 h 6858000"/>
              <a:gd name="connsiteX119" fmla="*/ 729994 w 1605470"/>
              <a:gd name="connsiteY119" fmla="*/ 3126682 h 6858000"/>
              <a:gd name="connsiteX120" fmla="*/ 720862 w 1605470"/>
              <a:gd name="connsiteY120" fmla="*/ 3114519 h 6858000"/>
              <a:gd name="connsiteX121" fmla="*/ 707471 w 1605470"/>
              <a:gd name="connsiteY121" fmla="*/ 3106272 h 6858000"/>
              <a:gd name="connsiteX122" fmla="*/ 680201 w 1605470"/>
              <a:gd name="connsiteY122" fmla="*/ 2958185 h 6858000"/>
              <a:gd name="connsiteX123" fmla="*/ 622815 w 1605470"/>
              <a:gd name="connsiteY123" fmla="*/ 2762989 h 6858000"/>
              <a:gd name="connsiteX124" fmla="*/ 571733 w 1605470"/>
              <a:gd name="connsiteY124" fmla="*/ 2554718 h 6858000"/>
              <a:gd name="connsiteX125" fmla="*/ 551827 w 1605470"/>
              <a:gd name="connsiteY125" fmla="*/ 2485734 h 6858000"/>
              <a:gd name="connsiteX126" fmla="*/ 542550 w 1605470"/>
              <a:gd name="connsiteY126" fmla="*/ 2447068 h 6858000"/>
              <a:gd name="connsiteX127" fmla="*/ 529511 w 1605470"/>
              <a:gd name="connsiteY127" fmla="*/ 2425819 h 6858000"/>
              <a:gd name="connsiteX128" fmla="*/ 528878 w 1605470"/>
              <a:gd name="connsiteY128" fmla="*/ 2408971 h 6858000"/>
              <a:gd name="connsiteX129" fmla="*/ 535510 w 1605470"/>
              <a:gd name="connsiteY129" fmla="*/ 2402874 h 6858000"/>
              <a:gd name="connsiteX130" fmla="*/ 538122 w 1605470"/>
              <a:gd name="connsiteY130" fmla="*/ 2381443 h 6858000"/>
              <a:gd name="connsiteX131" fmla="*/ 514451 w 1605470"/>
              <a:gd name="connsiteY131" fmla="*/ 2261920 h 6858000"/>
              <a:gd name="connsiteX132" fmla="*/ 486968 w 1605470"/>
              <a:gd name="connsiteY132" fmla="*/ 2182937 h 6858000"/>
              <a:gd name="connsiteX133" fmla="*/ 488555 w 1605470"/>
              <a:gd name="connsiteY133" fmla="*/ 2155135 h 6858000"/>
              <a:gd name="connsiteX134" fmla="*/ 486013 w 1605470"/>
              <a:gd name="connsiteY134" fmla="*/ 2118008 h 6858000"/>
              <a:gd name="connsiteX135" fmla="*/ 487006 w 1605470"/>
              <a:gd name="connsiteY135" fmla="*/ 2050531 h 6858000"/>
              <a:gd name="connsiteX136" fmla="*/ 478812 w 1605470"/>
              <a:gd name="connsiteY136" fmla="*/ 1963269 h 6858000"/>
              <a:gd name="connsiteX137" fmla="*/ 442619 w 1605470"/>
              <a:gd name="connsiteY137" fmla="*/ 1910499 h 6858000"/>
              <a:gd name="connsiteX138" fmla="*/ 446785 w 1605470"/>
              <a:gd name="connsiteY138" fmla="*/ 1903212 h 6858000"/>
              <a:gd name="connsiteX139" fmla="*/ 436547 w 1605470"/>
              <a:gd name="connsiteY139" fmla="*/ 1861531 h 6858000"/>
              <a:gd name="connsiteX140" fmla="*/ 390346 w 1605470"/>
              <a:gd name="connsiteY140" fmla="*/ 1732919 h 6858000"/>
              <a:gd name="connsiteX141" fmla="*/ 362657 w 1605470"/>
              <a:gd name="connsiteY141" fmla="*/ 1663540 h 6858000"/>
              <a:gd name="connsiteX142" fmla="*/ 361783 w 1605470"/>
              <a:gd name="connsiteY142" fmla="*/ 1615777 h 6858000"/>
              <a:gd name="connsiteX143" fmla="*/ 342578 w 1605470"/>
              <a:gd name="connsiteY143" fmla="*/ 1563678 h 6858000"/>
              <a:gd name="connsiteX144" fmla="*/ 355658 w 1605470"/>
              <a:gd name="connsiteY144" fmla="*/ 1519474 h 6858000"/>
              <a:gd name="connsiteX145" fmla="*/ 348400 w 1605470"/>
              <a:gd name="connsiteY145" fmla="*/ 1477995 h 6858000"/>
              <a:gd name="connsiteX146" fmla="*/ 334485 w 1605470"/>
              <a:gd name="connsiteY146" fmla="*/ 1373769 h 6858000"/>
              <a:gd name="connsiteX147" fmla="*/ 342792 w 1605470"/>
              <a:gd name="connsiteY147" fmla="*/ 1307086 h 6858000"/>
              <a:gd name="connsiteX148" fmla="*/ 343980 w 1605470"/>
              <a:gd name="connsiteY148" fmla="*/ 1189033 h 6858000"/>
              <a:gd name="connsiteX149" fmla="*/ 348665 w 1605470"/>
              <a:gd name="connsiteY149" fmla="*/ 1168288 h 6858000"/>
              <a:gd name="connsiteX150" fmla="*/ 340947 w 1605470"/>
              <a:gd name="connsiteY150" fmla="*/ 1142577 h 6858000"/>
              <a:gd name="connsiteX151" fmla="*/ 330253 w 1605470"/>
              <a:gd name="connsiteY151" fmla="*/ 1088484 h 6858000"/>
              <a:gd name="connsiteX152" fmla="*/ 318989 w 1605470"/>
              <a:gd name="connsiteY152" fmla="*/ 1016103 h 6858000"/>
              <a:gd name="connsiteX153" fmla="*/ 320445 w 1605470"/>
              <a:gd name="connsiteY153" fmla="*/ 932283 h 6858000"/>
              <a:gd name="connsiteX154" fmla="*/ 322681 w 1605470"/>
              <a:gd name="connsiteY154" fmla="*/ 915925 h 6858000"/>
              <a:gd name="connsiteX155" fmla="*/ 315310 w 1605470"/>
              <a:gd name="connsiteY155" fmla="*/ 896999 h 6858000"/>
              <a:gd name="connsiteX156" fmla="*/ 284718 w 1605470"/>
              <a:gd name="connsiteY156" fmla="*/ 821517 h 6858000"/>
              <a:gd name="connsiteX157" fmla="*/ 263668 w 1605470"/>
              <a:gd name="connsiteY157" fmla="*/ 751353 h 6858000"/>
              <a:gd name="connsiteX158" fmla="*/ 263226 w 1605470"/>
              <a:gd name="connsiteY158" fmla="*/ 721230 h 6858000"/>
              <a:gd name="connsiteX159" fmla="*/ 248897 w 1605470"/>
              <a:gd name="connsiteY159" fmla="*/ 681659 h 6858000"/>
              <a:gd name="connsiteX160" fmla="*/ 234316 w 1605470"/>
              <a:gd name="connsiteY160" fmla="*/ 635218 h 6858000"/>
              <a:gd name="connsiteX161" fmla="*/ 239327 w 1605470"/>
              <a:gd name="connsiteY161" fmla="*/ 613763 h 6858000"/>
              <a:gd name="connsiteX162" fmla="*/ 225269 w 1605470"/>
              <a:gd name="connsiteY162" fmla="*/ 598582 h 6858000"/>
              <a:gd name="connsiteX163" fmla="*/ 224950 w 1605470"/>
              <a:gd name="connsiteY163" fmla="*/ 576846 h 6858000"/>
              <a:gd name="connsiteX164" fmla="*/ 204576 w 1605470"/>
              <a:gd name="connsiteY164" fmla="*/ 530055 h 6858000"/>
              <a:gd name="connsiteX165" fmla="*/ 219064 w 1605470"/>
              <a:gd name="connsiteY165" fmla="*/ 469651 h 6858000"/>
              <a:gd name="connsiteX166" fmla="*/ 195012 w 1605470"/>
              <a:gd name="connsiteY166" fmla="*/ 448559 h 6858000"/>
              <a:gd name="connsiteX167" fmla="*/ 201434 w 1605470"/>
              <a:gd name="connsiteY167" fmla="*/ 441529 h 6858000"/>
              <a:gd name="connsiteX168" fmla="*/ 200655 w 1605470"/>
              <a:gd name="connsiteY168" fmla="*/ 428927 h 6858000"/>
              <a:gd name="connsiteX169" fmla="*/ 190059 w 1605470"/>
              <a:gd name="connsiteY169" fmla="*/ 430161 h 6858000"/>
              <a:gd name="connsiteX170" fmla="*/ 167079 w 1605470"/>
              <a:gd name="connsiteY170" fmla="*/ 367211 h 6858000"/>
              <a:gd name="connsiteX171" fmla="*/ 124571 w 1605470"/>
              <a:gd name="connsiteY171" fmla="*/ 302178 h 6858000"/>
              <a:gd name="connsiteX172" fmla="*/ 103243 w 1605470"/>
              <a:gd name="connsiteY172" fmla="*/ 211375 h 6858000"/>
              <a:gd name="connsiteX173" fmla="*/ 94571 w 1605470"/>
              <a:gd name="connsiteY173" fmla="*/ 184179 h 6858000"/>
              <a:gd name="connsiteX174" fmla="*/ 13437 w 1605470"/>
              <a:gd name="connsiteY174" fmla="*/ 19287 h 6858000"/>
              <a:gd name="connsiteX175" fmla="*/ 0 w 1605470"/>
              <a:gd name="connsiteY17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64053 w 1605470"/>
              <a:gd name="connsiteY41" fmla="*/ 5539915 h 6858000"/>
              <a:gd name="connsiteX42" fmla="*/ 587214 w 1605470"/>
              <a:gd name="connsiteY42" fmla="*/ 5451511 h 6858000"/>
              <a:gd name="connsiteX43" fmla="*/ 608019 w 1605470"/>
              <a:gd name="connsiteY43" fmla="*/ 5385461 h 6858000"/>
              <a:gd name="connsiteX44" fmla="*/ 622750 w 1605470"/>
              <a:gd name="connsiteY44" fmla="*/ 5363084 h 6858000"/>
              <a:gd name="connsiteX45" fmla="*/ 638731 w 1605470"/>
              <a:gd name="connsiteY45" fmla="*/ 5330009 h 6858000"/>
              <a:gd name="connsiteX46" fmla="*/ 672224 w 1605470"/>
              <a:gd name="connsiteY46" fmla="*/ 5273739 h 6858000"/>
              <a:gd name="connsiteX47" fmla="*/ 681823 w 1605470"/>
              <a:gd name="connsiteY47" fmla="*/ 5241779 h 6858000"/>
              <a:gd name="connsiteX48" fmla="*/ 693049 w 1605470"/>
              <a:gd name="connsiteY48" fmla="*/ 5225268 h 6858000"/>
              <a:gd name="connsiteX49" fmla="*/ 694069 w 1605470"/>
              <a:gd name="connsiteY49" fmla="*/ 5217684 h 6858000"/>
              <a:gd name="connsiteX50" fmla="*/ 701410 w 1605470"/>
              <a:gd name="connsiteY50" fmla="*/ 5193377 h 6858000"/>
              <a:gd name="connsiteX51" fmla="*/ 704713 w 1605470"/>
              <a:gd name="connsiteY51" fmla="*/ 5179288 h 6858000"/>
              <a:gd name="connsiteX52" fmla="*/ 705697 w 1605470"/>
              <a:gd name="connsiteY52" fmla="*/ 5173621 h 6858000"/>
              <a:gd name="connsiteX53" fmla="*/ 701331 w 1605470"/>
              <a:gd name="connsiteY53" fmla="*/ 5159961 h 6858000"/>
              <a:gd name="connsiteX54" fmla="*/ 708008 w 1605470"/>
              <a:gd name="connsiteY54" fmla="*/ 5144295 h 6858000"/>
              <a:gd name="connsiteX55" fmla="*/ 704941 w 1605470"/>
              <a:gd name="connsiteY55" fmla="*/ 5125185 h 6858000"/>
              <a:gd name="connsiteX56" fmla="*/ 711771 w 1605470"/>
              <a:gd name="connsiteY56" fmla="*/ 5121884 h 6858000"/>
              <a:gd name="connsiteX57" fmla="*/ 718807 w 1605470"/>
              <a:gd name="connsiteY57" fmla="*/ 5067850 h 6858000"/>
              <a:gd name="connsiteX58" fmla="*/ 721538 w 1605470"/>
              <a:gd name="connsiteY58" fmla="*/ 5060861 h 6858000"/>
              <a:gd name="connsiteX59" fmla="*/ 718242 w 1605470"/>
              <a:gd name="connsiteY59" fmla="*/ 5034192 h 6858000"/>
              <a:gd name="connsiteX60" fmla="*/ 719796 w 1605470"/>
              <a:gd name="connsiteY60" fmla="*/ 4993030 h 6858000"/>
              <a:gd name="connsiteX61" fmla="*/ 726705 w 1605470"/>
              <a:gd name="connsiteY61" fmla="*/ 4946844 h 6858000"/>
              <a:gd name="connsiteX62" fmla="*/ 722561 w 1605470"/>
              <a:gd name="connsiteY62" fmla="*/ 4932692 h 6858000"/>
              <a:gd name="connsiteX63" fmla="*/ 724935 w 1605470"/>
              <a:gd name="connsiteY63" fmla="*/ 4821504 h 6858000"/>
              <a:gd name="connsiteX64" fmla="*/ 732118 w 1605470"/>
              <a:gd name="connsiteY64" fmla="*/ 4801535 h 6858000"/>
              <a:gd name="connsiteX65" fmla="*/ 739787 w 1605470"/>
              <a:gd name="connsiteY65" fmla="*/ 4797794 h 6858000"/>
              <a:gd name="connsiteX66" fmla="*/ 741081 w 1605470"/>
              <a:gd name="connsiteY66" fmla="*/ 4784526 h 6858000"/>
              <a:gd name="connsiteX67" fmla="*/ 742865 w 1605470"/>
              <a:gd name="connsiteY67" fmla="*/ 4781211 h 6858000"/>
              <a:gd name="connsiteX68" fmla="*/ 751652 w 1605470"/>
              <a:gd name="connsiteY68" fmla="*/ 4761984 h 6858000"/>
              <a:gd name="connsiteX69" fmla="*/ 747700 w 1605470"/>
              <a:gd name="connsiteY69" fmla="*/ 4690749 h 6858000"/>
              <a:gd name="connsiteX70" fmla="*/ 743180 w 1605470"/>
              <a:gd name="connsiteY70" fmla="*/ 4584173 h 6858000"/>
              <a:gd name="connsiteX71" fmla="*/ 738263 w 1605470"/>
              <a:gd name="connsiteY71" fmla="*/ 4444346 h 6858000"/>
              <a:gd name="connsiteX72" fmla="*/ 756542 w 1605470"/>
              <a:gd name="connsiteY72" fmla="*/ 4350346 h 6858000"/>
              <a:gd name="connsiteX73" fmla="*/ 715481 w 1605470"/>
              <a:gd name="connsiteY73" fmla="*/ 4214165 h 6858000"/>
              <a:gd name="connsiteX74" fmla="*/ 719554 w 1605470"/>
              <a:gd name="connsiteY74" fmla="*/ 4090296 h 6858000"/>
              <a:gd name="connsiteX75" fmla="*/ 704810 w 1605470"/>
              <a:gd name="connsiteY75" fmla="*/ 4033999 h 6858000"/>
              <a:gd name="connsiteX76" fmla="*/ 705959 w 1605470"/>
              <a:gd name="connsiteY76" fmla="*/ 4031933 h 6858000"/>
              <a:gd name="connsiteX77" fmla="*/ 704535 w 1605470"/>
              <a:gd name="connsiteY77" fmla="*/ 4013953 h 6858000"/>
              <a:gd name="connsiteX78" fmla="*/ 700443 w 1605470"/>
              <a:gd name="connsiteY78" fmla="*/ 4010511 h 6858000"/>
              <a:gd name="connsiteX79" fmla="*/ 698282 w 1605470"/>
              <a:gd name="connsiteY79" fmla="*/ 3998331 h 6858000"/>
              <a:gd name="connsiteX80" fmla="*/ 690830 w 1605470"/>
              <a:gd name="connsiteY80" fmla="*/ 3974753 h 6858000"/>
              <a:gd name="connsiteX81" fmla="*/ 692428 w 1605470"/>
              <a:gd name="connsiteY81" fmla="*/ 3969950 h 6858000"/>
              <a:gd name="connsiteX82" fmla="*/ 685850 w 1605470"/>
              <a:gd name="connsiteY82" fmla="*/ 3933779 h 6858000"/>
              <a:gd name="connsiteX83" fmla="*/ 687181 w 1605470"/>
              <a:gd name="connsiteY83" fmla="*/ 3933093 h 6858000"/>
              <a:gd name="connsiteX84" fmla="*/ 691535 w 1605470"/>
              <a:gd name="connsiteY84" fmla="*/ 3922082 h 6858000"/>
              <a:gd name="connsiteX85" fmla="*/ 696613 w 1605470"/>
              <a:gd name="connsiteY85" fmla="*/ 3901461 h 6858000"/>
              <a:gd name="connsiteX86" fmla="*/ 719207 w 1605470"/>
              <a:gd name="connsiteY86" fmla="*/ 3813873 h 6858000"/>
              <a:gd name="connsiteX87" fmla="*/ 718632 w 1605470"/>
              <a:gd name="connsiteY87" fmla="*/ 3806161 h 6858000"/>
              <a:gd name="connsiteX88" fmla="*/ 718939 w 1605470"/>
              <a:gd name="connsiteY88" fmla="*/ 3805957 h 6858000"/>
              <a:gd name="connsiteX89" fmla="*/ 718966 w 1605470"/>
              <a:gd name="connsiteY89" fmla="*/ 3797724 h 6858000"/>
              <a:gd name="connsiteX90" fmla="*/ 717581 w 1605470"/>
              <a:gd name="connsiteY90" fmla="*/ 3792098 h 6858000"/>
              <a:gd name="connsiteX91" fmla="*/ 716465 w 1605470"/>
              <a:gd name="connsiteY91" fmla="*/ 3777135 h 6858000"/>
              <a:gd name="connsiteX92" fmla="*/ 718198 w 1605470"/>
              <a:gd name="connsiteY92" fmla="*/ 3771656 h 6858000"/>
              <a:gd name="connsiteX93" fmla="*/ 721941 w 1605470"/>
              <a:gd name="connsiteY93" fmla="*/ 3769007 h 6858000"/>
              <a:gd name="connsiteX94" fmla="*/ 721407 w 1605470"/>
              <a:gd name="connsiteY94" fmla="*/ 3767709 h 6858000"/>
              <a:gd name="connsiteX95" fmla="*/ 730103 w 1605470"/>
              <a:gd name="connsiteY95" fmla="*/ 3738082 h 6858000"/>
              <a:gd name="connsiteX96" fmla="*/ 737449 w 1605470"/>
              <a:gd name="connsiteY96" fmla="*/ 3673397 h 6858000"/>
              <a:gd name="connsiteX97" fmla="*/ 736745 w 1605470"/>
              <a:gd name="connsiteY97" fmla="*/ 3637109 h 6858000"/>
              <a:gd name="connsiteX98" fmla="*/ 740188 w 1605470"/>
              <a:gd name="connsiteY98" fmla="*/ 3536883 h 6858000"/>
              <a:gd name="connsiteX99" fmla="*/ 747726 w 1605470"/>
              <a:gd name="connsiteY99" fmla="*/ 3435652 h 6858000"/>
              <a:gd name="connsiteX100" fmla="*/ 774383 w 1605470"/>
              <a:gd name="connsiteY100" fmla="*/ 3381564 h 6858000"/>
              <a:gd name="connsiteX101" fmla="*/ 774870 w 1605470"/>
              <a:gd name="connsiteY101" fmla="*/ 3375761 h 6858000"/>
              <a:gd name="connsiteX102" fmla="*/ 770510 w 1605470"/>
              <a:gd name="connsiteY102" fmla="*/ 3361844 h 6858000"/>
              <a:gd name="connsiteX103" fmla="*/ 767933 w 1605470"/>
              <a:gd name="connsiteY103" fmla="*/ 3356929 h 6858000"/>
              <a:gd name="connsiteX104" fmla="*/ 766158 w 1605470"/>
              <a:gd name="connsiteY104" fmla="*/ 3349058 h 6858000"/>
              <a:gd name="connsiteX105" fmla="*/ 766414 w 1605470"/>
              <a:gd name="connsiteY105" fmla="*/ 3348763 h 6858000"/>
              <a:gd name="connsiteX106" fmla="*/ 764166 w 1605470"/>
              <a:gd name="connsiteY106" fmla="*/ 3341588 h 6858000"/>
              <a:gd name="connsiteX107" fmla="*/ 749397 w 1605470"/>
              <a:gd name="connsiteY107" fmla="*/ 3307769 h 6858000"/>
              <a:gd name="connsiteX108" fmla="*/ 766960 w 1605470"/>
              <a:gd name="connsiteY108" fmla="*/ 3250522 h 6858000"/>
              <a:gd name="connsiteX109" fmla="*/ 767385 w 1605470"/>
              <a:gd name="connsiteY109" fmla="*/ 3229163 h 6858000"/>
              <a:gd name="connsiteX110" fmla="*/ 769208 w 1605470"/>
              <a:gd name="connsiteY110" fmla="*/ 3217217 h 6858000"/>
              <a:gd name="connsiteX111" fmla="*/ 770350 w 1605470"/>
              <a:gd name="connsiteY111" fmla="*/ 3216125 h 6858000"/>
              <a:gd name="connsiteX112" fmla="*/ 756043 w 1605470"/>
              <a:gd name="connsiteY112" fmla="*/ 3183755 h 6858000"/>
              <a:gd name="connsiteX113" fmla="*/ 756544 w 1605470"/>
              <a:gd name="connsiteY113" fmla="*/ 3178642 h 6858000"/>
              <a:gd name="connsiteX114" fmla="*/ 744144 w 1605470"/>
              <a:gd name="connsiteY114" fmla="*/ 3158586 h 6858000"/>
              <a:gd name="connsiteX115" fmla="*/ 739378 w 1605470"/>
              <a:gd name="connsiteY115" fmla="*/ 3147669 h 6858000"/>
              <a:gd name="connsiteX116" fmla="*/ 734648 w 1605470"/>
              <a:gd name="connsiteY116" fmla="*/ 3145733 h 6858000"/>
              <a:gd name="connsiteX117" fmla="*/ 729329 w 1605470"/>
              <a:gd name="connsiteY117" fmla="*/ 3129034 h 6858000"/>
              <a:gd name="connsiteX118" fmla="*/ 729994 w 1605470"/>
              <a:gd name="connsiteY118" fmla="*/ 3126682 h 6858000"/>
              <a:gd name="connsiteX119" fmla="*/ 720862 w 1605470"/>
              <a:gd name="connsiteY119" fmla="*/ 3114519 h 6858000"/>
              <a:gd name="connsiteX120" fmla="*/ 707471 w 1605470"/>
              <a:gd name="connsiteY120" fmla="*/ 3106272 h 6858000"/>
              <a:gd name="connsiteX121" fmla="*/ 680201 w 1605470"/>
              <a:gd name="connsiteY121" fmla="*/ 2958185 h 6858000"/>
              <a:gd name="connsiteX122" fmla="*/ 622815 w 1605470"/>
              <a:gd name="connsiteY122" fmla="*/ 2762989 h 6858000"/>
              <a:gd name="connsiteX123" fmla="*/ 571733 w 1605470"/>
              <a:gd name="connsiteY123" fmla="*/ 2554718 h 6858000"/>
              <a:gd name="connsiteX124" fmla="*/ 551827 w 1605470"/>
              <a:gd name="connsiteY124" fmla="*/ 2485734 h 6858000"/>
              <a:gd name="connsiteX125" fmla="*/ 542550 w 1605470"/>
              <a:gd name="connsiteY125" fmla="*/ 2447068 h 6858000"/>
              <a:gd name="connsiteX126" fmla="*/ 529511 w 1605470"/>
              <a:gd name="connsiteY126" fmla="*/ 2425819 h 6858000"/>
              <a:gd name="connsiteX127" fmla="*/ 528878 w 1605470"/>
              <a:gd name="connsiteY127" fmla="*/ 2408971 h 6858000"/>
              <a:gd name="connsiteX128" fmla="*/ 535510 w 1605470"/>
              <a:gd name="connsiteY128" fmla="*/ 2402874 h 6858000"/>
              <a:gd name="connsiteX129" fmla="*/ 538122 w 1605470"/>
              <a:gd name="connsiteY129" fmla="*/ 2381443 h 6858000"/>
              <a:gd name="connsiteX130" fmla="*/ 514451 w 1605470"/>
              <a:gd name="connsiteY130" fmla="*/ 2261920 h 6858000"/>
              <a:gd name="connsiteX131" fmla="*/ 486968 w 1605470"/>
              <a:gd name="connsiteY131" fmla="*/ 2182937 h 6858000"/>
              <a:gd name="connsiteX132" fmla="*/ 488555 w 1605470"/>
              <a:gd name="connsiteY132" fmla="*/ 2155135 h 6858000"/>
              <a:gd name="connsiteX133" fmla="*/ 486013 w 1605470"/>
              <a:gd name="connsiteY133" fmla="*/ 2118008 h 6858000"/>
              <a:gd name="connsiteX134" fmla="*/ 487006 w 1605470"/>
              <a:gd name="connsiteY134" fmla="*/ 2050531 h 6858000"/>
              <a:gd name="connsiteX135" fmla="*/ 478812 w 1605470"/>
              <a:gd name="connsiteY135" fmla="*/ 1963269 h 6858000"/>
              <a:gd name="connsiteX136" fmla="*/ 442619 w 1605470"/>
              <a:gd name="connsiteY136" fmla="*/ 1910499 h 6858000"/>
              <a:gd name="connsiteX137" fmla="*/ 446785 w 1605470"/>
              <a:gd name="connsiteY137" fmla="*/ 1903212 h 6858000"/>
              <a:gd name="connsiteX138" fmla="*/ 436547 w 1605470"/>
              <a:gd name="connsiteY138" fmla="*/ 1861531 h 6858000"/>
              <a:gd name="connsiteX139" fmla="*/ 390346 w 1605470"/>
              <a:gd name="connsiteY139" fmla="*/ 1732919 h 6858000"/>
              <a:gd name="connsiteX140" fmla="*/ 362657 w 1605470"/>
              <a:gd name="connsiteY140" fmla="*/ 1663540 h 6858000"/>
              <a:gd name="connsiteX141" fmla="*/ 361783 w 1605470"/>
              <a:gd name="connsiteY141" fmla="*/ 1615777 h 6858000"/>
              <a:gd name="connsiteX142" fmla="*/ 342578 w 1605470"/>
              <a:gd name="connsiteY142" fmla="*/ 1563678 h 6858000"/>
              <a:gd name="connsiteX143" fmla="*/ 355658 w 1605470"/>
              <a:gd name="connsiteY143" fmla="*/ 1519474 h 6858000"/>
              <a:gd name="connsiteX144" fmla="*/ 348400 w 1605470"/>
              <a:gd name="connsiteY144" fmla="*/ 1477995 h 6858000"/>
              <a:gd name="connsiteX145" fmla="*/ 334485 w 1605470"/>
              <a:gd name="connsiteY145" fmla="*/ 1373769 h 6858000"/>
              <a:gd name="connsiteX146" fmla="*/ 342792 w 1605470"/>
              <a:gd name="connsiteY146" fmla="*/ 1307086 h 6858000"/>
              <a:gd name="connsiteX147" fmla="*/ 343980 w 1605470"/>
              <a:gd name="connsiteY147" fmla="*/ 1189033 h 6858000"/>
              <a:gd name="connsiteX148" fmla="*/ 348665 w 1605470"/>
              <a:gd name="connsiteY148" fmla="*/ 1168288 h 6858000"/>
              <a:gd name="connsiteX149" fmla="*/ 340947 w 1605470"/>
              <a:gd name="connsiteY149" fmla="*/ 1142577 h 6858000"/>
              <a:gd name="connsiteX150" fmla="*/ 330253 w 1605470"/>
              <a:gd name="connsiteY150" fmla="*/ 1088484 h 6858000"/>
              <a:gd name="connsiteX151" fmla="*/ 318989 w 1605470"/>
              <a:gd name="connsiteY151" fmla="*/ 1016103 h 6858000"/>
              <a:gd name="connsiteX152" fmla="*/ 320445 w 1605470"/>
              <a:gd name="connsiteY152" fmla="*/ 932283 h 6858000"/>
              <a:gd name="connsiteX153" fmla="*/ 322681 w 1605470"/>
              <a:gd name="connsiteY153" fmla="*/ 915925 h 6858000"/>
              <a:gd name="connsiteX154" fmla="*/ 315310 w 1605470"/>
              <a:gd name="connsiteY154" fmla="*/ 896999 h 6858000"/>
              <a:gd name="connsiteX155" fmla="*/ 284718 w 1605470"/>
              <a:gd name="connsiteY155" fmla="*/ 821517 h 6858000"/>
              <a:gd name="connsiteX156" fmla="*/ 263668 w 1605470"/>
              <a:gd name="connsiteY156" fmla="*/ 751353 h 6858000"/>
              <a:gd name="connsiteX157" fmla="*/ 263226 w 1605470"/>
              <a:gd name="connsiteY157" fmla="*/ 721230 h 6858000"/>
              <a:gd name="connsiteX158" fmla="*/ 248897 w 1605470"/>
              <a:gd name="connsiteY158" fmla="*/ 681659 h 6858000"/>
              <a:gd name="connsiteX159" fmla="*/ 234316 w 1605470"/>
              <a:gd name="connsiteY159" fmla="*/ 635218 h 6858000"/>
              <a:gd name="connsiteX160" fmla="*/ 239327 w 1605470"/>
              <a:gd name="connsiteY160" fmla="*/ 613763 h 6858000"/>
              <a:gd name="connsiteX161" fmla="*/ 225269 w 1605470"/>
              <a:gd name="connsiteY161" fmla="*/ 598582 h 6858000"/>
              <a:gd name="connsiteX162" fmla="*/ 224950 w 1605470"/>
              <a:gd name="connsiteY162" fmla="*/ 576846 h 6858000"/>
              <a:gd name="connsiteX163" fmla="*/ 204576 w 1605470"/>
              <a:gd name="connsiteY163" fmla="*/ 530055 h 6858000"/>
              <a:gd name="connsiteX164" fmla="*/ 219064 w 1605470"/>
              <a:gd name="connsiteY164" fmla="*/ 469651 h 6858000"/>
              <a:gd name="connsiteX165" fmla="*/ 195012 w 1605470"/>
              <a:gd name="connsiteY165" fmla="*/ 448559 h 6858000"/>
              <a:gd name="connsiteX166" fmla="*/ 201434 w 1605470"/>
              <a:gd name="connsiteY166" fmla="*/ 441529 h 6858000"/>
              <a:gd name="connsiteX167" fmla="*/ 200655 w 1605470"/>
              <a:gd name="connsiteY167" fmla="*/ 428927 h 6858000"/>
              <a:gd name="connsiteX168" fmla="*/ 190059 w 1605470"/>
              <a:gd name="connsiteY168" fmla="*/ 430161 h 6858000"/>
              <a:gd name="connsiteX169" fmla="*/ 167079 w 1605470"/>
              <a:gd name="connsiteY169" fmla="*/ 367211 h 6858000"/>
              <a:gd name="connsiteX170" fmla="*/ 124571 w 1605470"/>
              <a:gd name="connsiteY170" fmla="*/ 302178 h 6858000"/>
              <a:gd name="connsiteX171" fmla="*/ 103243 w 1605470"/>
              <a:gd name="connsiteY171" fmla="*/ 211375 h 6858000"/>
              <a:gd name="connsiteX172" fmla="*/ 94571 w 1605470"/>
              <a:gd name="connsiteY172" fmla="*/ 184179 h 6858000"/>
              <a:gd name="connsiteX173" fmla="*/ 13437 w 1605470"/>
              <a:gd name="connsiteY173" fmla="*/ 19287 h 6858000"/>
              <a:gd name="connsiteX174" fmla="*/ 0 w 1605470"/>
              <a:gd name="connsiteY17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87214 w 1605470"/>
              <a:gd name="connsiteY41" fmla="*/ 5451511 h 6858000"/>
              <a:gd name="connsiteX42" fmla="*/ 608019 w 1605470"/>
              <a:gd name="connsiteY42" fmla="*/ 5385461 h 6858000"/>
              <a:gd name="connsiteX43" fmla="*/ 622750 w 1605470"/>
              <a:gd name="connsiteY43" fmla="*/ 5363084 h 6858000"/>
              <a:gd name="connsiteX44" fmla="*/ 638731 w 1605470"/>
              <a:gd name="connsiteY44" fmla="*/ 5330009 h 6858000"/>
              <a:gd name="connsiteX45" fmla="*/ 672224 w 1605470"/>
              <a:gd name="connsiteY45" fmla="*/ 5273739 h 6858000"/>
              <a:gd name="connsiteX46" fmla="*/ 681823 w 1605470"/>
              <a:gd name="connsiteY46" fmla="*/ 5241779 h 6858000"/>
              <a:gd name="connsiteX47" fmla="*/ 693049 w 1605470"/>
              <a:gd name="connsiteY47" fmla="*/ 5225268 h 6858000"/>
              <a:gd name="connsiteX48" fmla="*/ 694069 w 1605470"/>
              <a:gd name="connsiteY48" fmla="*/ 5217684 h 6858000"/>
              <a:gd name="connsiteX49" fmla="*/ 701410 w 1605470"/>
              <a:gd name="connsiteY49" fmla="*/ 5193377 h 6858000"/>
              <a:gd name="connsiteX50" fmla="*/ 704713 w 1605470"/>
              <a:gd name="connsiteY50" fmla="*/ 5179288 h 6858000"/>
              <a:gd name="connsiteX51" fmla="*/ 705697 w 1605470"/>
              <a:gd name="connsiteY51" fmla="*/ 5173621 h 6858000"/>
              <a:gd name="connsiteX52" fmla="*/ 701331 w 1605470"/>
              <a:gd name="connsiteY52" fmla="*/ 5159961 h 6858000"/>
              <a:gd name="connsiteX53" fmla="*/ 708008 w 1605470"/>
              <a:gd name="connsiteY53" fmla="*/ 5144295 h 6858000"/>
              <a:gd name="connsiteX54" fmla="*/ 704941 w 1605470"/>
              <a:gd name="connsiteY54" fmla="*/ 5125185 h 6858000"/>
              <a:gd name="connsiteX55" fmla="*/ 711771 w 1605470"/>
              <a:gd name="connsiteY55" fmla="*/ 5121884 h 6858000"/>
              <a:gd name="connsiteX56" fmla="*/ 718807 w 1605470"/>
              <a:gd name="connsiteY56" fmla="*/ 5067850 h 6858000"/>
              <a:gd name="connsiteX57" fmla="*/ 721538 w 1605470"/>
              <a:gd name="connsiteY57" fmla="*/ 5060861 h 6858000"/>
              <a:gd name="connsiteX58" fmla="*/ 718242 w 1605470"/>
              <a:gd name="connsiteY58" fmla="*/ 5034192 h 6858000"/>
              <a:gd name="connsiteX59" fmla="*/ 719796 w 1605470"/>
              <a:gd name="connsiteY59" fmla="*/ 4993030 h 6858000"/>
              <a:gd name="connsiteX60" fmla="*/ 726705 w 1605470"/>
              <a:gd name="connsiteY60" fmla="*/ 4946844 h 6858000"/>
              <a:gd name="connsiteX61" fmla="*/ 722561 w 1605470"/>
              <a:gd name="connsiteY61" fmla="*/ 4932692 h 6858000"/>
              <a:gd name="connsiteX62" fmla="*/ 724935 w 1605470"/>
              <a:gd name="connsiteY62" fmla="*/ 4821504 h 6858000"/>
              <a:gd name="connsiteX63" fmla="*/ 732118 w 1605470"/>
              <a:gd name="connsiteY63" fmla="*/ 4801535 h 6858000"/>
              <a:gd name="connsiteX64" fmla="*/ 739787 w 1605470"/>
              <a:gd name="connsiteY64" fmla="*/ 4797794 h 6858000"/>
              <a:gd name="connsiteX65" fmla="*/ 741081 w 1605470"/>
              <a:gd name="connsiteY65" fmla="*/ 4784526 h 6858000"/>
              <a:gd name="connsiteX66" fmla="*/ 742865 w 1605470"/>
              <a:gd name="connsiteY66" fmla="*/ 4781211 h 6858000"/>
              <a:gd name="connsiteX67" fmla="*/ 751652 w 1605470"/>
              <a:gd name="connsiteY67" fmla="*/ 4761984 h 6858000"/>
              <a:gd name="connsiteX68" fmla="*/ 747700 w 1605470"/>
              <a:gd name="connsiteY68" fmla="*/ 4690749 h 6858000"/>
              <a:gd name="connsiteX69" fmla="*/ 743180 w 1605470"/>
              <a:gd name="connsiteY69" fmla="*/ 4584173 h 6858000"/>
              <a:gd name="connsiteX70" fmla="*/ 738263 w 1605470"/>
              <a:gd name="connsiteY70" fmla="*/ 4444346 h 6858000"/>
              <a:gd name="connsiteX71" fmla="*/ 756542 w 1605470"/>
              <a:gd name="connsiteY71" fmla="*/ 4350346 h 6858000"/>
              <a:gd name="connsiteX72" fmla="*/ 715481 w 1605470"/>
              <a:gd name="connsiteY72" fmla="*/ 4214165 h 6858000"/>
              <a:gd name="connsiteX73" fmla="*/ 719554 w 1605470"/>
              <a:gd name="connsiteY73" fmla="*/ 4090296 h 6858000"/>
              <a:gd name="connsiteX74" fmla="*/ 704810 w 1605470"/>
              <a:gd name="connsiteY74" fmla="*/ 4033999 h 6858000"/>
              <a:gd name="connsiteX75" fmla="*/ 705959 w 1605470"/>
              <a:gd name="connsiteY75" fmla="*/ 4031933 h 6858000"/>
              <a:gd name="connsiteX76" fmla="*/ 704535 w 1605470"/>
              <a:gd name="connsiteY76" fmla="*/ 4013953 h 6858000"/>
              <a:gd name="connsiteX77" fmla="*/ 700443 w 1605470"/>
              <a:gd name="connsiteY77" fmla="*/ 4010511 h 6858000"/>
              <a:gd name="connsiteX78" fmla="*/ 698282 w 1605470"/>
              <a:gd name="connsiteY78" fmla="*/ 3998331 h 6858000"/>
              <a:gd name="connsiteX79" fmla="*/ 690830 w 1605470"/>
              <a:gd name="connsiteY79" fmla="*/ 3974753 h 6858000"/>
              <a:gd name="connsiteX80" fmla="*/ 692428 w 1605470"/>
              <a:gd name="connsiteY80" fmla="*/ 3969950 h 6858000"/>
              <a:gd name="connsiteX81" fmla="*/ 685850 w 1605470"/>
              <a:gd name="connsiteY81" fmla="*/ 3933779 h 6858000"/>
              <a:gd name="connsiteX82" fmla="*/ 687181 w 1605470"/>
              <a:gd name="connsiteY82" fmla="*/ 3933093 h 6858000"/>
              <a:gd name="connsiteX83" fmla="*/ 691535 w 1605470"/>
              <a:gd name="connsiteY83" fmla="*/ 3922082 h 6858000"/>
              <a:gd name="connsiteX84" fmla="*/ 696613 w 1605470"/>
              <a:gd name="connsiteY84" fmla="*/ 3901461 h 6858000"/>
              <a:gd name="connsiteX85" fmla="*/ 719207 w 1605470"/>
              <a:gd name="connsiteY85" fmla="*/ 3813873 h 6858000"/>
              <a:gd name="connsiteX86" fmla="*/ 718632 w 1605470"/>
              <a:gd name="connsiteY86" fmla="*/ 3806161 h 6858000"/>
              <a:gd name="connsiteX87" fmla="*/ 718939 w 1605470"/>
              <a:gd name="connsiteY87" fmla="*/ 3805957 h 6858000"/>
              <a:gd name="connsiteX88" fmla="*/ 718966 w 1605470"/>
              <a:gd name="connsiteY88" fmla="*/ 3797724 h 6858000"/>
              <a:gd name="connsiteX89" fmla="*/ 717581 w 1605470"/>
              <a:gd name="connsiteY89" fmla="*/ 3792098 h 6858000"/>
              <a:gd name="connsiteX90" fmla="*/ 716465 w 1605470"/>
              <a:gd name="connsiteY90" fmla="*/ 3777135 h 6858000"/>
              <a:gd name="connsiteX91" fmla="*/ 718198 w 1605470"/>
              <a:gd name="connsiteY91" fmla="*/ 3771656 h 6858000"/>
              <a:gd name="connsiteX92" fmla="*/ 721941 w 1605470"/>
              <a:gd name="connsiteY92" fmla="*/ 3769007 h 6858000"/>
              <a:gd name="connsiteX93" fmla="*/ 721407 w 1605470"/>
              <a:gd name="connsiteY93" fmla="*/ 3767709 h 6858000"/>
              <a:gd name="connsiteX94" fmla="*/ 730103 w 1605470"/>
              <a:gd name="connsiteY94" fmla="*/ 3738082 h 6858000"/>
              <a:gd name="connsiteX95" fmla="*/ 737449 w 1605470"/>
              <a:gd name="connsiteY95" fmla="*/ 3673397 h 6858000"/>
              <a:gd name="connsiteX96" fmla="*/ 736745 w 1605470"/>
              <a:gd name="connsiteY96" fmla="*/ 3637109 h 6858000"/>
              <a:gd name="connsiteX97" fmla="*/ 740188 w 1605470"/>
              <a:gd name="connsiteY97" fmla="*/ 3536883 h 6858000"/>
              <a:gd name="connsiteX98" fmla="*/ 747726 w 1605470"/>
              <a:gd name="connsiteY98" fmla="*/ 3435652 h 6858000"/>
              <a:gd name="connsiteX99" fmla="*/ 774383 w 1605470"/>
              <a:gd name="connsiteY99" fmla="*/ 3381564 h 6858000"/>
              <a:gd name="connsiteX100" fmla="*/ 774870 w 1605470"/>
              <a:gd name="connsiteY100" fmla="*/ 3375761 h 6858000"/>
              <a:gd name="connsiteX101" fmla="*/ 770510 w 1605470"/>
              <a:gd name="connsiteY101" fmla="*/ 3361844 h 6858000"/>
              <a:gd name="connsiteX102" fmla="*/ 767933 w 1605470"/>
              <a:gd name="connsiteY102" fmla="*/ 3356929 h 6858000"/>
              <a:gd name="connsiteX103" fmla="*/ 766158 w 1605470"/>
              <a:gd name="connsiteY103" fmla="*/ 3349058 h 6858000"/>
              <a:gd name="connsiteX104" fmla="*/ 766414 w 1605470"/>
              <a:gd name="connsiteY104" fmla="*/ 3348763 h 6858000"/>
              <a:gd name="connsiteX105" fmla="*/ 764166 w 1605470"/>
              <a:gd name="connsiteY105" fmla="*/ 3341588 h 6858000"/>
              <a:gd name="connsiteX106" fmla="*/ 749397 w 1605470"/>
              <a:gd name="connsiteY106" fmla="*/ 3307769 h 6858000"/>
              <a:gd name="connsiteX107" fmla="*/ 766960 w 1605470"/>
              <a:gd name="connsiteY107" fmla="*/ 3250522 h 6858000"/>
              <a:gd name="connsiteX108" fmla="*/ 767385 w 1605470"/>
              <a:gd name="connsiteY108" fmla="*/ 3229163 h 6858000"/>
              <a:gd name="connsiteX109" fmla="*/ 769208 w 1605470"/>
              <a:gd name="connsiteY109" fmla="*/ 3217217 h 6858000"/>
              <a:gd name="connsiteX110" fmla="*/ 770350 w 1605470"/>
              <a:gd name="connsiteY110" fmla="*/ 3216125 h 6858000"/>
              <a:gd name="connsiteX111" fmla="*/ 756043 w 1605470"/>
              <a:gd name="connsiteY111" fmla="*/ 3183755 h 6858000"/>
              <a:gd name="connsiteX112" fmla="*/ 756544 w 1605470"/>
              <a:gd name="connsiteY112" fmla="*/ 3178642 h 6858000"/>
              <a:gd name="connsiteX113" fmla="*/ 744144 w 1605470"/>
              <a:gd name="connsiteY113" fmla="*/ 3158586 h 6858000"/>
              <a:gd name="connsiteX114" fmla="*/ 739378 w 1605470"/>
              <a:gd name="connsiteY114" fmla="*/ 3147669 h 6858000"/>
              <a:gd name="connsiteX115" fmla="*/ 734648 w 1605470"/>
              <a:gd name="connsiteY115" fmla="*/ 3145733 h 6858000"/>
              <a:gd name="connsiteX116" fmla="*/ 729329 w 1605470"/>
              <a:gd name="connsiteY116" fmla="*/ 3129034 h 6858000"/>
              <a:gd name="connsiteX117" fmla="*/ 729994 w 1605470"/>
              <a:gd name="connsiteY117" fmla="*/ 3126682 h 6858000"/>
              <a:gd name="connsiteX118" fmla="*/ 720862 w 1605470"/>
              <a:gd name="connsiteY118" fmla="*/ 3114519 h 6858000"/>
              <a:gd name="connsiteX119" fmla="*/ 707471 w 1605470"/>
              <a:gd name="connsiteY119" fmla="*/ 3106272 h 6858000"/>
              <a:gd name="connsiteX120" fmla="*/ 680201 w 1605470"/>
              <a:gd name="connsiteY120" fmla="*/ 2958185 h 6858000"/>
              <a:gd name="connsiteX121" fmla="*/ 622815 w 1605470"/>
              <a:gd name="connsiteY121" fmla="*/ 2762989 h 6858000"/>
              <a:gd name="connsiteX122" fmla="*/ 571733 w 1605470"/>
              <a:gd name="connsiteY122" fmla="*/ 2554718 h 6858000"/>
              <a:gd name="connsiteX123" fmla="*/ 551827 w 1605470"/>
              <a:gd name="connsiteY123" fmla="*/ 2485734 h 6858000"/>
              <a:gd name="connsiteX124" fmla="*/ 542550 w 1605470"/>
              <a:gd name="connsiteY124" fmla="*/ 2447068 h 6858000"/>
              <a:gd name="connsiteX125" fmla="*/ 529511 w 1605470"/>
              <a:gd name="connsiteY125" fmla="*/ 2425819 h 6858000"/>
              <a:gd name="connsiteX126" fmla="*/ 528878 w 1605470"/>
              <a:gd name="connsiteY126" fmla="*/ 2408971 h 6858000"/>
              <a:gd name="connsiteX127" fmla="*/ 535510 w 1605470"/>
              <a:gd name="connsiteY127" fmla="*/ 2402874 h 6858000"/>
              <a:gd name="connsiteX128" fmla="*/ 538122 w 1605470"/>
              <a:gd name="connsiteY128" fmla="*/ 2381443 h 6858000"/>
              <a:gd name="connsiteX129" fmla="*/ 514451 w 1605470"/>
              <a:gd name="connsiteY129" fmla="*/ 2261920 h 6858000"/>
              <a:gd name="connsiteX130" fmla="*/ 486968 w 1605470"/>
              <a:gd name="connsiteY130" fmla="*/ 2182937 h 6858000"/>
              <a:gd name="connsiteX131" fmla="*/ 488555 w 1605470"/>
              <a:gd name="connsiteY131" fmla="*/ 2155135 h 6858000"/>
              <a:gd name="connsiteX132" fmla="*/ 486013 w 1605470"/>
              <a:gd name="connsiteY132" fmla="*/ 2118008 h 6858000"/>
              <a:gd name="connsiteX133" fmla="*/ 487006 w 1605470"/>
              <a:gd name="connsiteY133" fmla="*/ 2050531 h 6858000"/>
              <a:gd name="connsiteX134" fmla="*/ 478812 w 1605470"/>
              <a:gd name="connsiteY134" fmla="*/ 1963269 h 6858000"/>
              <a:gd name="connsiteX135" fmla="*/ 442619 w 1605470"/>
              <a:gd name="connsiteY135" fmla="*/ 1910499 h 6858000"/>
              <a:gd name="connsiteX136" fmla="*/ 446785 w 1605470"/>
              <a:gd name="connsiteY136" fmla="*/ 1903212 h 6858000"/>
              <a:gd name="connsiteX137" fmla="*/ 436547 w 1605470"/>
              <a:gd name="connsiteY137" fmla="*/ 1861531 h 6858000"/>
              <a:gd name="connsiteX138" fmla="*/ 390346 w 1605470"/>
              <a:gd name="connsiteY138" fmla="*/ 1732919 h 6858000"/>
              <a:gd name="connsiteX139" fmla="*/ 362657 w 1605470"/>
              <a:gd name="connsiteY139" fmla="*/ 1663540 h 6858000"/>
              <a:gd name="connsiteX140" fmla="*/ 361783 w 1605470"/>
              <a:gd name="connsiteY140" fmla="*/ 1615777 h 6858000"/>
              <a:gd name="connsiteX141" fmla="*/ 342578 w 1605470"/>
              <a:gd name="connsiteY141" fmla="*/ 1563678 h 6858000"/>
              <a:gd name="connsiteX142" fmla="*/ 355658 w 1605470"/>
              <a:gd name="connsiteY142" fmla="*/ 1519474 h 6858000"/>
              <a:gd name="connsiteX143" fmla="*/ 348400 w 1605470"/>
              <a:gd name="connsiteY143" fmla="*/ 1477995 h 6858000"/>
              <a:gd name="connsiteX144" fmla="*/ 334485 w 1605470"/>
              <a:gd name="connsiteY144" fmla="*/ 1373769 h 6858000"/>
              <a:gd name="connsiteX145" fmla="*/ 342792 w 1605470"/>
              <a:gd name="connsiteY145" fmla="*/ 1307086 h 6858000"/>
              <a:gd name="connsiteX146" fmla="*/ 343980 w 1605470"/>
              <a:gd name="connsiteY146" fmla="*/ 1189033 h 6858000"/>
              <a:gd name="connsiteX147" fmla="*/ 348665 w 1605470"/>
              <a:gd name="connsiteY147" fmla="*/ 1168288 h 6858000"/>
              <a:gd name="connsiteX148" fmla="*/ 340947 w 1605470"/>
              <a:gd name="connsiteY148" fmla="*/ 1142577 h 6858000"/>
              <a:gd name="connsiteX149" fmla="*/ 330253 w 1605470"/>
              <a:gd name="connsiteY149" fmla="*/ 1088484 h 6858000"/>
              <a:gd name="connsiteX150" fmla="*/ 318989 w 1605470"/>
              <a:gd name="connsiteY150" fmla="*/ 1016103 h 6858000"/>
              <a:gd name="connsiteX151" fmla="*/ 320445 w 1605470"/>
              <a:gd name="connsiteY151" fmla="*/ 932283 h 6858000"/>
              <a:gd name="connsiteX152" fmla="*/ 322681 w 1605470"/>
              <a:gd name="connsiteY152" fmla="*/ 915925 h 6858000"/>
              <a:gd name="connsiteX153" fmla="*/ 315310 w 1605470"/>
              <a:gd name="connsiteY153" fmla="*/ 896999 h 6858000"/>
              <a:gd name="connsiteX154" fmla="*/ 284718 w 1605470"/>
              <a:gd name="connsiteY154" fmla="*/ 821517 h 6858000"/>
              <a:gd name="connsiteX155" fmla="*/ 263668 w 1605470"/>
              <a:gd name="connsiteY155" fmla="*/ 751353 h 6858000"/>
              <a:gd name="connsiteX156" fmla="*/ 263226 w 1605470"/>
              <a:gd name="connsiteY156" fmla="*/ 721230 h 6858000"/>
              <a:gd name="connsiteX157" fmla="*/ 248897 w 1605470"/>
              <a:gd name="connsiteY157" fmla="*/ 681659 h 6858000"/>
              <a:gd name="connsiteX158" fmla="*/ 234316 w 1605470"/>
              <a:gd name="connsiteY158" fmla="*/ 635218 h 6858000"/>
              <a:gd name="connsiteX159" fmla="*/ 239327 w 1605470"/>
              <a:gd name="connsiteY159" fmla="*/ 613763 h 6858000"/>
              <a:gd name="connsiteX160" fmla="*/ 225269 w 1605470"/>
              <a:gd name="connsiteY160" fmla="*/ 598582 h 6858000"/>
              <a:gd name="connsiteX161" fmla="*/ 224950 w 1605470"/>
              <a:gd name="connsiteY161" fmla="*/ 576846 h 6858000"/>
              <a:gd name="connsiteX162" fmla="*/ 204576 w 1605470"/>
              <a:gd name="connsiteY162" fmla="*/ 530055 h 6858000"/>
              <a:gd name="connsiteX163" fmla="*/ 219064 w 1605470"/>
              <a:gd name="connsiteY163" fmla="*/ 469651 h 6858000"/>
              <a:gd name="connsiteX164" fmla="*/ 195012 w 1605470"/>
              <a:gd name="connsiteY164" fmla="*/ 448559 h 6858000"/>
              <a:gd name="connsiteX165" fmla="*/ 201434 w 1605470"/>
              <a:gd name="connsiteY165" fmla="*/ 441529 h 6858000"/>
              <a:gd name="connsiteX166" fmla="*/ 200655 w 1605470"/>
              <a:gd name="connsiteY166" fmla="*/ 428927 h 6858000"/>
              <a:gd name="connsiteX167" fmla="*/ 190059 w 1605470"/>
              <a:gd name="connsiteY167" fmla="*/ 430161 h 6858000"/>
              <a:gd name="connsiteX168" fmla="*/ 167079 w 1605470"/>
              <a:gd name="connsiteY168" fmla="*/ 367211 h 6858000"/>
              <a:gd name="connsiteX169" fmla="*/ 124571 w 1605470"/>
              <a:gd name="connsiteY169" fmla="*/ 302178 h 6858000"/>
              <a:gd name="connsiteX170" fmla="*/ 103243 w 1605470"/>
              <a:gd name="connsiteY170" fmla="*/ 211375 h 6858000"/>
              <a:gd name="connsiteX171" fmla="*/ 94571 w 1605470"/>
              <a:gd name="connsiteY171" fmla="*/ 184179 h 6858000"/>
              <a:gd name="connsiteX172" fmla="*/ 13437 w 1605470"/>
              <a:gd name="connsiteY172" fmla="*/ 19287 h 6858000"/>
              <a:gd name="connsiteX173" fmla="*/ 0 w 1605470"/>
              <a:gd name="connsiteY17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08019 w 1605470"/>
              <a:gd name="connsiteY42" fmla="*/ 5385461 h 6858000"/>
              <a:gd name="connsiteX43" fmla="*/ 622750 w 1605470"/>
              <a:gd name="connsiteY43" fmla="*/ 5363084 h 6858000"/>
              <a:gd name="connsiteX44" fmla="*/ 638731 w 1605470"/>
              <a:gd name="connsiteY44" fmla="*/ 5330009 h 6858000"/>
              <a:gd name="connsiteX45" fmla="*/ 672224 w 1605470"/>
              <a:gd name="connsiteY45" fmla="*/ 5273739 h 6858000"/>
              <a:gd name="connsiteX46" fmla="*/ 681823 w 1605470"/>
              <a:gd name="connsiteY46" fmla="*/ 5241779 h 6858000"/>
              <a:gd name="connsiteX47" fmla="*/ 693049 w 1605470"/>
              <a:gd name="connsiteY47" fmla="*/ 5225268 h 6858000"/>
              <a:gd name="connsiteX48" fmla="*/ 694069 w 1605470"/>
              <a:gd name="connsiteY48" fmla="*/ 5217684 h 6858000"/>
              <a:gd name="connsiteX49" fmla="*/ 701410 w 1605470"/>
              <a:gd name="connsiteY49" fmla="*/ 5193377 h 6858000"/>
              <a:gd name="connsiteX50" fmla="*/ 704713 w 1605470"/>
              <a:gd name="connsiteY50" fmla="*/ 5179288 h 6858000"/>
              <a:gd name="connsiteX51" fmla="*/ 705697 w 1605470"/>
              <a:gd name="connsiteY51" fmla="*/ 5173621 h 6858000"/>
              <a:gd name="connsiteX52" fmla="*/ 701331 w 1605470"/>
              <a:gd name="connsiteY52" fmla="*/ 5159961 h 6858000"/>
              <a:gd name="connsiteX53" fmla="*/ 708008 w 1605470"/>
              <a:gd name="connsiteY53" fmla="*/ 5144295 h 6858000"/>
              <a:gd name="connsiteX54" fmla="*/ 704941 w 1605470"/>
              <a:gd name="connsiteY54" fmla="*/ 5125185 h 6858000"/>
              <a:gd name="connsiteX55" fmla="*/ 711771 w 1605470"/>
              <a:gd name="connsiteY55" fmla="*/ 5121884 h 6858000"/>
              <a:gd name="connsiteX56" fmla="*/ 718807 w 1605470"/>
              <a:gd name="connsiteY56" fmla="*/ 5067850 h 6858000"/>
              <a:gd name="connsiteX57" fmla="*/ 721538 w 1605470"/>
              <a:gd name="connsiteY57" fmla="*/ 5060861 h 6858000"/>
              <a:gd name="connsiteX58" fmla="*/ 718242 w 1605470"/>
              <a:gd name="connsiteY58" fmla="*/ 5034192 h 6858000"/>
              <a:gd name="connsiteX59" fmla="*/ 719796 w 1605470"/>
              <a:gd name="connsiteY59" fmla="*/ 4993030 h 6858000"/>
              <a:gd name="connsiteX60" fmla="*/ 726705 w 1605470"/>
              <a:gd name="connsiteY60" fmla="*/ 4946844 h 6858000"/>
              <a:gd name="connsiteX61" fmla="*/ 722561 w 1605470"/>
              <a:gd name="connsiteY61" fmla="*/ 4932692 h 6858000"/>
              <a:gd name="connsiteX62" fmla="*/ 724935 w 1605470"/>
              <a:gd name="connsiteY62" fmla="*/ 4821504 h 6858000"/>
              <a:gd name="connsiteX63" fmla="*/ 732118 w 1605470"/>
              <a:gd name="connsiteY63" fmla="*/ 4801535 h 6858000"/>
              <a:gd name="connsiteX64" fmla="*/ 739787 w 1605470"/>
              <a:gd name="connsiteY64" fmla="*/ 4797794 h 6858000"/>
              <a:gd name="connsiteX65" fmla="*/ 741081 w 1605470"/>
              <a:gd name="connsiteY65" fmla="*/ 4784526 h 6858000"/>
              <a:gd name="connsiteX66" fmla="*/ 742865 w 1605470"/>
              <a:gd name="connsiteY66" fmla="*/ 4781211 h 6858000"/>
              <a:gd name="connsiteX67" fmla="*/ 751652 w 1605470"/>
              <a:gd name="connsiteY67" fmla="*/ 4761984 h 6858000"/>
              <a:gd name="connsiteX68" fmla="*/ 747700 w 1605470"/>
              <a:gd name="connsiteY68" fmla="*/ 4690749 h 6858000"/>
              <a:gd name="connsiteX69" fmla="*/ 743180 w 1605470"/>
              <a:gd name="connsiteY69" fmla="*/ 4584173 h 6858000"/>
              <a:gd name="connsiteX70" fmla="*/ 738263 w 1605470"/>
              <a:gd name="connsiteY70" fmla="*/ 4444346 h 6858000"/>
              <a:gd name="connsiteX71" fmla="*/ 756542 w 1605470"/>
              <a:gd name="connsiteY71" fmla="*/ 4350346 h 6858000"/>
              <a:gd name="connsiteX72" fmla="*/ 715481 w 1605470"/>
              <a:gd name="connsiteY72" fmla="*/ 4214165 h 6858000"/>
              <a:gd name="connsiteX73" fmla="*/ 719554 w 1605470"/>
              <a:gd name="connsiteY73" fmla="*/ 4090296 h 6858000"/>
              <a:gd name="connsiteX74" fmla="*/ 704810 w 1605470"/>
              <a:gd name="connsiteY74" fmla="*/ 4033999 h 6858000"/>
              <a:gd name="connsiteX75" fmla="*/ 705959 w 1605470"/>
              <a:gd name="connsiteY75" fmla="*/ 4031933 h 6858000"/>
              <a:gd name="connsiteX76" fmla="*/ 704535 w 1605470"/>
              <a:gd name="connsiteY76" fmla="*/ 4013953 h 6858000"/>
              <a:gd name="connsiteX77" fmla="*/ 700443 w 1605470"/>
              <a:gd name="connsiteY77" fmla="*/ 4010511 h 6858000"/>
              <a:gd name="connsiteX78" fmla="*/ 698282 w 1605470"/>
              <a:gd name="connsiteY78" fmla="*/ 3998331 h 6858000"/>
              <a:gd name="connsiteX79" fmla="*/ 690830 w 1605470"/>
              <a:gd name="connsiteY79" fmla="*/ 3974753 h 6858000"/>
              <a:gd name="connsiteX80" fmla="*/ 692428 w 1605470"/>
              <a:gd name="connsiteY80" fmla="*/ 3969950 h 6858000"/>
              <a:gd name="connsiteX81" fmla="*/ 685850 w 1605470"/>
              <a:gd name="connsiteY81" fmla="*/ 3933779 h 6858000"/>
              <a:gd name="connsiteX82" fmla="*/ 687181 w 1605470"/>
              <a:gd name="connsiteY82" fmla="*/ 3933093 h 6858000"/>
              <a:gd name="connsiteX83" fmla="*/ 691535 w 1605470"/>
              <a:gd name="connsiteY83" fmla="*/ 3922082 h 6858000"/>
              <a:gd name="connsiteX84" fmla="*/ 696613 w 1605470"/>
              <a:gd name="connsiteY84" fmla="*/ 3901461 h 6858000"/>
              <a:gd name="connsiteX85" fmla="*/ 719207 w 1605470"/>
              <a:gd name="connsiteY85" fmla="*/ 3813873 h 6858000"/>
              <a:gd name="connsiteX86" fmla="*/ 718632 w 1605470"/>
              <a:gd name="connsiteY86" fmla="*/ 3806161 h 6858000"/>
              <a:gd name="connsiteX87" fmla="*/ 718939 w 1605470"/>
              <a:gd name="connsiteY87" fmla="*/ 3805957 h 6858000"/>
              <a:gd name="connsiteX88" fmla="*/ 718966 w 1605470"/>
              <a:gd name="connsiteY88" fmla="*/ 3797724 h 6858000"/>
              <a:gd name="connsiteX89" fmla="*/ 717581 w 1605470"/>
              <a:gd name="connsiteY89" fmla="*/ 3792098 h 6858000"/>
              <a:gd name="connsiteX90" fmla="*/ 716465 w 1605470"/>
              <a:gd name="connsiteY90" fmla="*/ 3777135 h 6858000"/>
              <a:gd name="connsiteX91" fmla="*/ 718198 w 1605470"/>
              <a:gd name="connsiteY91" fmla="*/ 3771656 h 6858000"/>
              <a:gd name="connsiteX92" fmla="*/ 721941 w 1605470"/>
              <a:gd name="connsiteY92" fmla="*/ 3769007 h 6858000"/>
              <a:gd name="connsiteX93" fmla="*/ 721407 w 1605470"/>
              <a:gd name="connsiteY93" fmla="*/ 3767709 h 6858000"/>
              <a:gd name="connsiteX94" fmla="*/ 730103 w 1605470"/>
              <a:gd name="connsiteY94" fmla="*/ 3738082 h 6858000"/>
              <a:gd name="connsiteX95" fmla="*/ 737449 w 1605470"/>
              <a:gd name="connsiteY95" fmla="*/ 3673397 h 6858000"/>
              <a:gd name="connsiteX96" fmla="*/ 736745 w 1605470"/>
              <a:gd name="connsiteY96" fmla="*/ 3637109 h 6858000"/>
              <a:gd name="connsiteX97" fmla="*/ 740188 w 1605470"/>
              <a:gd name="connsiteY97" fmla="*/ 3536883 h 6858000"/>
              <a:gd name="connsiteX98" fmla="*/ 747726 w 1605470"/>
              <a:gd name="connsiteY98" fmla="*/ 3435652 h 6858000"/>
              <a:gd name="connsiteX99" fmla="*/ 774383 w 1605470"/>
              <a:gd name="connsiteY99" fmla="*/ 3381564 h 6858000"/>
              <a:gd name="connsiteX100" fmla="*/ 774870 w 1605470"/>
              <a:gd name="connsiteY100" fmla="*/ 3375761 h 6858000"/>
              <a:gd name="connsiteX101" fmla="*/ 770510 w 1605470"/>
              <a:gd name="connsiteY101" fmla="*/ 3361844 h 6858000"/>
              <a:gd name="connsiteX102" fmla="*/ 767933 w 1605470"/>
              <a:gd name="connsiteY102" fmla="*/ 3356929 h 6858000"/>
              <a:gd name="connsiteX103" fmla="*/ 766158 w 1605470"/>
              <a:gd name="connsiteY103" fmla="*/ 3349058 h 6858000"/>
              <a:gd name="connsiteX104" fmla="*/ 766414 w 1605470"/>
              <a:gd name="connsiteY104" fmla="*/ 3348763 h 6858000"/>
              <a:gd name="connsiteX105" fmla="*/ 764166 w 1605470"/>
              <a:gd name="connsiteY105" fmla="*/ 3341588 h 6858000"/>
              <a:gd name="connsiteX106" fmla="*/ 749397 w 1605470"/>
              <a:gd name="connsiteY106" fmla="*/ 3307769 h 6858000"/>
              <a:gd name="connsiteX107" fmla="*/ 766960 w 1605470"/>
              <a:gd name="connsiteY107" fmla="*/ 3250522 h 6858000"/>
              <a:gd name="connsiteX108" fmla="*/ 767385 w 1605470"/>
              <a:gd name="connsiteY108" fmla="*/ 3229163 h 6858000"/>
              <a:gd name="connsiteX109" fmla="*/ 769208 w 1605470"/>
              <a:gd name="connsiteY109" fmla="*/ 3217217 h 6858000"/>
              <a:gd name="connsiteX110" fmla="*/ 770350 w 1605470"/>
              <a:gd name="connsiteY110" fmla="*/ 3216125 h 6858000"/>
              <a:gd name="connsiteX111" fmla="*/ 756043 w 1605470"/>
              <a:gd name="connsiteY111" fmla="*/ 3183755 h 6858000"/>
              <a:gd name="connsiteX112" fmla="*/ 756544 w 1605470"/>
              <a:gd name="connsiteY112" fmla="*/ 3178642 h 6858000"/>
              <a:gd name="connsiteX113" fmla="*/ 744144 w 1605470"/>
              <a:gd name="connsiteY113" fmla="*/ 3158586 h 6858000"/>
              <a:gd name="connsiteX114" fmla="*/ 739378 w 1605470"/>
              <a:gd name="connsiteY114" fmla="*/ 3147669 h 6858000"/>
              <a:gd name="connsiteX115" fmla="*/ 734648 w 1605470"/>
              <a:gd name="connsiteY115" fmla="*/ 3145733 h 6858000"/>
              <a:gd name="connsiteX116" fmla="*/ 729329 w 1605470"/>
              <a:gd name="connsiteY116" fmla="*/ 3129034 h 6858000"/>
              <a:gd name="connsiteX117" fmla="*/ 729994 w 1605470"/>
              <a:gd name="connsiteY117" fmla="*/ 3126682 h 6858000"/>
              <a:gd name="connsiteX118" fmla="*/ 720862 w 1605470"/>
              <a:gd name="connsiteY118" fmla="*/ 3114519 h 6858000"/>
              <a:gd name="connsiteX119" fmla="*/ 707471 w 1605470"/>
              <a:gd name="connsiteY119" fmla="*/ 3106272 h 6858000"/>
              <a:gd name="connsiteX120" fmla="*/ 680201 w 1605470"/>
              <a:gd name="connsiteY120" fmla="*/ 2958185 h 6858000"/>
              <a:gd name="connsiteX121" fmla="*/ 622815 w 1605470"/>
              <a:gd name="connsiteY121" fmla="*/ 2762989 h 6858000"/>
              <a:gd name="connsiteX122" fmla="*/ 571733 w 1605470"/>
              <a:gd name="connsiteY122" fmla="*/ 2554718 h 6858000"/>
              <a:gd name="connsiteX123" fmla="*/ 551827 w 1605470"/>
              <a:gd name="connsiteY123" fmla="*/ 2485734 h 6858000"/>
              <a:gd name="connsiteX124" fmla="*/ 542550 w 1605470"/>
              <a:gd name="connsiteY124" fmla="*/ 2447068 h 6858000"/>
              <a:gd name="connsiteX125" fmla="*/ 529511 w 1605470"/>
              <a:gd name="connsiteY125" fmla="*/ 2425819 h 6858000"/>
              <a:gd name="connsiteX126" fmla="*/ 528878 w 1605470"/>
              <a:gd name="connsiteY126" fmla="*/ 2408971 h 6858000"/>
              <a:gd name="connsiteX127" fmla="*/ 535510 w 1605470"/>
              <a:gd name="connsiteY127" fmla="*/ 2402874 h 6858000"/>
              <a:gd name="connsiteX128" fmla="*/ 538122 w 1605470"/>
              <a:gd name="connsiteY128" fmla="*/ 2381443 h 6858000"/>
              <a:gd name="connsiteX129" fmla="*/ 514451 w 1605470"/>
              <a:gd name="connsiteY129" fmla="*/ 2261920 h 6858000"/>
              <a:gd name="connsiteX130" fmla="*/ 486968 w 1605470"/>
              <a:gd name="connsiteY130" fmla="*/ 2182937 h 6858000"/>
              <a:gd name="connsiteX131" fmla="*/ 488555 w 1605470"/>
              <a:gd name="connsiteY131" fmla="*/ 2155135 h 6858000"/>
              <a:gd name="connsiteX132" fmla="*/ 486013 w 1605470"/>
              <a:gd name="connsiteY132" fmla="*/ 2118008 h 6858000"/>
              <a:gd name="connsiteX133" fmla="*/ 487006 w 1605470"/>
              <a:gd name="connsiteY133" fmla="*/ 2050531 h 6858000"/>
              <a:gd name="connsiteX134" fmla="*/ 478812 w 1605470"/>
              <a:gd name="connsiteY134" fmla="*/ 1963269 h 6858000"/>
              <a:gd name="connsiteX135" fmla="*/ 442619 w 1605470"/>
              <a:gd name="connsiteY135" fmla="*/ 1910499 h 6858000"/>
              <a:gd name="connsiteX136" fmla="*/ 446785 w 1605470"/>
              <a:gd name="connsiteY136" fmla="*/ 1903212 h 6858000"/>
              <a:gd name="connsiteX137" fmla="*/ 436547 w 1605470"/>
              <a:gd name="connsiteY137" fmla="*/ 1861531 h 6858000"/>
              <a:gd name="connsiteX138" fmla="*/ 390346 w 1605470"/>
              <a:gd name="connsiteY138" fmla="*/ 1732919 h 6858000"/>
              <a:gd name="connsiteX139" fmla="*/ 362657 w 1605470"/>
              <a:gd name="connsiteY139" fmla="*/ 1663540 h 6858000"/>
              <a:gd name="connsiteX140" fmla="*/ 361783 w 1605470"/>
              <a:gd name="connsiteY140" fmla="*/ 1615777 h 6858000"/>
              <a:gd name="connsiteX141" fmla="*/ 342578 w 1605470"/>
              <a:gd name="connsiteY141" fmla="*/ 1563678 h 6858000"/>
              <a:gd name="connsiteX142" fmla="*/ 355658 w 1605470"/>
              <a:gd name="connsiteY142" fmla="*/ 1519474 h 6858000"/>
              <a:gd name="connsiteX143" fmla="*/ 348400 w 1605470"/>
              <a:gd name="connsiteY143" fmla="*/ 1477995 h 6858000"/>
              <a:gd name="connsiteX144" fmla="*/ 334485 w 1605470"/>
              <a:gd name="connsiteY144" fmla="*/ 1373769 h 6858000"/>
              <a:gd name="connsiteX145" fmla="*/ 342792 w 1605470"/>
              <a:gd name="connsiteY145" fmla="*/ 1307086 h 6858000"/>
              <a:gd name="connsiteX146" fmla="*/ 343980 w 1605470"/>
              <a:gd name="connsiteY146" fmla="*/ 1189033 h 6858000"/>
              <a:gd name="connsiteX147" fmla="*/ 348665 w 1605470"/>
              <a:gd name="connsiteY147" fmla="*/ 1168288 h 6858000"/>
              <a:gd name="connsiteX148" fmla="*/ 340947 w 1605470"/>
              <a:gd name="connsiteY148" fmla="*/ 1142577 h 6858000"/>
              <a:gd name="connsiteX149" fmla="*/ 330253 w 1605470"/>
              <a:gd name="connsiteY149" fmla="*/ 1088484 h 6858000"/>
              <a:gd name="connsiteX150" fmla="*/ 318989 w 1605470"/>
              <a:gd name="connsiteY150" fmla="*/ 1016103 h 6858000"/>
              <a:gd name="connsiteX151" fmla="*/ 320445 w 1605470"/>
              <a:gd name="connsiteY151" fmla="*/ 932283 h 6858000"/>
              <a:gd name="connsiteX152" fmla="*/ 322681 w 1605470"/>
              <a:gd name="connsiteY152" fmla="*/ 915925 h 6858000"/>
              <a:gd name="connsiteX153" fmla="*/ 315310 w 1605470"/>
              <a:gd name="connsiteY153" fmla="*/ 896999 h 6858000"/>
              <a:gd name="connsiteX154" fmla="*/ 284718 w 1605470"/>
              <a:gd name="connsiteY154" fmla="*/ 821517 h 6858000"/>
              <a:gd name="connsiteX155" fmla="*/ 263668 w 1605470"/>
              <a:gd name="connsiteY155" fmla="*/ 751353 h 6858000"/>
              <a:gd name="connsiteX156" fmla="*/ 263226 w 1605470"/>
              <a:gd name="connsiteY156" fmla="*/ 721230 h 6858000"/>
              <a:gd name="connsiteX157" fmla="*/ 248897 w 1605470"/>
              <a:gd name="connsiteY157" fmla="*/ 681659 h 6858000"/>
              <a:gd name="connsiteX158" fmla="*/ 234316 w 1605470"/>
              <a:gd name="connsiteY158" fmla="*/ 635218 h 6858000"/>
              <a:gd name="connsiteX159" fmla="*/ 239327 w 1605470"/>
              <a:gd name="connsiteY159" fmla="*/ 613763 h 6858000"/>
              <a:gd name="connsiteX160" fmla="*/ 225269 w 1605470"/>
              <a:gd name="connsiteY160" fmla="*/ 598582 h 6858000"/>
              <a:gd name="connsiteX161" fmla="*/ 224950 w 1605470"/>
              <a:gd name="connsiteY161" fmla="*/ 576846 h 6858000"/>
              <a:gd name="connsiteX162" fmla="*/ 204576 w 1605470"/>
              <a:gd name="connsiteY162" fmla="*/ 530055 h 6858000"/>
              <a:gd name="connsiteX163" fmla="*/ 219064 w 1605470"/>
              <a:gd name="connsiteY163" fmla="*/ 469651 h 6858000"/>
              <a:gd name="connsiteX164" fmla="*/ 195012 w 1605470"/>
              <a:gd name="connsiteY164" fmla="*/ 448559 h 6858000"/>
              <a:gd name="connsiteX165" fmla="*/ 201434 w 1605470"/>
              <a:gd name="connsiteY165" fmla="*/ 441529 h 6858000"/>
              <a:gd name="connsiteX166" fmla="*/ 200655 w 1605470"/>
              <a:gd name="connsiteY166" fmla="*/ 428927 h 6858000"/>
              <a:gd name="connsiteX167" fmla="*/ 190059 w 1605470"/>
              <a:gd name="connsiteY167" fmla="*/ 430161 h 6858000"/>
              <a:gd name="connsiteX168" fmla="*/ 167079 w 1605470"/>
              <a:gd name="connsiteY168" fmla="*/ 367211 h 6858000"/>
              <a:gd name="connsiteX169" fmla="*/ 124571 w 1605470"/>
              <a:gd name="connsiteY169" fmla="*/ 302178 h 6858000"/>
              <a:gd name="connsiteX170" fmla="*/ 103243 w 1605470"/>
              <a:gd name="connsiteY170" fmla="*/ 211375 h 6858000"/>
              <a:gd name="connsiteX171" fmla="*/ 94571 w 1605470"/>
              <a:gd name="connsiteY171" fmla="*/ 184179 h 6858000"/>
              <a:gd name="connsiteX172" fmla="*/ 13437 w 1605470"/>
              <a:gd name="connsiteY172" fmla="*/ 19287 h 6858000"/>
              <a:gd name="connsiteX173" fmla="*/ 0 w 1605470"/>
              <a:gd name="connsiteY17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63084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24935 w 1605470"/>
              <a:gd name="connsiteY61" fmla="*/ 4821504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56542 w 1605470"/>
              <a:gd name="connsiteY70" fmla="*/ 4350346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486968 w 1605470"/>
              <a:gd name="connsiteY129" fmla="*/ 2182937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42619 w 1605470"/>
              <a:gd name="connsiteY134" fmla="*/ 1910499 h 6858000"/>
              <a:gd name="connsiteX135" fmla="*/ 446785 w 1605470"/>
              <a:gd name="connsiteY135" fmla="*/ 1903212 h 6858000"/>
              <a:gd name="connsiteX136" fmla="*/ 436547 w 1605470"/>
              <a:gd name="connsiteY136" fmla="*/ 1861531 h 6858000"/>
              <a:gd name="connsiteX137" fmla="*/ 390346 w 1605470"/>
              <a:gd name="connsiteY137" fmla="*/ 1732919 h 6858000"/>
              <a:gd name="connsiteX138" fmla="*/ 362657 w 1605470"/>
              <a:gd name="connsiteY138" fmla="*/ 1663540 h 6858000"/>
              <a:gd name="connsiteX139" fmla="*/ 361783 w 1605470"/>
              <a:gd name="connsiteY139" fmla="*/ 1615777 h 6858000"/>
              <a:gd name="connsiteX140" fmla="*/ 342578 w 1605470"/>
              <a:gd name="connsiteY140" fmla="*/ 1563678 h 6858000"/>
              <a:gd name="connsiteX141" fmla="*/ 355658 w 1605470"/>
              <a:gd name="connsiteY141" fmla="*/ 1519474 h 6858000"/>
              <a:gd name="connsiteX142" fmla="*/ 348400 w 1605470"/>
              <a:gd name="connsiteY142" fmla="*/ 1477995 h 6858000"/>
              <a:gd name="connsiteX143" fmla="*/ 334485 w 1605470"/>
              <a:gd name="connsiteY143" fmla="*/ 1373769 h 6858000"/>
              <a:gd name="connsiteX144" fmla="*/ 342792 w 1605470"/>
              <a:gd name="connsiteY144" fmla="*/ 1307086 h 6858000"/>
              <a:gd name="connsiteX145" fmla="*/ 343980 w 1605470"/>
              <a:gd name="connsiteY145" fmla="*/ 1189033 h 6858000"/>
              <a:gd name="connsiteX146" fmla="*/ 348665 w 1605470"/>
              <a:gd name="connsiteY146" fmla="*/ 1168288 h 6858000"/>
              <a:gd name="connsiteX147" fmla="*/ 340947 w 1605470"/>
              <a:gd name="connsiteY147" fmla="*/ 1142577 h 6858000"/>
              <a:gd name="connsiteX148" fmla="*/ 330253 w 1605470"/>
              <a:gd name="connsiteY148" fmla="*/ 1088484 h 6858000"/>
              <a:gd name="connsiteX149" fmla="*/ 318989 w 1605470"/>
              <a:gd name="connsiteY149" fmla="*/ 1016103 h 6858000"/>
              <a:gd name="connsiteX150" fmla="*/ 320445 w 1605470"/>
              <a:gd name="connsiteY150" fmla="*/ 932283 h 6858000"/>
              <a:gd name="connsiteX151" fmla="*/ 322681 w 1605470"/>
              <a:gd name="connsiteY151" fmla="*/ 915925 h 6858000"/>
              <a:gd name="connsiteX152" fmla="*/ 315310 w 1605470"/>
              <a:gd name="connsiteY152" fmla="*/ 896999 h 6858000"/>
              <a:gd name="connsiteX153" fmla="*/ 284718 w 1605470"/>
              <a:gd name="connsiteY153" fmla="*/ 821517 h 6858000"/>
              <a:gd name="connsiteX154" fmla="*/ 263668 w 1605470"/>
              <a:gd name="connsiteY154" fmla="*/ 751353 h 6858000"/>
              <a:gd name="connsiteX155" fmla="*/ 263226 w 1605470"/>
              <a:gd name="connsiteY155" fmla="*/ 721230 h 6858000"/>
              <a:gd name="connsiteX156" fmla="*/ 248897 w 1605470"/>
              <a:gd name="connsiteY156" fmla="*/ 681659 h 6858000"/>
              <a:gd name="connsiteX157" fmla="*/ 234316 w 1605470"/>
              <a:gd name="connsiteY157" fmla="*/ 635218 h 6858000"/>
              <a:gd name="connsiteX158" fmla="*/ 239327 w 1605470"/>
              <a:gd name="connsiteY158" fmla="*/ 613763 h 6858000"/>
              <a:gd name="connsiteX159" fmla="*/ 225269 w 1605470"/>
              <a:gd name="connsiteY159" fmla="*/ 598582 h 6858000"/>
              <a:gd name="connsiteX160" fmla="*/ 224950 w 1605470"/>
              <a:gd name="connsiteY160" fmla="*/ 576846 h 6858000"/>
              <a:gd name="connsiteX161" fmla="*/ 204576 w 1605470"/>
              <a:gd name="connsiteY161" fmla="*/ 530055 h 6858000"/>
              <a:gd name="connsiteX162" fmla="*/ 219064 w 1605470"/>
              <a:gd name="connsiteY162" fmla="*/ 469651 h 6858000"/>
              <a:gd name="connsiteX163" fmla="*/ 195012 w 1605470"/>
              <a:gd name="connsiteY163" fmla="*/ 448559 h 6858000"/>
              <a:gd name="connsiteX164" fmla="*/ 201434 w 1605470"/>
              <a:gd name="connsiteY164" fmla="*/ 441529 h 6858000"/>
              <a:gd name="connsiteX165" fmla="*/ 200655 w 1605470"/>
              <a:gd name="connsiteY165" fmla="*/ 428927 h 6858000"/>
              <a:gd name="connsiteX166" fmla="*/ 190059 w 1605470"/>
              <a:gd name="connsiteY166" fmla="*/ 430161 h 6858000"/>
              <a:gd name="connsiteX167" fmla="*/ 167079 w 1605470"/>
              <a:gd name="connsiteY167" fmla="*/ 367211 h 6858000"/>
              <a:gd name="connsiteX168" fmla="*/ 124571 w 1605470"/>
              <a:gd name="connsiteY168" fmla="*/ 302178 h 6858000"/>
              <a:gd name="connsiteX169" fmla="*/ 103243 w 1605470"/>
              <a:gd name="connsiteY169" fmla="*/ 211375 h 6858000"/>
              <a:gd name="connsiteX170" fmla="*/ 94571 w 1605470"/>
              <a:gd name="connsiteY170" fmla="*/ 184179 h 6858000"/>
              <a:gd name="connsiteX171" fmla="*/ 13437 w 1605470"/>
              <a:gd name="connsiteY171" fmla="*/ 19287 h 6858000"/>
              <a:gd name="connsiteX172" fmla="*/ 0 w 1605470"/>
              <a:gd name="connsiteY172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96260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24935 w 1605470"/>
              <a:gd name="connsiteY61" fmla="*/ 4821504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56542 w 1605470"/>
              <a:gd name="connsiteY70" fmla="*/ 4350346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486968 w 1605470"/>
              <a:gd name="connsiteY129" fmla="*/ 2182937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42619 w 1605470"/>
              <a:gd name="connsiteY134" fmla="*/ 1910499 h 6858000"/>
              <a:gd name="connsiteX135" fmla="*/ 446785 w 1605470"/>
              <a:gd name="connsiteY135" fmla="*/ 1903212 h 6858000"/>
              <a:gd name="connsiteX136" fmla="*/ 436547 w 1605470"/>
              <a:gd name="connsiteY136" fmla="*/ 1861531 h 6858000"/>
              <a:gd name="connsiteX137" fmla="*/ 390346 w 1605470"/>
              <a:gd name="connsiteY137" fmla="*/ 1732919 h 6858000"/>
              <a:gd name="connsiteX138" fmla="*/ 362657 w 1605470"/>
              <a:gd name="connsiteY138" fmla="*/ 1663540 h 6858000"/>
              <a:gd name="connsiteX139" fmla="*/ 361783 w 1605470"/>
              <a:gd name="connsiteY139" fmla="*/ 1615777 h 6858000"/>
              <a:gd name="connsiteX140" fmla="*/ 342578 w 1605470"/>
              <a:gd name="connsiteY140" fmla="*/ 1563678 h 6858000"/>
              <a:gd name="connsiteX141" fmla="*/ 355658 w 1605470"/>
              <a:gd name="connsiteY141" fmla="*/ 1519474 h 6858000"/>
              <a:gd name="connsiteX142" fmla="*/ 348400 w 1605470"/>
              <a:gd name="connsiteY142" fmla="*/ 1477995 h 6858000"/>
              <a:gd name="connsiteX143" fmla="*/ 334485 w 1605470"/>
              <a:gd name="connsiteY143" fmla="*/ 1373769 h 6858000"/>
              <a:gd name="connsiteX144" fmla="*/ 342792 w 1605470"/>
              <a:gd name="connsiteY144" fmla="*/ 1307086 h 6858000"/>
              <a:gd name="connsiteX145" fmla="*/ 343980 w 1605470"/>
              <a:gd name="connsiteY145" fmla="*/ 1189033 h 6858000"/>
              <a:gd name="connsiteX146" fmla="*/ 348665 w 1605470"/>
              <a:gd name="connsiteY146" fmla="*/ 1168288 h 6858000"/>
              <a:gd name="connsiteX147" fmla="*/ 340947 w 1605470"/>
              <a:gd name="connsiteY147" fmla="*/ 1142577 h 6858000"/>
              <a:gd name="connsiteX148" fmla="*/ 330253 w 1605470"/>
              <a:gd name="connsiteY148" fmla="*/ 1088484 h 6858000"/>
              <a:gd name="connsiteX149" fmla="*/ 318989 w 1605470"/>
              <a:gd name="connsiteY149" fmla="*/ 1016103 h 6858000"/>
              <a:gd name="connsiteX150" fmla="*/ 320445 w 1605470"/>
              <a:gd name="connsiteY150" fmla="*/ 932283 h 6858000"/>
              <a:gd name="connsiteX151" fmla="*/ 322681 w 1605470"/>
              <a:gd name="connsiteY151" fmla="*/ 915925 h 6858000"/>
              <a:gd name="connsiteX152" fmla="*/ 315310 w 1605470"/>
              <a:gd name="connsiteY152" fmla="*/ 896999 h 6858000"/>
              <a:gd name="connsiteX153" fmla="*/ 284718 w 1605470"/>
              <a:gd name="connsiteY153" fmla="*/ 821517 h 6858000"/>
              <a:gd name="connsiteX154" fmla="*/ 263668 w 1605470"/>
              <a:gd name="connsiteY154" fmla="*/ 751353 h 6858000"/>
              <a:gd name="connsiteX155" fmla="*/ 263226 w 1605470"/>
              <a:gd name="connsiteY155" fmla="*/ 721230 h 6858000"/>
              <a:gd name="connsiteX156" fmla="*/ 248897 w 1605470"/>
              <a:gd name="connsiteY156" fmla="*/ 681659 h 6858000"/>
              <a:gd name="connsiteX157" fmla="*/ 234316 w 1605470"/>
              <a:gd name="connsiteY157" fmla="*/ 635218 h 6858000"/>
              <a:gd name="connsiteX158" fmla="*/ 239327 w 1605470"/>
              <a:gd name="connsiteY158" fmla="*/ 613763 h 6858000"/>
              <a:gd name="connsiteX159" fmla="*/ 225269 w 1605470"/>
              <a:gd name="connsiteY159" fmla="*/ 598582 h 6858000"/>
              <a:gd name="connsiteX160" fmla="*/ 224950 w 1605470"/>
              <a:gd name="connsiteY160" fmla="*/ 576846 h 6858000"/>
              <a:gd name="connsiteX161" fmla="*/ 204576 w 1605470"/>
              <a:gd name="connsiteY161" fmla="*/ 530055 h 6858000"/>
              <a:gd name="connsiteX162" fmla="*/ 219064 w 1605470"/>
              <a:gd name="connsiteY162" fmla="*/ 469651 h 6858000"/>
              <a:gd name="connsiteX163" fmla="*/ 195012 w 1605470"/>
              <a:gd name="connsiteY163" fmla="*/ 448559 h 6858000"/>
              <a:gd name="connsiteX164" fmla="*/ 201434 w 1605470"/>
              <a:gd name="connsiteY164" fmla="*/ 441529 h 6858000"/>
              <a:gd name="connsiteX165" fmla="*/ 200655 w 1605470"/>
              <a:gd name="connsiteY165" fmla="*/ 428927 h 6858000"/>
              <a:gd name="connsiteX166" fmla="*/ 190059 w 1605470"/>
              <a:gd name="connsiteY166" fmla="*/ 430161 h 6858000"/>
              <a:gd name="connsiteX167" fmla="*/ 167079 w 1605470"/>
              <a:gd name="connsiteY167" fmla="*/ 367211 h 6858000"/>
              <a:gd name="connsiteX168" fmla="*/ 124571 w 1605470"/>
              <a:gd name="connsiteY168" fmla="*/ 302178 h 6858000"/>
              <a:gd name="connsiteX169" fmla="*/ 103243 w 1605470"/>
              <a:gd name="connsiteY169" fmla="*/ 211375 h 6858000"/>
              <a:gd name="connsiteX170" fmla="*/ 94571 w 1605470"/>
              <a:gd name="connsiteY170" fmla="*/ 184179 h 6858000"/>
              <a:gd name="connsiteX171" fmla="*/ 13437 w 1605470"/>
              <a:gd name="connsiteY171" fmla="*/ 19287 h 6858000"/>
              <a:gd name="connsiteX172" fmla="*/ 0 w 1605470"/>
              <a:gd name="connsiteY172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96260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24935 w 1605470"/>
              <a:gd name="connsiteY61" fmla="*/ 4821504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34828 w 1605470"/>
              <a:gd name="connsiteY70" fmla="*/ 4375228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486968 w 1605470"/>
              <a:gd name="connsiteY129" fmla="*/ 2182937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42619 w 1605470"/>
              <a:gd name="connsiteY134" fmla="*/ 1910499 h 6858000"/>
              <a:gd name="connsiteX135" fmla="*/ 446785 w 1605470"/>
              <a:gd name="connsiteY135" fmla="*/ 1903212 h 6858000"/>
              <a:gd name="connsiteX136" fmla="*/ 436547 w 1605470"/>
              <a:gd name="connsiteY136" fmla="*/ 1861531 h 6858000"/>
              <a:gd name="connsiteX137" fmla="*/ 390346 w 1605470"/>
              <a:gd name="connsiteY137" fmla="*/ 1732919 h 6858000"/>
              <a:gd name="connsiteX138" fmla="*/ 362657 w 1605470"/>
              <a:gd name="connsiteY138" fmla="*/ 1663540 h 6858000"/>
              <a:gd name="connsiteX139" fmla="*/ 361783 w 1605470"/>
              <a:gd name="connsiteY139" fmla="*/ 1615777 h 6858000"/>
              <a:gd name="connsiteX140" fmla="*/ 342578 w 1605470"/>
              <a:gd name="connsiteY140" fmla="*/ 1563678 h 6858000"/>
              <a:gd name="connsiteX141" fmla="*/ 355658 w 1605470"/>
              <a:gd name="connsiteY141" fmla="*/ 1519474 h 6858000"/>
              <a:gd name="connsiteX142" fmla="*/ 348400 w 1605470"/>
              <a:gd name="connsiteY142" fmla="*/ 1477995 h 6858000"/>
              <a:gd name="connsiteX143" fmla="*/ 334485 w 1605470"/>
              <a:gd name="connsiteY143" fmla="*/ 1373769 h 6858000"/>
              <a:gd name="connsiteX144" fmla="*/ 342792 w 1605470"/>
              <a:gd name="connsiteY144" fmla="*/ 1307086 h 6858000"/>
              <a:gd name="connsiteX145" fmla="*/ 343980 w 1605470"/>
              <a:gd name="connsiteY145" fmla="*/ 1189033 h 6858000"/>
              <a:gd name="connsiteX146" fmla="*/ 348665 w 1605470"/>
              <a:gd name="connsiteY146" fmla="*/ 1168288 h 6858000"/>
              <a:gd name="connsiteX147" fmla="*/ 340947 w 1605470"/>
              <a:gd name="connsiteY147" fmla="*/ 1142577 h 6858000"/>
              <a:gd name="connsiteX148" fmla="*/ 330253 w 1605470"/>
              <a:gd name="connsiteY148" fmla="*/ 1088484 h 6858000"/>
              <a:gd name="connsiteX149" fmla="*/ 318989 w 1605470"/>
              <a:gd name="connsiteY149" fmla="*/ 1016103 h 6858000"/>
              <a:gd name="connsiteX150" fmla="*/ 320445 w 1605470"/>
              <a:gd name="connsiteY150" fmla="*/ 932283 h 6858000"/>
              <a:gd name="connsiteX151" fmla="*/ 322681 w 1605470"/>
              <a:gd name="connsiteY151" fmla="*/ 915925 h 6858000"/>
              <a:gd name="connsiteX152" fmla="*/ 315310 w 1605470"/>
              <a:gd name="connsiteY152" fmla="*/ 896999 h 6858000"/>
              <a:gd name="connsiteX153" fmla="*/ 284718 w 1605470"/>
              <a:gd name="connsiteY153" fmla="*/ 821517 h 6858000"/>
              <a:gd name="connsiteX154" fmla="*/ 263668 w 1605470"/>
              <a:gd name="connsiteY154" fmla="*/ 751353 h 6858000"/>
              <a:gd name="connsiteX155" fmla="*/ 263226 w 1605470"/>
              <a:gd name="connsiteY155" fmla="*/ 721230 h 6858000"/>
              <a:gd name="connsiteX156" fmla="*/ 248897 w 1605470"/>
              <a:gd name="connsiteY156" fmla="*/ 681659 h 6858000"/>
              <a:gd name="connsiteX157" fmla="*/ 234316 w 1605470"/>
              <a:gd name="connsiteY157" fmla="*/ 635218 h 6858000"/>
              <a:gd name="connsiteX158" fmla="*/ 239327 w 1605470"/>
              <a:gd name="connsiteY158" fmla="*/ 613763 h 6858000"/>
              <a:gd name="connsiteX159" fmla="*/ 225269 w 1605470"/>
              <a:gd name="connsiteY159" fmla="*/ 598582 h 6858000"/>
              <a:gd name="connsiteX160" fmla="*/ 224950 w 1605470"/>
              <a:gd name="connsiteY160" fmla="*/ 576846 h 6858000"/>
              <a:gd name="connsiteX161" fmla="*/ 204576 w 1605470"/>
              <a:gd name="connsiteY161" fmla="*/ 530055 h 6858000"/>
              <a:gd name="connsiteX162" fmla="*/ 219064 w 1605470"/>
              <a:gd name="connsiteY162" fmla="*/ 469651 h 6858000"/>
              <a:gd name="connsiteX163" fmla="*/ 195012 w 1605470"/>
              <a:gd name="connsiteY163" fmla="*/ 448559 h 6858000"/>
              <a:gd name="connsiteX164" fmla="*/ 201434 w 1605470"/>
              <a:gd name="connsiteY164" fmla="*/ 441529 h 6858000"/>
              <a:gd name="connsiteX165" fmla="*/ 200655 w 1605470"/>
              <a:gd name="connsiteY165" fmla="*/ 428927 h 6858000"/>
              <a:gd name="connsiteX166" fmla="*/ 190059 w 1605470"/>
              <a:gd name="connsiteY166" fmla="*/ 430161 h 6858000"/>
              <a:gd name="connsiteX167" fmla="*/ 167079 w 1605470"/>
              <a:gd name="connsiteY167" fmla="*/ 367211 h 6858000"/>
              <a:gd name="connsiteX168" fmla="*/ 124571 w 1605470"/>
              <a:gd name="connsiteY168" fmla="*/ 302178 h 6858000"/>
              <a:gd name="connsiteX169" fmla="*/ 103243 w 1605470"/>
              <a:gd name="connsiteY169" fmla="*/ 211375 h 6858000"/>
              <a:gd name="connsiteX170" fmla="*/ 94571 w 1605470"/>
              <a:gd name="connsiteY170" fmla="*/ 184179 h 6858000"/>
              <a:gd name="connsiteX171" fmla="*/ 13437 w 1605470"/>
              <a:gd name="connsiteY171" fmla="*/ 19287 h 6858000"/>
              <a:gd name="connsiteX172" fmla="*/ 0 w 1605470"/>
              <a:gd name="connsiteY172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96260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24935 w 1605470"/>
              <a:gd name="connsiteY61" fmla="*/ 4821504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34828 w 1605470"/>
              <a:gd name="connsiteY70" fmla="*/ 4375228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486968 w 1605470"/>
              <a:gd name="connsiteY129" fmla="*/ 2182937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42619 w 1605470"/>
              <a:gd name="connsiteY134" fmla="*/ 1910499 h 6858000"/>
              <a:gd name="connsiteX135" fmla="*/ 436547 w 1605470"/>
              <a:gd name="connsiteY135" fmla="*/ 1861531 h 6858000"/>
              <a:gd name="connsiteX136" fmla="*/ 390346 w 1605470"/>
              <a:gd name="connsiteY136" fmla="*/ 1732919 h 6858000"/>
              <a:gd name="connsiteX137" fmla="*/ 362657 w 1605470"/>
              <a:gd name="connsiteY137" fmla="*/ 1663540 h 6858000"/>
              <a:gd name="connsiteX138" fmla="*/ 361783 w 1605470"/>
              <a:gd name="connsiteY138" fmla="*/ 1615777 h 6858000"/>
              <a:gd name="connsiteX139" fmla="*/ 342578 w 1605470"/>
              <a:gd name="connsiteY139" fmla="*/ 1563678 h 6858000"/>
              <a:gd name="connsiteX140" fmla="*/ 355658 w 1605470"/>
              <a:gd name="connsiteY140" fmla="*/ 1519474 h 6858000"/>
              <a:gd name="connsiteX141" fmla="*/ 348400 w 1605470"/>
              <a:gd name="connsiteY141" fmla="*/ 1477995 h 6858000"/>
              <a:gd name="connsiteX142" fmla="*/ 334485 w 1605470"/>
              <a:gd name="connsiteY142" fmla="*/ 1373769 h 6858000"/>
              <a:gd name="connsiteX143" fmla="*/ 342792 w 1605470"/>
              <a:gd name="connsiteY143" fmla="*/ 1307086 h 6858000"/>
              <a:gd name="connsiteX144" fmla="*/ 343980 w 1605470"/>
              <a:gd name="connsiteY144" fmla="*/ 1189033 h 6858000"/>
              <a:gd name="connsiteX145" fmla="*/ 348665 w 1605470"/>
              <a:gd name="connsiteY145" fmla="*/ 1168288 h 6858000"/>
              <a:gd name="connsiteX146" fmla="*/ 340947 w 1605470"/>
              <a:gd name="connsiteY146" fmla="*/ 1142577 h 6858000"/>
              <a:gd name="connsiteX147" fmla="*/ 330253 w 1605470"/>
              <a:gd name="connsiteY147" fmla="*/ 1088484 h 6858000"/>
              <a:gd name="connsiteX148" fmla="*/ 318989 w 1605470"/>
              <a:gd name="connsiteY148" fmla="*/ 1016103 h 6858000"/>
              <a:gd name="connsiteX149" fmla="*/ 320445 w 1605470"/>
              <a:gd name="connsiteY149" fmla="*/ 932283 h 6858000"/>
              <a:gd name="connsiteX150" fmla="*/ 322681 w 1605470"/>
              <a:gd name="connsiteY150" fmla="*/ 915925 h 6858000"/>
              <a:gd name="connsiteX151" fmla="*/ 315310 w 1605470"/>
              <a:gd name="connsiteY151" fmla="*/ 896999 h 6858000"/>
              <a:gd name="connsiteX152" fmla="*/ 284718 w 1605470"/>
              <a:gd name="connsiteY152" fmla="*/ 821517 h 6858000"/>
              <a:gd name="connsiteX153" fmla="*/ 263668 w 1605470"/>
              <a:gd name="connsiteY153" fmla="*/ 751353 h 6858000"/>
              <a:gd name="connsiteX154" fmla="*/ 263226 w 1605470"/>
              <a:gd name="connsiteY154" fmla="*/ 721230 h 6858000"/>
              <a:gd name="connsiteX155" fmla="*/ 248897 w 1605470"/>
              <a:gd name="connsiteY155" fmla="*/ 681659 h 6858000"/>
              <a:gd name="connsiteX156" fmla="*/ 234316 w 1605470"/>
              <a:gd name="connsiteY156" fmla="*/ 635218 h 6858000"/>
              <a:gd name="connsiteX157" fmla="*/ 239327 w 1605470"/>
              <a:gd name="connsiteY157" fmla="*/ 613763 h 6858000"/>
              <a:gd name="connsiteX158" fmla="*/ 225269 w 1605470"/>
              <a:gd name="connsiteY158" fmla="*/ 598582 h 6858000"/>
              <a:gd name="connsiteX159" fmla="*/ 224950 w 1605470"/>
              <a:gd name="connsiteY159" fmla="*/ 576846 h 6858000"/>
              <a:gd name="connsiteX160" fmla="*/ 204576 w 1605470"/>
              <a:gd name="connsiteY160" fmla="*/ 530055 h 6858000"/>
              <a:gd name="connsiteX161" fmla="*/ 219064 w 1605470"/>
              <a:gd name="connsiteY161" fmla="*/ 469651 h 6858000"/>
              <a:gd name="connsiteX162" fmla="*/ 195012 w 1605470"/>
              <a:gd name="connsiteY162" fmla="*/ 448559 h 6858000"/>
              <a:gd name="connsiteX163" fmla="*/ 201434 w 1605470"/>
              <a:gd name="connsiteY163" fmla="*/ 441529 h 6858000"/>
              <a:gd name="connsiteX164" fmla="*/ 200655 w 1605470"/>
              <a:gd name="connsiteY164" fmla="*/ 428927 h 6858000"/>
              <a:gd name="connsiteX165" fmla="*/ 190059 w 1605470"/>
              <a:gd name="connsiteY165" fmla="*/ 430161 h 6858000"/>
              <a:gd name="connsiteX166" fmla="*/ 167079 w 1605470"/>
              <a:gd name="connsiteY166" fmla="*/ 367211 h 6858000"/>
              <a:gd name="connsiteX167" fmla="*/ 124571 w 1605470"/>
              <a:gd name="connsiteY167" fmla="*/ 302178 h 6858000"/>
              <a:gd name="connsiteX168" fmla="*/ 103243 w 1605470"/>
              <a:gd name="connsiteY168" fmla="*/ 211375 h 6858000"/>
              <a:gd name="connsiteX169" fmla="*/ 94571 w 1605470"/>
              <a:gd name="connsiteY169" fmla="*/ 184179 h 6858000"/>
              <a:gd name="connsiteX170" fmla="*/ 13437 w 1605470"/>
              <a:gd name="connsiteY170" fmla="*/ 19287 h 6858000"/>
              <a:gd name="connsiteX171" fmla="*/ 0 w 1605470"/>
              <a:gd name="connsiteY17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96260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24935 w 1605470"/>
              <a:gd name="connsiteY61" fmla="*/ 4821504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34828 w 1605470"/>
              <a:gd name="connsiteY70" fmla="*/ 4375228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486968 w 1605470"/>
              <a:gd name="connsiteY129" fmla="*/ 2182937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59990 w 1605470"/>
              <a:gd name="connsiteY134" fmla="*/ 1906352 h 6858000"/>
              <a:gd name="connsiteX135" fmla="*/ 436547 w 1605470"/>
              <a:gd name="connsiteY135" fmla="*/ 1861531 h 6858000"/>
              <a:gd name="connsiteX136" fmla="*/ 390346 w 1605470"/>
              <a:gd name="connsiteY136" fmla="*/ 1732919 h 6858000"/>
              <a:gd name="connsiteX137" fmla="*/ 362657 w 1605470"/>
              <a:gd name="connsiteY137" fmla="*/ 1663540 h 6858000"/>
              <a:gd name="connsiteX138" fmla="*/ 361783 w 1605470"/>
              <a:gd name="connsiteY138" fmla="*/ 1615777 h 6858000"/>
              <a:gd name="connsiteX139" fmla="*/ 342578 w 1605470"/>
              <a:gd name="connsiteY139" fmla="*/ 1563678 h 6858000"/>
              <a:gd name="connsiteX140" fmla="*/ 355658 w 1605470"/>
              <a:gd name="connsiteY140" fmla="*/ 1519474 h 6858000"/>
              <a:gd name="connsiteX141" fmla="*/ 348400 w 1605470"/>
              <a:gd name="connsiteY141" fmla="*/ 1477995 h 6858000"/>
              <a:gd name="connsiteX142" fmla="*/ 334485 w 1605470"/>
              <a:gd name="connsiteY142" fmla="*/ 1373769 h 6858000"/>
              <a:gd name="connsiteX143" fmla="*/ 342792 w 1605470"/>
              <a:gd name="connsiteY143" fmla="*/ 1307086 h 6858000"/>
              <a:gd name="connsiteX144" fmla="*/ 343980 w 1605470"/>
              <a:gd name="connsiteY144" fmla="*/ 1189033 h 6858000"/>
              <a:gd name="connsiteX145" fmla="*/ 348665 w 1605470"/>
              <a:gd name="connsiteY145" fmla="*/ 1168288 h 6858000"/>
              <a:gd name="connsiteX146" fmla="*/ 340947 w 1605470"/>
              <a:gd name="connsiteY146" fmla="*/ 1142577 h 6858000"/>
              <a:gd name="connsiteX147" fmla="*/ 330253 w 1605470"/>
              <a:gd name="connsiteY147" fmla="*/ 1088484 h 6858000"/>
              <a:gd name="connsiteX148" fmla="*/ 318989 w 1605470"/>
              <a:gd name="connsiteY148" fmla="*/ 1016103 h 6858000"/>
              <a:gd name="connsiteX149" fmla="*/ 320445 w 1605470"/>
              <a:gd name="connsiteY149" fmla="*/ 932283 h 6858000"/>
              <a:gd name="connsiteX150" fmla="*/ 322681 w 1605470"/>
              <a:gd name="connsiteY150" fmla="*/ 915925 h 6858000"/>
              <a:gd name="connsiteX151" fmla="*/ 315310 w 1605470"/>
              <a:gd name="connsiteY151" fmla="*/ 896999 h 6858000"/>
              <a:gd name="connsiteX152" fmla="*/ 284718 w 1605470"/>
              <a:gd name="connsiteY152" fmla="*/ 821517 h 6858000"/>
              <a:gd name="connsiteX153" fmla="*/ 263668 w 1605470"/>
              <a:gd name="connsiteY153" fmla="*/ 751353 h 6858000"/>
              <a:gd name="connsiteX154" fmla="*/ 263226 w 1605470"/>
              <a:gd name="connsiteY154" fmla="*/ 721230 h 6858000"/>
              <a:gd name="connsiteX155" fmla="*/ 248897 w 1605470"/>
              <a:gd name="connsiteY155" fmla="*/ 681659 h 6858000"/>
              <a:gd name="connsiteX156" fmla="*/ 234316 w 1605470"/>
              <a:gd name="connsiteY156" fmla="*/ 635218 h 6858000"/>
              <a:gd name="connsiteX157" fmla="*/ 239327 w 1605470"/>
              <a:gd name="connsiteY157" fmla="*/ 613763 h 6858000"/>
              <a:gd name="connsiteX158" fmla="*/ 225269 w 1605470"/>
              <a:gd name="connsiteY158" fmla="*/ 598582 h 6858000"/>
              <a:gd name="connsiteX159" fmla="*/ 224950 w 1605470"/>
              <a:gd name="connsiteY159" fmla="*/ 576846 h 6858000"/>
              <a:gd name="connsiteX160" fmla="*/ 204576 w 1605470"/>
              <a:gd name="connsiteY160" fmla="*/ 530055 h 6858000"/>
              <a:gd name="connsiteX161" fmla="*/ 219064 w 1605470"/>
              <a:gd name="connsiteY161" fmla="*/ 469651 h 6858000"/>
              <a:gd name="connsiteX162" fmla="*/ 195012 w 1605470"/>
              <a:gd name="connsiteY162" fmla="*/ 448559 h 6858000"/>
              <a:gd name="connsiteX163" fmla="*/ 201434 w 1605470"/>
              <a:gd name="connsiteY163" fmla="*/ 441529 h 6858000"/>
              <a:gd name="connsiteX164" fmla="*/ 200655 w 1605470"/>
              <a:gd name="connsiteY164" fmla="*/ 428927 h 6858000"/>
              <a:gd name="connsiteX165" fmla="*/ 190059 w 1605470"/>
              <a:gd name="connsiteY165" fmla="*/ 430161 h 6858000"/>
              <a:gd name="connsiteX166" fmla="*/ 167079 w 1605470"/>
              <a:gd name="connsiteY166" fmla="*/ 367211 h 6858000"/>
              <a:gd name="connsiteX167" fmla="*/ 124571 w 1605470"/>
              <a:gd name="connsiteY167" fmla="*/ 302178 h 6858000"/>
              <a:gd name="connsiteX168" fmla="*/ 103243 w 1605470"/>
              <a:gd name="connsiteY168" fmla="*/ 211375 h 6858000"/>
              <a:gd name="connsiteX169" fmla="*/ 94571 w 1605470"/>
              <a:gd name="connsiteY169" fmla="*/ 184179 h 6858000"/>
              <a:gd name="connsiteX170" fmla="*/ 13437 w 1605470"/>
              <a:gd name="connsiteY170" fmla="*/ 19287 h 6858000"/>
              <a:gd name="connsiteX171" fmla="*/ 0 w 1605470"/>
              <a:gd name="connsiteY17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96260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24935 w 1605470"/>
              <a:gd name="connsiteY61" fmla="*/ 4821504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34828 w 1605470"/>
              <a:gd name="connsiteY70" fmla="*/ 4375228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504338 w 1605470"/>
              <a:gd name="connsiteY129" fmla="*/ 2195378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59990 w 1605470"/>
              <a:gd name="connsiteY134" fmla="*/ 1906352 h 6858000"/>
              <a:gd name="connsiteX135" fmla="*/ 436547 w 1605470"/>
              <a:gd name="connsiteY135" fmla="*/ 1861531 h 6858000"/>
              <a:gd name="connsiteX136" fmla="*/ 390346 w 1605470"/>
              <a:gd name="connsiteY136" fmla="*/ 1732919 h 6858000"/>
              <a:gd name="connsiteX137" fmla="*/ 362657 w 1605470"/>
              <a:gd name="connsiteY137" fmla="*/ 1663540 h 6858000"/>
              <a:gd name="connsiteX138" fmla="*/ 361783 w 1605470"/>
              <a:gd name="connsiteY138" fmla="*/ 1615777 h 6858000"/>
              <a:gd name="connsiteX139" fmla="*/ 342578 w 1605470"/>
              <a:gd name="connsiteY139" fmla="*/ 1563678 h 6858000"/>
              <a:gd name="connsiteX140" fmla="*/ 355658 w 1605470"/>
              <a:gd name="connsiteY140" fmla="*/ 1519474 h 6858000"/>
              <a:gd name="connsiteX141" fmla="*/ 348400 w 1605470"/>
              <a:gd name="connsiteY141" fmla="*/ 1477995 h 6858000"/>
              <a:gd name="connsiteX142" fmla="*/ 334485 w 1605470"/>
              <a:gd name="connsiteY142" fmla="*/ 1373769 h 6858000"/>
              <a:gd name="connsiteX143" fmla="*/ 342792 w 1605470"/>
              <a:gd name="connsiteY143" fmla="*/ 1307086 h 6858000"/>
              <a:gd name="connsiteX144" fmla="*/ 343980 w 1605470"/>
              <a:gd name="connsiteY144" fmla="*/ 1189033 h 6858000"/>
              <a:gd name="connsiteX145" fmla="*/ 348665 w 1605470"/>
              <a:gd name="connsiteY145" fmla="*/ 1168288 h 6858000"/>
              <a:gd name="connsiteX146" fmla="*/ 340947 w 1605470"/>
              <a:gd name="connsiteY146" fmla="*/ 1142577 h 6858000"/>
              <a:gd name="connsiteX147" fmla="*/ 330253 w 1605470"/>
              <a:gd name="connsiteY147" fmla="*/ 1088484 h 6858000"/>
              <a:gd name="connsiteX148" fmla="*/ 318989 w 1605470"/>
              <a:gd name="connsiteY148" fmla="*/ 1016103 h 6858000"/>
              <a:gd name="connsiteX149" fmla="*/ 320445 w 1605470"/>
              <a:gd name="connsiteY149" fmla="*/ 932283 h 6858000"/>
              <a:gd name="connsiteX150" fmla="*/ 322681 w 1605470"/>
              <a:gd name="connsiteY150" fmla="*/ 915925 h 6858000"/>
              <a:gd name="connsiteX151" fmla="*/ 315310 w 1605470"/>
              <a:gd name="connsiteY151" fmla="*/ 896999 h 6858000"/>
              <a:gd name="connsiteX152" fmla="*/ 284718 w 1605470"/>
              <a:gd name="connsiteY152" fmla="*/ 821517 h 6858000"/>
              <a:gd name="connsiteX153" fmla="*/ 263668 w 1605470"/>
              <a:gd name="connsiteY153" fmla="*/ 751353 h 6858000"/>
              <a:gd name="connsiteX154" fmla="*/ 263226 w 1605470"/>
              <a:gd name="connsiteY154" fmla="*/ 721230 h 6858000"/>
              <a:gd name="connsiteX155" fmla="*/ 248897 w 1605470"/>
              <a:gd name="connsiteY155" fmla="*/ 681659 h 6858000"/>
              <a:gd name="connsiteX156" fmla="*/ 234316 w 1605470"/>
              <a:gd name="connsiteY156" fmla="*/ 635218 h 6858000"/>
              <a:gd name="connsiteX157" fmla="*/ 239327 w 1605470"/>
              <a:gd name="connsiteY157" fmla="*/ 613763 h 6858000"/>
              <a:gd name="connsiteX158" fmla="*/ 225269 w 1605470"/>
              <a:gd name="connsiteY158" fmla="*/ 598582 h 6858000"/>
              <a:gd name="connsiteX159" fmla="*/ 224950 w 1605470"/>
              <a:gd name="connsiteY159" fmla="*/ 576846 h 6858000"/>
              <a:gd name="connsiteX160" fmla="*/ 204576 w 1605470"/>
              <a:gd name="connsiteY160" fmla="*/ 530055 h 6858000"/>
              <a:gd name="connsiteX161" fmla="*/ 219064 w 1605470"/>
              <a:gd name="connsiteY161" fmla="*/ 469651 h 6858000"/>
              <a:gd name="connsiteX162" fmla="*/ 195012 w 1605470"/>
              <a:gd name="connsiteY162" fmla="*/ 448559 h 6858000"/>
              <a:gd name="connsiteX163" fmla="*/ 201434 w 1605470"/>
              <a:gd name="connsiteY163" fmla="*/ 441529 h 6858000"/>
              <a:gd name="connsiteX164" fmla="*/ 200655 w 1605470"/>
              <a:gd name="connsiteY164" fmla="*/ 428927 h 6858000"/>
              <a:gd name="connsiteX165" fmla="*/ 190059 w 1605470"/>
              <a:gd name="connsiteY165" fmla="*/ 430161 h 6858000"/>
              <a:gd name="connsiteX166" fmla="*/ 167079 w 1605470"/>
              <a:gd name="connsiteY166" fmla="*/ 367211 h 6858000"/>
              <a:gd name="connsiteX167" fmla="*/ 124571 w 1605470"/>
              <a:gd name="connsiteY167" fmla="*/ 302178 h 6858000"/>
              <a:gd name="connsiteX168" fmla="*/ 103243 w 1605470"/>
              <a:gd name="connsiteY168" fmla="*/ 211375 h 6858000"/>
              <a:gd name="connsiteX169" fmla="*/ 94571 w 1605470"/>
              <a:gd name="connsiteY169" fmla="*/ 184179 h 6858000"/>
              <a:gd name="connsiteX170" fmla="*/ 13437 w 1605470"/>
              <a:gd name="connsiteY170" fmla="*/ 19287 h 6858000"/>
              <a:gd name="connsiteX171" fmla="*/ 0 w 1605470"/>
              <a:gd name="connsiteY17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96260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37964 w 1605470"/>
              <a:gd name="connsiteY61" fmla="*/ 4858827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34828 w 1605470"/>
              <a:gd name="connsiteY70" fmla="*/ 4375228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504338 w 1605470"/>
              <a:gd name="connsiteY129" fmla="*/ 2195378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59990 w 1605470"/>
              <a:gd name="connsiteY134" fmla="*/ 1906352 h 6858000"/>
              <a:gd name="connsiteX135" fmla="*/ 436547 w 1605470"/>
              <a:gd name="connsiteY135" fmla="*/ 1861531 h 6858000"/>
              <a:gd name="connsiteX136" fmla="*/ 390346 w 1605470"/>
              <a:gd name="connsiteY136" fmla="*/ 1732919 h 6858000"/>
              <a:gd name="connsiteX137" fmla="*/ 362657 w 1605470"/>
              <a:gd name="connsiteY137" fmla="*/ 1663540 h 6858000"/>
              <a:gd name="connsiteX138" fmla="*/ 361783 w 1605470"/>
              <a:gd name="connsiteY138" fmla="*/ 1615777 h 6858000"/>
              <a:gd name="connsiteX139" fmla="*/ 342578 w 1605470"/>
              <a:gd name="connsiteY139" fmla="*/ 1563678 h 6858000"/>
              <a:gd name="connsiteX140" fmla="*/ 355658 w 1605470"/>
              <a:gd name="connsiteY140" fmla="*/ 1519474 h 6858000"/>
              <a:gd name="connsiteX141" fmla="*/ 348400 w 1605470"/>
              <a:gd name="connsiteY141" fmla="*/ 1477995 h 6858000"/>
              <a:gd name="connsiteX142" fmla="*/ 334485 w 1605470"/>
              <a:gd name="connsiteY142" fmla="*/ 1373769 h 6858000"/>
              <a:gd name="connsiteX143" fmla="*/ 342792 w 1605470"/>
              <a:gd name="connsiteY143" fmla="*/ 1307086 h 6858000"/>
              <a:gd name="connsiteX144" fmla="*/ 343980 w 1605470"/>
              <a:gd name="connsiteY144" fmla="*/ 1189033 h 6858000"/>
              <a:gd name="connsiteX145" fmla="*/ 348665 w 1605470"/>
              <a:gd name="connsiteY145" fmla="*/ 1168288 h 6858000"/>
              <a:gd name="connsiteX146" fmla="*/ 340947 w 1605470"/>
              <a:gd name="connsiteY146" fmla="*/ 1142577 h 6858000"/>
              <a:gd name="connsiteX147" fmla="*/ 330253 w 1605470"/>
              <a:gd name="connsiteY147" fmla="*/ 1088484 h 6858000"/>
              <a:gd name="connsiteX148" fmla="*/ 318989 w 1605470"/>
              <a:gd name="connsiteY148" fmla="*/ 1016103 h 6858000"/>
              <a:gd name="connsiteX149" fmla="*/ 320445 w 1605470"/>
              <a:gd name="connsiteY149" fmla="*/ 932283 h 6858000"/>
              <a:gd name="connsiteX150" fmla="*/ 322681 w 1605470"/>
              <a:gd name="connsiteY150" fmla="*/ 915925 h 6858000"/>
              <a:gd name="connsiteX151" fmla="*/ 315310 w 1605470"/>
              <a:gd name="connsiteY151" fmla="*/ 896999 h 6858000"/>
              <a:gd name="connsiteX152" fmla="*/ 284718 w 1605470"/>
              <a:gd name="connsiteY152" fmla="*/ 821517 h 6858000"/>
              <a:gd name="connsiteX153" fmla="*/ 263668 w 1605470"/>
              <a:gd name="connsiteY153" fmla="*/ 751353 h 6858000"/>
              <a:gd name="connsiteX154" fmla="*/ 263226 w 1605470"/>
              <a:gd name="connsiteY154" fmla="*/ 721230 h 6858000"/>
              <a:gd name="connsiteX155" fmla="*/ 248897 w 1605470"/>
              <a:gd name="connsiteY155" fmla="*/ 681659 h 6858000"/>
              <a:gd name="connsiteX156" fmla="*/ 234316 w 1605470"/>
              <a:gd name="connsiteY156" fmla="*/ 635218 h 6858000"/>
              <a:gd name="connsiteX157" fmla="*/ 239327 w 1605470"/>
              <a:gd name="connsiteY157" fmla="*/ 613763 h 6858000"/>
              <a:gd name="connsiteX158" fmla="*/ 225269 w 1605470"/>
              <a:gd name="connsiteY158" fmla="*/ 598582 h 6858000"/>
              <a:gd name="connsiteX159" fmla="*/ 224950 w 1605470"/>
              <a:gd name="connsiteY159" fmla="*/ 576846 h 6858000"/>
              <a:gd name="connsiteX160" fmla="*/ 204576 w 1605470"/>
              <a:gd name="connsiteY160" fmla="*/ 530055 h 6858000"/>
              <a:gd name="connsiteX161" fmla="*/ 219064 w 1605470"/>
              <a:gd name="connsiteY161" fmla="*/ 469651 h 6858000"/>
              <a:gd name="connsiteX162" fmla="*/ 195012 w 1605470"/>
              <a:gd name="connsiteY162" fmla="*/ 448559 h 6858000"/>
              <a:gd name="connsiteX163" fmla="*/ 201434 w 1605470"/>
              <a:gd name="connsiteY163" fmla="*/ 441529 h 6858000"/>
              <a:gd name="connsiteX164" fmla="*/ 200655 w 1605470"/>
              <a:gd name="connsiteY164" fmla="*/ 428927 h 6858000"/>
              <a:gd name="connsiteX165" fmla="*/ 190059 w 1605470"/>
              <a:gd name="connsiteY165" fmla="*/ 430161 h 6858000"/>
              <a:gd name="connsiteX166" fmla="*/ 167079 w 1605470"/>
              <a:gd name="connsiteY166" fmla="*/ 367211 h 6858000"/>
              <a:gd name="connsiteX167" fmla="*/ 124571 w 1605470"/>
              <a:gd name="connsiteY167" fmla="*/ 302178 h 6858000"/>
              <a:gd name="connsiteX168" fmla="*/ 103243 w 1605470"/>
              <a:gd name="connsiteY168" fmla="*/ 211375 h 6858000"/>
              <a:gd name="connsiteX169" fmla="*/ 94571 w 1605470"/>
              <a:gd name="connsiteY169" fmla="*/ 184179 h 6858000"/>
              <a:gd name="connsiteX170" fmla="*/ 13437 w 1605470"/>
              <a:gd name="connsiteY170" fmla="*/ 19287 h 6858000"/>
              <a:gd name="connsiteX171" fmla="*/ 0 w 1605470"/>
              <a:gd name="connsiteY17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44206 w 1605470"/>
              <a:gd name="connsiteY39" fmla="*/ 5641620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96260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37964 w 1605470"/>
              <a:gd name="connsiteY61" fmla="*/ 4858827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34828 w 1605470"/>
              <a:gd name="connsiteY70" fmla="*/ 4375228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504338 w 1605470"/>
              <a:gd name="connsiteY129" fmla="*/ 2195378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59990 w 1605470"/>
              <a:gd name="connsiteY134" fmla="*/ 1906352 h 6858000"/>
              <a:gd name="connsiteX135" fmla="*/ 436547 w 1605470"/>
              <a:gd name="connsiteY135" fmla="*/ 1861531 h 6858000"/>
              <a:gd name="connsiteX136" fmla="*/ 390346 w 1605470"/>
              <a:gd name="connsiteY136" fmla="*/ 1732919 h 6858000"/>
              <a:gd name="connsiteX137" fmla="*/ 362657 w 1605470"/>
              <a:gd name="connsiteY137" fmla="*/ 1663540 h 6858000"/>
              <a:gd name="connsiteX138" fmla="*/ 361783 w 1605470"/>
              <a:gd name="connsiteY138" fmla="*/ 1615777 h 6858000"/>
              <a:gd name="connsiteX139" fmla="*/ 342578 w 1605470"/>
              <a:gd name="connsiteY139" fmla="*/ 1563678 h 6858000"/>
              <a:gd name="connsiteX140" fmla="*/ 355658 w 1605470"/>
              <a:gd name="connsiteY140" fmla="*/ 1519474 h 6858000"/>
              <a:gd name="connsiteX141" fmla="*/ 348400 w 1605470"/>
              <a:gd name="connsiteY141" fmla="*/ 1477995 h 6858000"/>
              <a:gd name="connsiteX142" fmla="*/ 334485 w 1605470"/>
              <a:gd name="connsiteY142" fmla="*/ 1373769 h 6858000"/>
              <a:gd name="connsiteX143" fmla="*/ 342792 w 1605470"/>
              <a:gd name="connsiteY143" fmla="*/ 1307086 h 6858000"/>
              <a:gd name="connsiteX144" fmla="*/ 343980 w 1605470"/>
              <a:gd name="connsiteY144" fmla="*/ 1189033 h 6858000"/>
              <a:gd name="connsiteX145" fmla="*/ 348665 w 1605470"/>
              <a:gd name="connsiteY145" fmla="*/ 1168288 h 6858000"/>
              <a:gd name="connsiteX146" fmla="*/ 340947 w 1605470"/>
              <a:gd name="connsiteY146" fmla="*/ 1142577 h 6858000"/>
              <a:gd name="connsiteX147" fmla="*/ 330253 w 1605470"/>
              <a:gd name="connsiteY147" fmla="*/ 1088484 h 6858000"/>
              <a:gd name="connsiteX148" fmla="*/ 318989 w 1605470"/>
              <a:gd name="connsiteY148" fmla="*/ 1016103 h 6858000"/>
              <a:gd name="connsiteX149" fmla="*/ 320445 w 1605470"/>
              <a:gd name="connsiteY149" fmla="*/ 932283 h 6858000"/>
              <a:gd name="connsiteX150" fmla="*/ 322681 w 1605470"/>
              <a:gd name="connsiteY150" fmla="*/ 915925 h 6858000"/>
              <a:gd name="connsiteX151" fmla="*/ 315310 w 1605470"/>
              <a:gd name="connsiteY151" fmla="*/ 896999 h 6858000"/>
              <a:gd name="connsiteX152" fmla="*/ 284718 w 1605470"/>
              <a:gd name="connsiteY152" fmla="*/ 821517 h 6858000"/>
              <a:gd name="connsiteX153" fmla="*/ 263668 w 1605470"/>
              <a:gd name="connsiteY153" fmla="*/ 751353 h 6858000"/>
              <a:gd name="connsiteX154" fmla="*/ 263226 w 1605470"/>
              <a:gd name="connsiteY154" fmla="*/ 721230 h 6858000"/>
              <a:gd name="connsiteX155" fmla="*/ 248897 w 1605470"/>
              <a:gd name="connsiteY155" fmla="*/ 681659 h 6858000"/>
              <a:gd name="connsiteX156" fmla="*/ 234316 w 1605470"/>
              <a:gd name="connsiteY156" fmla="*/ 635218 h 6858000"/>
              <a:gd name="connsiteX157" fmla="*/ 239327 w 1605470"/>
              <a:gd name="connsiteY157" fmla="*/ 613763 h 6858000"/>
              <a:gd name="connsiteX158" fmla="*/ 225269 w 1605470"/>
              <a:gd name="connsiteY158" fmla="*/ 598582 h 6858000"/>
              <a:gd name="connsiteX159" fmla="*/ 224950 w 1605470"/>
              <a:gd name="connsiteY159" fmla="*/ 576846 h 6858000"/>
              <a:gd name="connsiteX160" fmla="*/ 204576 w 1605470"/>
              <a:gd name="connsiteY160" fmla="*/ 530055 h 6858000"/>
              <a:gd name="connsiteX161" fmla="*/ 219064 w 1605470"/>
              <a:gd name="connsiteY161" fmla="*/ 469651 h 6858000"/>
              <a:gd name="connsiteX162" fmla="*/ 195012 w 1605470"/>
              <a:gd name="connsiteY162" fmla="*/ 448559 h 6858000"/>
              <a:gd name="connsiteX163" fmla="*/ 201434 w 1605470"/>
              <a:gd name="connsiteY163" fmla="*/ 441529 h 6858000"/>
              <a:gd name="connsiteX164" fmla="*/ 200655 w 1605470"/>
              <a:gd name="connsiteY164" fmla="*/ 428927 h 6858000"/>
              <a:gd name="connsiteX165" fmla="*/ 190059 w 1605470"/>
              <a:gd name="connsiteY165" fmla="*/ 430161 h 6858000"/>
              <a:gd name="connsiteX166" fmla="*/ 167079 w 1605470"/>
              <a:gd name="connsiteY166" fmla="*/ 367211 h 6858000"/>
              <a:gd name="connsiteX167" fmla="*/ 124571 w 1605470"/>
              <a:gd name="connsiteY167" fmla="*/ 302178 h 6858000"/>
              <a:gd name="connsiteX168" fmla="*/ 103243 w 1605470"/>
              <a:gd name="connsiteY168" fmla="*/ 211375 h 6858000"/>
              <a:gd name="connsiteX169" fmla="*/ 94571 w 1605470"/>
              <a:gd name="connsiteY169" fmla="*/ 184179 h 6858000"/>
              <a:gd name="connsiteX170" fmla="*/ 13437 w 1605470"/>
              <a:gd name="connsiteY170" fmla="*/ 19287 h 6858000"/>
              <a:gd name="connsiteX171" fmla="*/ 0 w 1605470"/>
              <a:gd name="connsiteY17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44206 w 1605470"/>
              <a:gd name="connsiteY39" fmla="*/ 5641620 h 6858000"/>
              <a:gd name="connsiteX40" fmla="*/ 591557 w 1605470"/>
              <a:gd name="connsiteY40" fmla="*/ 5476393 h 6858000"/>
              <a:gd name="connsiteX41" fmla="*/ 622750 w 1605470"/>
              <a:gd name="connsiteY41" fmla="*/ 5396260 h 6858000"/>
              <a:gd name="connsiteX42" fmla="*/ 638731 w 1605470"/>
              <a:gd name="connsiteY42" fmla="*/ 5330009 h 6858000"/>
              <a:gd name="connsiteX43" fmla="*/ 672224 w 1605470"/>
              <a:gd name="connsiteY43" fmla="*/ 5273739 h 6858000"/>
              <a:gd name="connsiteX44" fmla="*/ 681823 w 1605470"/>
              <a:gd name="connsiteY44" fmla="*/ 5241779 h 6858000"/>
              <a:gd name="connsiteX45" fmla="*/ 693049 w 1605470"/>
              <a:gd name="connsiteY45" fmla="*/ 5225268 h 6858000"/>
              <a:gd name="connsiteX46" fmla="*/ 694069 w 1605470"/>
              <a:gd name="connsiteY46" fmla="*/ 5217684 h 6858000"/>
              <a:gd name="connsiteX47" fmla="*/ 701410 w 1605470"/>
              <a:gd name="connsiteY47" fmla="*/ 5193377 h 6858000"/>
              <a:gd name="connsiteX48" fmla="*/ 704713 w 1605470"/>
              <a:gd name="connsiteY48" fmla="*/ 5179288 h 6858000"/>
              <a:gd name="connsiteX49" fmla="*/ 705697 w 1605470"/>
              <a:gd name="connsiteY49" fmla="*/ 5173621 h 6858000"/>
              <a:gd name="connsiteX50" fmla="*/ 701331 w 1605470"/>
              <a:gd name="connsiteY50" fmla="*/ 5159961 h 6858000"/>
              <a:gd name="connsiteX51" fmla="*/ 708008 w 1605470"/>
              <a:gd name="connsiteY51" fmla="*/ 5144295 h 6858000"/>
              <a:gd name="connsiteX52" fmla="*/ 704941 w 1605470"/>
              <a:gd name="connsiteY52" fmla="*/ 5125185 h 6858000"/>
              <a:gd name="connsiteX53" fmla="*/ 711771 w 1605470"/>
              <a:gd name="connsiteY53" fmla="*/ 5121884 h 6858000"/>
              <a:gd name="connsiteX54" fmla="*/ 718807 w 1605470"/>
              <a:gd name="connsiteY54" fmla="*/ 5067850 h 6858000"/>
              <a:gd name="connsiteX55" fmla="*/ 721538 w 1605470"/>
              <a:gd name="connsiteY55" fmla="*/ 5060861 h 6858000"/>
              <a:gd name="connsiteX56" fmla="*/ 718242 w 1605470"/>
              <a:gd name="connsiteY56" fmla="*/ 5034192 h 6858000"/>
              <a:gd name="connsiteX57" fmla="*/ 719796 w 1605470"/>
              <a:gd name="connsiteY57" fmla="*/ 4993030 h 6858000"/>
              <a:gd name="connsiteX58" fmla="*/ 726705 w 1605470"/>
              <a:gd name="connsiteY58" fmla="*/ 4946844 h 6858000"/>
              <a:gd name="connsiteX59" fmla="*/ 722561 w 1605470"/>
              <a:gd name="connsiteY59" fmla="*/ 4932692 h 6858000"/>
              <a:gd name="connsiteX60" fmla="*/ 737964 w 1605470"/>
              <a:gd name="connsiteY60" fmla="*/ 4858827 h 6858000"/>
              <a:gd name="connsiteX61" fmla="*/ 732118 w 1605470"/>
              <a:gd name="connsiteY61" fmla="*/ 4801535 h 6858000"/>
              <a:gd name="connsiteX62" fmla="*/ 739787 w 1605470"/>
              <a:gd name="connsiteY62" fmla="*/ 4797794 h 6858000"/>
              <a:gd name="connsiteX63" fmla="*/ 741081 w 1605470"/>
              <a:gd name="connsiteY63" fmla="*/ 4784526 h 6858000"/>
              <a:gd name="connsiteX64" fmla="*/ 742865 w 1605470"/>
              <a:gd name="connsiteY64" fmla="*/ 4781211 h 6858000"/>
              <a:gd name="connsiteX65" fmla="*/ 751652 w 1605470"/>
              <a:gd name="connsiteY65" fmla="*/ 4761984 h 6858000"/>
              <a:gd name="connsiteX66" fmla="*/ 747700 w 1605470"/>
              <a:gd name="connsiteY66" fmla="*/ 4690749 h 6858000"/>
              <a:gd name="connsiteX67" fmla="*/ 743180 w 1605470"/>
              <a:gd name="connsiteY67" fmla="*/ 4584173 h 6858000"/>
              <a:gd name="connsiteX68" fmla="*/ 738263 w 1605470"/>
              <a:gd name="connsiteY68" fmla="*/ 4444346 h 6858000"/>
              <a:gd name="connsiteX69" fmla="*/ 734828 w 1605470"/>
              <a:gd name="connsiteY69" fmla="*/ 4375228 h 6858000"/>
              <a:gd name="connsiteX70" fmla="*/ 715481 w 1605470"/>
              <a:gd name="connsiteY70" fmla="*/ 4214165 h 6858000"/>
              <a:gd name="connsiteX71" fmla="*/ 719554 w 1605470"/>
              <a:gd name="connsiteY71" fmla="*/ 4090296 h 6858000"/>
              <a:gd name="connsiteX72" fmla="*/ 704810 w 1605470"/>
              <a:gd name="connsiteY72" fmla="*/ 4033999 h 6858000"/>
              <a:gd name="connsiteX73" fmla="*/ 705959 w 1605470"/>
              <a:gd name="connsiteY73" fmla="*/ 4031933 h 6858000"/>
              <a:gd name="connsiteX74" fmla="*/ 704535 w 1605470"/>
              <a:gd name="connsiteY74" fmla="*/ 4013953 h 6858000"/>
              <a:gd name="connsiteX75" fmla="*/ 700443 w 1605470"/>
              <a:gd name="connsiteY75" fmla="*/ 4010511 h 6858000"/>
              <a:gd name="connsiteX76" fmla="*/ 698282 w 1605470"/>
              <a:gd name="connsiteY76" fmla="*/ 3998331 h 6858000"/>
              <a:gd name="connsiteX77" fmla="*/ 690830 w 1605470"/>
              <a:gd name="connsiteY77" fmla="*/ 3974753 h 6858000"/>
              <a:gd name="connsiteX78" fmla="*/ 692428 w 1605470"/>
              <a:gd name="connsiteY78" fmla="*/ 3969950 h 6858000"/>
              <a:gd name="connsiteX79" fmla="*/ 685850 w 1605470"/>
              <a:gd name="connsiteY79" fmla="*/ 3933779 h 6858000"/>
              <a:gd name="connsiteX80" fmla="*/ 687181 w 1605470"/>
              <a:gd name="connsiteY80" fmla="*/ 3933093 h 6858000"/>
              <a:gd name="connsiteX81" fmla="*/ 691535 w 1605470"/>
              <a:gd name="connsiteY81" fmla="*/ 3922082 h 6858000"/>
              <a:gd name="connsiteX82" fmla="*/ 696613 w 1605470"/>
              <a:gd name="connsiteY82" fmla="*/ 3901461 h 6858000"/>
              <a:gd name="connsiteX83" fmla="*/ 719207 w 1605470"/>
              <a:gd name="connsiteY83" fmla="*/ 3813873 h 6858000"/>
              <a:gd name="connsiteX84" fmla="*/ 718632 w 1605470"/>
              <a:gd name="connsiteY84" fmla="*/ 3806161 h 6858000"/>
              <a:gd name="connsiteX85" fmla="*/ 718939 w 1605470"/>
              <a:gd name="connsiteY85" fmla="*/ 3805957 h 6858000"/>
              <a:gd name="connsiteX86" fmla="*/ 718966 w 1605470"/>
              <a:gd name="connsiteY86" fmla="*/ 3797724 h 6858000"/>
              <a:gd name="connsiteX87" fmla="*/ 717581 w 1605470"/>
              <a:gd name="connsiteY87" fmla="*/ 3792098 h 6858000"/>
              <a:gd name="connsiteX88" fmla="*/ 716465 w 1605470"/>
              <a:gd name="connsiteY88" fmla="*/ 3777135 h 6858000"/>
              <a:gd name="connsiteX89" fmla="*/ 718198 w 1605470"/>
              <a:gd name="connsiteY89" fmla="*/ 3771656 h 6858000"/>
              <a:gd name="connsiteX90" fmla="*/ 721941 w 1605470"/>
              <a:gd name="connsiteY90" fmla="*/ 3769007 h 6858000"/>
              <a:gd name="connsiteX91" fmla="*/ 721407 w 1605470"/>
              <a:gd name="connsiteY91" fmla="*/ 3767709 h 6858000"/>
              <a:gd name="connsiteX92" fmla="*/ 730103 w 1605470"/>
              <a:gd name="connsiteY92" fmla="*/ 3738082 h 6858000"/>
              <a:gd name="connsiteX93" fmla="*/ 737449 w 1605470"/>
              <a:gd name="connsiteY93" fmla="*/ 3673397 h 6858000"/>
              <a:gd name="connsiteX94" fmla="*/ 736745 w 1605470"/>
              <a:gd name="connsiteY94" fmla="*/ 3637109 h 6858000"/>
              <a:gd name="connsiteX95" fmla="*/ 740188 w 1605470"/>
              <a:gd name="connsiteY95" fmla="*/ 3536883 h 6858000"/>
              <a:gd name="connsiteX96" fmla="*/ 747726 w 1605470"/>
              <a:gd name="connsiteY96" fmla="*/ 3435652 h 6858000"/>
              <a:gd name="connsiteX97" fmla="*/ 774383 w 1605470"/>
              <a:gd name="connsiteY97" fmla="*/ 3381564 h 6858000"/>
              <a:gd name="connsiteX98" fmla="*/ 774870 w 1605470"/>
              <a:gd name="connsiteY98" fmla="*/ 3375761 h 6858000"/>
              <a:gd name="connsiteX99" fmla="*/ 770510 w 1605470"/>
              <a:gd name="connsiteY99" fmla="*/ 3361844 h 6858000"/>
              <a:gd name="connsiteX100" fmla="*/ 767933 w 1605470"/>
              <a:gd name="connsiteY100" fmla="*/ 3356929 h 6858000"/>
              <a:gd name="connsiteX101" fmla="*/ 766158 w 1605470"/>
              <a:gd name="connsiteY101" fmla="*/ 3349058 h 6858000"/>
              <a:gd name="connsiteX102" fmla="*/ 766414 w 1605470"/>
              <a:gd name="connsiteY102" fmla="*/ 3348763 h 6858000"/>
              <a:gd name="connsiteX103" fmla="*/ 764166 w 1605470"/>
              <a:gd name="connsiteY103" fmla="*/ 3341588 h 6858000"/>
              <a:gd name="connsiteX104" fmla="*/ 749397 w 1605470"/>
              <a:gd name="connsiteY104" fmla="*/ 3307769 h 6858000"/>
              <a:gd name="connsiteX105" fmla="*/ 766960 w 1605470"/>
              <a:gd name="connsiteY105" fmla="*/ 3250522 h 6858000"/>
              <a:gd name="connsiteX106" fmla="*/ 767385 w 1605470"/>
              <a:gd name="connsiteY106" fmla="*/ 3229163 h 6858000"/>
              <a:gd name="connsiteX107" fmla="*/ 769208 w 1605470"/>
              <a:gd name="connsiteY107" fmla="*/ 3217217 h 6858000"/>
              <a:gd name="connsiteX108" fmla="*/ 770350 w 1605470"/>
              <a:gd name="connsiteY108" fmla="*/ 3216125 h 6858000"/>
              <a:gd name="connsiteX109" fmla="*/ 756043 w 1605470"/>
              <a:gd name="connsiteY109" fmla="*/ 3183755 h 6858000"/>
              <a:gd name="connsiteX110" fmla="*/ 756544 w 1605470"/>
              <a:gd name="connsiteY110" fmla="*/ 3178642 h 6858000"/>
              <a:gd name="connsiteX111" fmla="*/ 744144 w 1605470"/>
              <a:gd name="connsiteY111" fmla="*/ 3158586 h 6858000"/>
              <a:gd name="connsiteX112" fmla="*/ 739378 w 1605470"/>
              <a:gd name="connsiteY112" fmla="*/ 3147669 h 6858000"/>
              <a:gd name="connsiteX113" fmla="*/ 734648 w 1605470"/>
              <a:gd name="connsiteY113" fmla="*/ 3145733 h 6858000"/>
              <a:gd name="connsiteX114" fmla="*/ 729329 w 1605470"/>
              <a:gd name="connsiteY114" fmla="*/ 3129034 h 6858000"/>
              <a:gd name="connsiteX115" fmla="*/ 729994 w 1605470"/>
              <a:gd name="connsiteY115" fmla="*/ 3126682 h 6858000"/>
              <a:gd name="connsiteX116" fmla="*/ 720862 w 1605470"/>
              <a:gd name="connsiteY116" fmla="*/ 3114519 h 6858000"/>
              <a:gd name="connsiteX117" fmla="*/ 707471 w 1605470"/>
              <a:gd name="connsiteY117" fmla="*/ 3106272 h 6858000"/>
              <a:gd name="connsiteX118" fmla="*/ 680201 w 1605470"/>
              <a:gd name="connsiteY118" fmla="*/ 2958185 h 6858000"/>
              <a:gd name="connsiteX119" fmla="*/ 622815 w 1605470"/>
              <a:gd name="connsiteY119" fmla="*/ 2762989 h 6858000"/>
              <a:gd name="connsiteX120" fmla="*/ 571733 w 1605470"/>
              <a:gd name="connsiteY120" fmla="*/ 2554718 h 6858000"/>
              <a:gd name="connsiteX121" fmla="*/ 551827 w 1605470"/>
              <a:gd name="connsiteY121" fmla="*/ 2485734 h 6858000"/>
              <a:gd name="connsiteX122" fmla="*/ 542550 w 1605470"/>
              <a:gd name="connsiteY122" fmla="*/ 2447068 h 6858000"/>
              <a:gd name="connsiteX123" fmla="*/ 529511 w 1605470"/>
              <a:gd name="connsiteY123" fmla="*/ 2425819 h 6858000"/>
              <a:gd name="connsiteX124" fmla="*/ 528878 w 1605470"/>
              <a:gd name="connsiteY124" fmla="*/ 2408971 h 6858000"/>
              <a:gd name="connsiteX125" fmla="*/ 535510 w 1605470"/>
              <a:gd name="connsiteY125" fmla="*/ 2402874 h 6858000"/>
              <a:gd name="connsiteX126" fmla="*/ 538122 w 1605470"/>
              <a:gd name="connsiteY126" fmla="*/ 2381443 h 6858000"/>
              <a:gd name="connsiteX127" fmla="*/ 514451 w 1605470"/>
              <a:gd name="connsiteY127" fmla="*/ 2261920 h 6858000"/>
              <a:gd name="connsiteX128" fmla="*/ 504338 w 1605470"/>
              <a:gd name="connsiteY128" fmla="*/ 2195378 h 6858000"/>
              <a:gd name="connsiteX129" fmla="*/ 488555 w 1605470"/>
              <a:gd name="connsiteY129" fmla="*/ 2155135 h 6858000"/>
              <a:gd name="connsiteX130" fmla="*/ 486013 w 1605470"/>
              <a:gd name="connsiteY130" fmla="*/ 2118008 h 6858000"/>
              <a:gd name="connsiteX131" fmla="*/ 487006 w 1605470"/>
              <a:gd name="connsiteY131" fmla="*/ 2050531 h 6858000"/>
              <a:gd name="connsiteX132" fmla="*/ 478812 w 1605470"/>
              <a:gd name="connsiteY132" fmla="*/ 1963269 h 6858000"/>
              <a:gd name="connsiteX133" fmla="*/ 459990 w 1605470"/>
              <a:gd name="connsiteY133" fmla="*/ 1906352 h 6858000"/>
              <a:gd name="connsiteX134" fmla="*/ 436547 w 1605470"/>
              <a:gd name="connsiteY134" fmla="*/ 1861531 h 6858000"/>
              <a:gd name="connsiteX135" fmla="*/ 390346 w 1605470"/>
              <a:gd name="connsiteY135" fmla="*/ 1732919 h 6858000"/>
              <a:gd name="connsiteX136" fmla="*/ 362657 w 1605470"/>
              <a:gd name="connsiteY136" fmla="*/ 1663540 h 6858000"/>
              <a:gd name="connsiteX137" fmla="*/ 361783 w 1605470"/>
              <a:gd name="connsiteY137" fmla="*/ 1615777 h 6858000"/>
              <a:gd name="connsiteX138" fmla="*/ 342578 w 1605470"/>
              <a:gd name="connsiteY138" fmla="*/ 1563678 h 6858000"/>
              <a:gd name="connsiteX139" fmla="*/ 355658 w 1605470"/>
              <a:gd name="connsiteY139" fmla="*/ 1519474 h 6858000"/>
              <a:gd name="connsiteX140" fmla="*/ 348400 w 1605470"/>
              <a:gd name="connsiteY140" fmla="*/ 1477995 h 6858000"/>
              <a:gd name="connsiteX141" fmla="*/ 334485 w 1605470"/>
              <a:gd name="connsiteY141" fmla="*/ 1373769 h 6858000"/>
              <a:gd name="connsiteX142" fmla="*/ 342792 w 1605470"/>
              <a:gd name="connsiteY142" fmla="*/ 1307086 h 6858000"/>
              <a:gd name="connsiteX143" fmla="*/ 343980 w 1605470"/>
              <a:gd name="connsiteY143" fmla="*/ 1189033 h 6858000"/>
              <a:gd name="connsiteX144" fmla="*/ 348665 w 1605470"/>
              <a:gd name="connsiteY144" fmla="*/ 1168288 h 6858000"/>
              <a:gd name="connsiteX145" fmla="*/ 340947 w 1605470"/>
              <a:gd name="connsiteY145" fmla="*/ 1142577 h 6858000"/>
              <a:gd name="connsiteX146" fmla="*/ 330253 w 1605470"/>
              <a:gd name="connsiteY146" fmla="*/ 1088484 h 6858000"/>
              <a:gd name="connsiteX147" fmla="*/ 318989 w 1605470"/>
              <a:gd name="connsiteY147" fmla="*/ 1016103 h 6858000"/>
              <a:gd name="connsiteX148" fmla="*/ 320445 w 1605470"/>
              <a:gd name="connsiteY148" fmla="*/ 932283 h 6858000"/>
              <a:gd name="connsiteX149" fmla="*/ 322681 w 1605470"/>
              <a:gd name="connsiteY149" fmla="*/ 915925 h 6858000"/>
              <a:gd name="connsiteX150" fmla="*/ 315310 w 1605470"/>
              <a:gd name="connsiteY150" fmla="*/ 896999 h 6858000"/>
              <a:gd name="connsiteX151" fmla="*/ 284718 w 1605470"/>
              <a:gd name="connsiteY151" fmla="*/ 821517 h 6858000"/>
              <a:gd name="connsiteX152" fmla="*/ 263668 w 1605470"/>
              <a:gd name="connsiteY152" fmla="*/ 751353 h 6858000"/>
              <a:gd name="connsiteX153" fmla="*/ 263226 w 1605470"/>
              <a:gd name="connsiteY153" fmla="*/ 721230 h 6858000"/>
              <a:gd name="connsiteX154" fmla="*/ 248897 w 1605470"/>
              <a:gd name="connsiteY154" fmla="*/ 681659 h 6858000"/>
              <a:gd name="connsiteX155" fmla="*/ 234316 w 1605470"/>
              <a:gd name="connsiteY155" fmla="*/ 635218 h 6858000"/>
              <a:gd name="connsiteX156" fmla="*/ 239327 w 1605470"/>
              <a:gd name="connsiteY156" fmla="*/ 613763 h 6858000"/>
              <a:gd name="connsiteX157" fmla="*/ 225269 w 1605470"/>
              <a:gd name="connsiteY157" fmla="*/ 598582 h 6858000"/>
              <a:gd name="connsiteX158" fmla="*/ 224950 w 1605470"/>
              <a:gd name="connsiteY158" fmla="*/ 576846 h 6858000"/>
              <a:gd name="connsiteX159" fmla="*/ 204576 w 1605470"/>
              <a:gd name="connsiteY159" fmla="*/ 530055 h 6858000"/>
              <a:gd name="connsiteX160" fmla="*/ 219064 w 1605470"/>
              <a:gd name="connsiteY160" fmla="*/ 469651 h 6858000"/>
              <a:gd name="connsiteX161" fmla="*/ 195012 w 1605470"/>
              <a:gd name="connsiteY161" fmla="*/ 448559 h 6858000"/>
              <a:gd name="connsiteX162" fmla="*/ 201434 w 1605470"/>
              <a:gd name="connsiteY162" fmla="*/ 441529 h 6858000"/>
              <a:gd name="connsiteX163" fmla="*/ 200655 w 1605470"/>
              <a:gd name="connsiteY163" fmla="*/ 428927 h 6858000"/>
              <a:gd name="connsiteX164" fmla="*/ 190059 w 1605470"/>
              <a:gd name="connsiteY164" fmla="*/ 430161 h 6858000"/>
              <a:gd name="connsiteX165" fmla="*/ 167079 w 1605470"/>
              <a:gd name="connsiteY165" fmla="*/ 367211 h 6858000"/>
              <a:gd name="connsiteX166" fmla="*/ 124571 w 1605470"/>
              <a:gd name="connsiteY166" fmla="*/ 302178 h 6858000"/>
              <a:gd name="connsiteX167" fmla="*/ 103243 w 1605470"/>
              <a:gd name="connsiteY167" fmla="*/ 211375 h 6858000"/>
              <a:gd name="connsiteX168" fmla="*/ 94571 w 1605470"/>
              <a:gd name="connsiteY168" fmla="*/ 184179 h 6858000"/>
              <a:gd name="connsiteX169" fmla="*/ 13437 w 1605470"/>
              <a:gd name="connsiteY169" fmla="*/ 19287 h 6858000"/>
              <a:gd name="connsiteX170" fmla="*/ 0 w 1605470"/>
              <a:gd name="connsiteY17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4383 w 1605470"/>
              <a:gd name="connsiteY96" fmla="*/ 3381564 h 6858000"/>
              <a:gd name="connsiteX97" fmla="*/ 774870 w 1605470"/>
              <a:gd name="connsiteY97" fmla="*/ 3375761 h 6858000"/>
              <a:gd name="connsiteX98" fmla="*/ 770510 w 1605470"/>
              <a:gd name="connsiteY98" fmla="*/ 3361844 h 6858000"/>
              <a:gd name="connsiteX99" fmla="*/ 767933 w 1605470"/>
              <a:gd name="connsiteY99" fmla="*/ 3356929 h 6858000"/>
              <a:gd name="connsiteX100" fmla="*/ 766158 w 1605470"/>
              <a:gd name="connsiteY100" fmla="*/ 3349058 h 6858000"/>
              <a:gd name="connsiteX101" fmla="*/ 766414 w 1605470"/>
              <a:gd name="connsiteY101" fmla="*/ 3348763 h 6858000"/>
              <a:gd name="connsiteX102" fmla="*/ 764166 w 1605470"/>
              <a:gd name="connsiteY102" fmla="*/ 3341588 h 6858000"/>
              <a:gd name="connsiteX103" fmla="*/ 749397 w 1605470"/>
              <a:gd name="connsiteY103" fmla="*/ 3307769 h 6858000"/>
              <a:gd name="connsiteX104" fmla="*/ 766960 w 1605470"/>
              <a:gd name="connsiteY104" fmla="*/ 3250522 h 6858000"/>
              <a:gd name="connsiteX105" fmla="*/ 767385 w 1605470"/>
              <a:gd name="connsiteY105" fmla="*/ 3229163 h 6858000"/>
              <a:gd name="connsiteX106" fmla="*/ 769208 w 1605470"/>
              <a:gd name="connsiteY106" fmla="*/ 3217217 h 6858000"/>
              <a:gd name="connsiteX107" fmla="*/ 770350 w 1605470"/>
              <a:gd name="connsiteY107" fmla="*/ 3216125 h 6858000"/>
              <a:gd name="connsiteX108" fmla="*/ 756043 w 1605470"/>
              <a:gd name="connsiteY108" fmla="*/ 3183755 h 6858000"/>
              <a:gd name="connsiteX109" fmla="*/ 756544 w 1605470"/>
              <a:gd name="connsiteY109" fmla="*/ 3178642 h 6858000"/>
              <a:gd name="connsiteX110" fmla="*/ 744144 w 1605470"/>
              <a:gd name="connsiteY110" fmla="*/ 3158586 h 6858000"/>
              <a:gd name="connsiteX111" fmla="*/ 739378 w 1605470"/>
              <a:gd name="connsiteY111" fmla="*/ 3147669 h 6858000"/>
              <a:gd name="connsiteX112" fmla="*/ 734648 w 1605470"/>
              <a:gd name="connsiteY112" fmla="*/ 3145733 h 6858000"/>
              <a:gd name="connsiteX113" fmla="*/ 729329 w 1605470"/>
              <a:gd name="connsiteY113" fmla="*/ 3129034 h 6858000"/>
              <a:gd name="connsiteX114" fmla="*/ 729994 w 1605470"/>
              <a:gd name="connsiteY114" fmla="*/ 3126682 h 6858000"/>
              <a:gd name="connsiteX115" fmla="*/ 720862 w 1605470"/>
              <a:gd name="connsiteY115" fmla="*/ 3114519 h 6858000"/>
              <a:gd name="connsiteX116" fmla="*/ 707471 w 1605470"/>
              <a:gd name="connsiteY116" fmla="*/ 3106272 h 6858000"/>
              <a:gd name="connsiteX117" fmla="*/ 680201 w 1605470"/>
              <a:gd name="connsiteY117" fmla="*/ 2958185 h 6858000"/>
              <a:gd name="connsiteX118" fmla="*/ 622815 w 1605470"/>
              <a:gd name="connsiteY118" fmla="*/ 2762989 h 6858000"/>
              <a:gd name="connsiteX119" fmla="*/ 571733 w 1605470"/>
              <a:gd name="connsiteY119" fmla="*/ 2554718 h 6858000"/>
              <a:gd name="connsiteX120" fmla="*/ 551827 w 1605470"/>
              <a:gd name="connsiteY120" fmla="*/ 2485734 h 6858000"/>
              <a:gd name="connsiteX121" fmla="*/ 542550 w 1605470"/>
              <a:gd name="connsiteY121" fmla="*/ 2447068 h 6858000"/>
              <a:gd name="connsiteX122" fmla="*/ 529511 w 1605470"/>
              <a:gd name="connsiteY122" fmla="*/ 2425819 h 6858000"/>
              <a:gd name="connsiteX123" fmla="*/ 528878 w 1605470"/>
              <a:gd name="connsiteY123" fmla="*/ 2408971 h 6858000"/>
              <a:gd name="connsiteX124" fmla="*/ 535510 w 1605470"/>
              <a:gd name="connsiteY124" fmla="*/ 2402874 h 6858000"/>
              <a:gd name="connsiteX125" fmla="*/ 538122 w 1605470"/>
              <a:gd name="connsiteY125" fmla="*/ 2381443 h 6858000"/>
              <a:gd name="connsiteX126" fmla="*/ 514451 w 1605470"/>
              <a:gd name="connsiteY126" fmla="*/ 2261920 h 6858000"/>
              <a:gd name="connsiteX127" fmla="*/ 504338 w 1605470"/>
              <a:gd name="connsiteY127" fmla="*/ 2195378 h 6858000"/>
              <a:gd name="connsiteX128" fmla="*/ 488555 w 1605470"/>
              <a:gd name="connsiteY128" fmla="*/ 2155135 h 6858000"/>
              <a:gd name="connsiteX129" fmla="*/ 486013 w 1605470"/>
              <a:gd name="connsiteY129" fmla="*/ 2118008 h 6858000"/>
              <a:gd name="connsiteX130" fmla="*/ 487006 w 1605470"/>
              <a:gd name="connsiteY130" fmla="*/ 2050531 h 6858000"/>
              <a:gd name="connsiteX131" fmla="*/ 478812 w 1605470"/>
              <a:gd name="connsiteY131" fmla="*/ 1963269 h 6858000"/>
              <a:gd name="connsiteX132" fmla="*/ 459990 w 1605470"/>
              <a:gd name="connsiteY132" fmla="*/ 1906352 h 6858000"/>
              <a:gd name="connsiteX133" fmla="*/ 436547 w 1605470"/>
              <a:gd name="connsiteY133" fmla="*/ 1861531 h 6858000"/>
              <a:gd name="connsiteX134" fmla="*/ 390346 w 1605470"/>
              <a:gd name="connsiteY134" fmla="*/ 1732919 h 6858000"/>
              <a:gd name="connsiteX135" fmla="*/ 362657 w 1605470"/>
              <a:gd name="connsiteY135" fmla="*/ 1663540 h 6858000"/>
              <a:gd name="connsiteX136" fmla="*/ 361783 w 1605470"/>
              <a:gd name="connsiteY136" fmla="*/ 1615777 h 6858000"/>
              <a:gd name="connsiteX137" fmla="*/ 342578 w 1605470"/>
              <a:gd name="connsiteY137" fmla="*/ 1563678 h 6858000"/>
              <a:gd name="connsiteX138" fmla="*/ 355658 w 1605470"/>
              <a:gd name="connsiteY138" fmla="*/ 1519474 h 6858000"/>
              <a:gd name="connsiteX139" fmla="*/ 348400 w 1605470"/>
              <a:gd name="connsiteY139" fmla="*/ 1477995 h 6858000"/>
              <a:gd name="connsiteX140" fmla="*/ 334485 w 1605470"/>
              <a:gd name="connsiteY140" fmla="*/ 1373769 h 6858000"/>
              <a:gd name="connsiteX141" fmla="*/ 342792 w 1605470"/>
              <a:gd name="connsiteY141" fmla="*/ 1307086 h 6858000"/>
              <a:gd name="connsiteX142" fmla="*/ 343980 w 1605470"/>
              <a:gd name="connsiteY142" fmla="*/ 1189033 h 6858000"/>
              <a:gd name="connsiteX143" fmla="*/ 348665 w 1605470"/>
              <a:gd name="connsiteY143" fmla="*/ 1168288 h 6858000"/>
              <a:gd name="connsiteX144" fmla="*/ 340947 w 1605470"/>
              <a:gd name="connsiteY144" fmla="*/ 1142577 h 6858000"/>
              <a:gd name="connsiteX145" fmla="*/ 330253 w 1605470"/>
              <a:gd name="connsiteY145" fmla="*/ 1088484 h 6858000"/>
              <a:gd name="connsiteX146" fmla="*/ 318989 w 1605470"/>
              <a:gd name="connsiteY146" fmla="*/ 1016103 h 6858000"/>
              <a:gd name="connsiteX147" fmla="*/ 320445 w 1605470"/>
              <a:gd name="connsiteY147" fmla="*/ 932283 h 6858000"/>
              <a:gd name="connsiteX148" fmla="*/ 322681 w 1605470"/>
              <a:gd name="connsiteY148" fmla="*/ 915925 h 6858000"/>
              <a:gd name="connsiteX149" fmla="*/ 315310 w 1605470"/>
              <a:gd name="connsiteY149" fmla="*/ 896999 h 6858000"/>
              <a:gd name="connsiteX150" fmla="*/ 284718 w 1605470"/>
              <a:gd name="connsiteY150" fmla="*/ 821517 h 6858000"/>
              <a:gd name="connsiteX151" fmla="*/ 263668 w 1605470"/>
              <a:gd name="connsiteY151" fmla="*/ 751353 h 6858000"/>
              <a:gd name="connsiteX152" fmla="*/ 263226 w 1605470"/>
              <a:gd name="connsiteY152" fmla="*/ 721230 h 6858000"/>
              <a:gd name="connsiteX153" fmla="*/ 248897 w 1605470"/>
              <a:gd name="connsiteY153" fmla="*/ 681659 h 6858000"/>
              <a:gd name="connsiteX154" fmla="*/ 234316 w 1605470"/>
              <a:gd name="connsiteY154" fmla="*/ 635218 h 6858000"/>
              <a:gd name="connsiteX155" fmla="*/ 239327 w 1605470"/>
              <a:gd name="connsiteY155" fmla="*/ 613763 h 6858000"/>
              <a:gd name="connsiteX156" fmla="*/ 225269 w 1605470"/>
              <a:gd name="connsiteY156" fmla="*/ 598582 h 6858000"/>
              <a:gd name="connsiteX157" fmla="*/ 224950 w 1605470"/>
              <a:gd name="connsiteY157" fmla="*/ 576846 h 6858000"/>
              <a:gd name="connsiteX158" fmla="*/ 204576 w 1605470"/>
              <a:gd name="connsiteY158" fmla="*/ 530055 h 6858000"/>
              <a:gd name="connsiteX159" fmla="*/ 219064 w 1605470"/>
              <a:gd name="connsiteY159" fmla="*/ 469651 h 6858000"/>
              <a:gd name="connsiteX160" fmla="*/ 195012 w 1605470"/>
              <a:gd name="connsiteY160" fmla="*/ 448559 h 6858000"/>
              <a:gd name="connsiteX161" fmla="*/ 201434 w 1605470"/>
              <a:gd name="connsiteY161" fmla="*/ 441529 h 6858000"/>
              <a:gd name="connsiteX162" fmla="*/ 200655 w 1605470"/>
              <a:gd name="connsiteY162" fmla="*/ 428927 h 6858000"/>
              <a:gd name="connsiteX163" fmla="*/ 190059 w 1605470"/>
              <a:gd name="connsiteY163" fmla="*/ 430161 h 6858000"/>
              <a:gd name="connsiteX164" fmla="*/ 167079 w 1605470"/>
              <a:gd name="connsiteY164" fmla="*/ 367211 h 6858000"/>
              <a:gd name="connsiteX165" fmla="*/ 124571 w 1605470"/>
              <a:gd name="connsiteY165" fmla="*/ 302178 h 6858000"/>
              <a:gd name="connsiteX166" fmla="*/ 103243 w 1605470"/>
              <a:gd name="connsiteY166" fmla="*/ 211375 h 6858000"/>
              <a:gd name="connsiteX167" fmla="*/ 94571 w 1605470"/>
              <a:gd name="connsiteY167" fmla="*/ 184179 h 6858000"/>
              <a:gd name="connsiteX168" fmla="*/ 13437 w 1605470"/>
              <a:gd name="connsiteY168" fmla="*/ 19287 h 6858000"/>
              <a:gd name="connsiteX169" fmla="*/ 0 w 1605470"/>
              <a:gd name="connsiteY169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4383 w 1605470"/>
              <a:gd name="connsiteY96" fmla="*/ 3381564 h 6858000"/>
              <a:gd name="connsiteX97" fmla="*/ 774870 w 1605470"/>
              <a:gd name="connsiteY97" fmla="*/ 3375761 h 6858000"/>
              <a:gd name="connsiteX98" fmla="*/ 770510 w 1605470"/>
              <a:gd name="connsiteY98" fmla="*/ 3361844 h 6858000"/>
              <a:gd name="connsiteX99" fmla="*/ 767933 w 1605470"/>
              <a:gd name="connsiteY99" fmla="*/ 3356929 h 6858000"/>
              <a:gd name="connsiteX100" fmla="*/ 766158 w 1605470"/>
              <a:gd name="connsiteY100" fmla="*/ 3349058 h 6858000"/>
              <a:gd name="connsiteX101" fmla="*/ 766414 w 1605470"/>
              <a:gd name="connsiteY101" fmla="*/ 3348763 h 6858000"/>
              <a:gd name="connsiteX102" fmla="*/ 764166 w 1605470"/>
              <a:gd name="connsiteY102" fmla="*/ 3341588 h 6858000"/>
              <a:gd name="connsiteX103" fmla="*/ 749397 w 1605470"/>
              <a:gd name="connsiteY103" fmla="*/ 3307769 h 6858000"/>
              <a:gd name="connsiteX104" fmla="*/ 766960 w 1605470"/>
              <a:gd name="connsiteY104" fmla="*/ 3250522 h 6858000"/>
              <a:gd name="connsiteX105" fmla="*/ 767385 w 1605470"/>
              <a:gd name="connsiteY105" fmla="*/ 3229163 h 6858000"/>
              <a:gd name="connsiteX106" fmla="*/ 769208 w 1605470"/>
              <a:gd name="connsiteY106" fmla="*/ 3217217 h 6858000"/>
              <a:gd name="connsiteX107" fmla="*/ 770350 w 1605470"/>
              <a:gd name="connsiteY107" fmla="*/ 3216125 h 6858000"/>
              <a:gd name="connsiteX108" fmla="*/ 756043 w 1605470"/>
              <a:gd name="connsiteY108" fmla="*/ 3183755 h 6858000"/>
              <a:gd name="connsiteX109" fmla="*/ 756544 w 1605470"/>
              <a:gd name="connsiteY109" fmla="*/ 3178642 h 6858000"/>
              <a:gd name="connsiteX110" fmla="*/ 744144 w 1605470"/>
              <a:gd name="connsiteY110" fmla="*/ 3158586 h 6858000"/>
              <a:gd name="connsiteX111" fmla="*/ 739378 w 1605470"/>
              <a:gd name="connsiteY111" fmla="*/ 3147669 h 6858000"/>
              <a:gd name="connsiteX112" fmla="*/ 734648 w 1605470"/>
              <a:gd name="connsiteY112" fmla="*/ 3145733 h 6858000"/>
              <a:gd name="connsiteX113" fmla="*/ 729329 w 1605470"/>
              <a:gd name="connsiteY113" fmla="*/ 3129034 h 6858000"/>
              <a:gd name="connsiteX114" fmla="*/ 729994 w 1605470"/>
              <a:gd name="connsiteY114" fmla="*/ 3126682 h 6858000"/>
              <a:gd name="connsiteX115" fmla="*/ 720862 w 1605470"/>
              <a:gd name="connsiteY115" fmla="*/ 3114519 h 6858000"/>
              <a:gd name="connsiteX116" fmla="*/ 707471 w 1605470"/>
              <a:gd name="connsiteY116" fmla="*/ 3106272 h 6858000"/>
              <a:gd name="connsiteX117" fmla="*/ 680201 w 1605470"/>
              <a:gd name="connsiteY117" fmla="*/ 2958185 h 6858000"/>
              <a:gd name="connsiteX118" fmla="*/ 622815 w 1605470"/>
              <a:gd name="connsiteY118" fmla="*/ 2762989 h 6858000"/>
              <a:gd name="connsiteX119" fmla="*/ 571733 w 1605470"/>
              <a:gd name="connsiteY119" fmla="*/ 2554718 h 6858000"/>
              <a:gd name="connsiteX120" fmla="*/ 551827 w 1605470"/>
              <a:gd name="connsiteY120" fmla="*/ 2485734 h 6858000"/>
              <a:gd name="connsiteX121" fmla="*/ 542550 w 1605470"/>
              <a:gd name="connsiteY121" fmla="*/ 2447068 h 6858000"/>
              <a:gd name="connsiteX122" fmla="*/ 529511 w 1605470"/>
              <a:gd name="connsiteY122" fmla="*/ 2425819 h 6858000"/>
              <a:gd name="connsiteX123" fmla="*/ 528878 w 1605470"/>
              <a:gd name="connsiteY123" fmla="*/ 2408971 h 6858000"/>
              <a:gd name="connsiteX124" fmla="*/ 535510 w 1605470"/>
              <a:gd name="connsiteY124" fmla="*/ 2402874 h 6858000"/>
              <a:gd name="connsiteX125" fmla="*/ 538122 w 1605470"/>
              <a:gd name="connsiteY125" fmla="*/ 2381443 h 6858000"/>
              <a:gd name="connsiteX126" fmla="*/ 514451 w 1605470"/>
              <a:gd name="connsiteY126" fmla="*/ 2261920 h 6858000"/>
              <a:gd name="connsiteX127" fmla="*/ 504338 w 1605470"/>
              <a:gd name="connsiteY127" fmla="*/ 2195378 h 6858000"/>
              <a:gd name="connsiteX128" fmla="*/ 488555 w 1605470"/>
              <a:gd name="connsiteY128" fmla="*/ 2155135 h 6858000"/>
              <a:gd name="connsiteX129" fmla="*/ 486013 w 1605470"/>
              <a:gd name="connsiteY129" fmla="*/ 2118008 h 6858000"/>
              <a:gd name="connsiteX130" fmla="*/ 487006 w 1605470"/>
              <a:gd name="connsiteY130" fmla="*/ 2050531 h 6858000"/>
              <a:gd name="connsiteX131" fmla="*/ 478812 w 1605470"/>
              <a:gd name="connsiteY131" fmla="*/ 1963269 h 6858000"/>
              <a:gd name="connsiteX132" fmla="*/ 459990 w 1605470"/>
              <a:gd name="connsiteY132" fmla="*/ 1906352 h 6858000"/>
              <a:gd name="connsiteX133" fmla="*/ 436547 w 1605470"/>
              <a:gd name="connsiteY133" fmla="*/ 1861531 h 6858000"/>
              <a:gd name="connsiteX134" fmla="*/ 390346 w 1605470"/>
              <a:gd name="connsiteY134" fmla="*/ 1732919 h 6858000"/>
              <a:gd name="connsiteX135" fmla="*/ 362657 w 1605470"/>
              <a:gd name="connsiteY135" fmla="*/ 1663540 h 6858000"/>
              <a:gd name="connsiteX136" fmla="*/ 361783 w 1605470"/>
              <a:gd name="connsiteY136" fmla="*/ 1615777 h 6858000"/>
              <a:gd name="connsiteX137" fmla="*/ 342578 w 1605470"/>
              <a:gd name="connsiteY137" fmla="*/ 1563678 h 6858000"/>
              <a:gd name="connsiteX138" fmla="*/ 355658 w 1605470"/>
              <a:gd name="connsiteY138" fmla="*/ 1519474 h 6858000"/>
              <a:gd name="connsiteX139" fmla="*/ 348400 w 1605470"/>
              <a:gd name="connsiteY139" fmla="*/ 1477995 h 6858000"/>
              <a:gd name="connsiteX140" fmla="*/ 334485 w 1605470"/>
              <a:gd name="connsiteY140" fmla="*/ 1373769 h 6858000"/>
              <a:gd name="connsiteX141" fmla="*/ 342792 w 1605470"/>
              <a:gd name="connsiteY141" fmla="*/ 1307086 h 6858000"/>
              <a:gd name="connsiteX142" fmla="*/ 343980 w 1605470"/>
              <a:gd name="connsiteY142" fmla="*/ 1189033 h 6858000"/>
              <a:gd name="connsiteX143" fmla="*/ 348665 w 1605470"/>
              <a:gd name="connsiteY143" fmla="*/ 1168288 h 6858000"/>
              <a:gd name="connsiteX144" fmla="*/ 340947 w 1605470"/>
              <a:gd name="connsiteY144" fmla="*/ 1142577 h 6858000"/>
              <a:gd name="connsiteX145" fmla="*/ 330253 w 1605470"/>
              <a:gd name="connsiteY145" fmla="*/ 1088484 h 6858000"/>
              <a:gd name="connsiteX146" fmla="*/ 318989 w 1605470"/>
              <a:gd name="connsiteY146" fmla="*/ 1016103 h 6858000"/>
              <a:gd name="connsiteX147" fmla="*/ 320445 w 1605470"/>
              <a:gd name="connsiteY147" fmla="*/ 932283 h 6858000"/>
              <a:gd name="connsiteX148" fmla="*/ 322681 w 1605470"/>
              <a:gd name="connsiteY148" fmla="*/ 915925 h 6858000"/>
              <a:gd name="connsiteX149" fmla="*/ 315310 w 1605470"/>
              <a:gd name="connsiteY149" fmla="*/ 896999 h 6858000"/>
              <a:gd name="connsiteX150" fmla="*/ 284718 w 1605470"/>
              <a:gd name="connsiteY150" fmla="*/ 821517 h 6858000"/>
              <a:gd name="connsiteX151" fmla="*/ 263668 w 1605470"/>
              <a:gd name="connsiteY151" fmla="*/ 751353 h 6858000"/>
              <a:gd name="connsiteX152" fmla="*/ 263226 w 1605470"/>
              <a:gd name="connsiteY152" fmla="*/ 721230 h 6858000"/>
              <a:gd name="connsiteX153" fmla="*/ 248897 w 1605470"/>
              <a:gd name="connsiteY153" fmla="*/ 681659 h 6858000"/>
              <a:gd name="connsiteX154" fmla="*/ 234316 w 1605470"/>
              <a:gd name="connsiteY154" fmla="*/ 635218 h 6858000"/>
              <a:gd name="connsiteX155" fmla="*/ 239327 w 1605470"/>
              <a:gd name="connsiteY155" fmla="*/ 613763 h 6858000"/>
              <a:gd name="connsiteX156" fmla="*/ 225269 w 1605470"/>
              <a:gd name="connsiteY156" fmla="*/ 598582 h 6858000"/>
              <a:gd name="connsiteX157" fmla="*/ 224950 w 1605470"/>
              <a:gd name="connsiteY157" fmla="*/ 576846 h 6858000"/>
              <a:gd name="connsiteX158" fmla="*/ 204576 w 1605470"/>
              <a:gd name="connsiteY158" fmla="*/ 530055 h 6858000"/>
              <a:gd name="connsiteX159" fmla="*/ 219064 w 1605470"/>
              <a:gd name="connsiteY159" fmla="*/ 469651 h 6858000"/>
              <a:gd name="connsiteX160" fmla="*/ 195012 w 1605470"/>
              <a:gd name="connsiteY160" fmla="*/ 448559 h 6858000"/>
              <a:gd name="connsiteX161" fmla="*/ 201434 w 1605470"/>
              <a:gd name="connsiteY161" fmla="*/ 441529 h 6858000"/>
              <a:gd name="connsiteX162" fmla="*/ 200655 w 1605470"/>
              <a:gd name="connsiteY162" fmla="*/ 428927 h 6858000"/>
              <a:gd name="connsiteX163" fmla="*/ 190059 w 1605470"/>
              <a:gd name="connsiteY163" fmla="*/ 430161 h 6858000"/>
              <a:gd name="connsiteX164" fmla="*/ 167079 w 1605470"/>
              <a:gd name="connsiteY164" fmla="*/ 367211 h 6858000"/>
              <a:gd name="connsiteX165" fmla="*/ 124571 w 1605470"/>
              <a:gd name="connsiteY165" fmla="*/ 302178 h 6858000"/>
              <a:gd name="connsiteX166" fmla="*/ 103243 w 1605470"/>
              <a:gd name="connsiteY166" fmla="*/ 211375 h 6858000"/>
              <a:gd name="connsiteX167" fmla="*/ 94571 w 1605470"/>
              <a:gd name="connsiteY167" fmla="*/ 184179 h 6858000"/>
              <a:gd name="connsiteX168" fmla="*/ 13437 w 1605470"/>
              <a:gd name="connsiteY168" fmla="*/ 19287 h 6858000"/>
              <a:gd name="connsiteX169" fmla="*/ 0 w 1605470"/>
              <a:gd name="connsiteY169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4383 w 1605470"/>
              <a:gd name="connsiteY96" fmla="*/ 3381564 h 6858000"/>
              <a:gd name="connsiteX97" fmla="*/ 774870 w 1605470"/>
              <a:gd name="connsiteY97" fmla="*/ 3375761 h 6858000"/>
              <a:gd name="connsiteX98" fmla="*/ 770510 w 1605470"/>
              <a:gd name="connsiteY98" fmla="*/ 3361844 h 6858000"/>
              <a:gd name="connsiteX99" fmla="*/ 767933 w 1605470"/>
              <a:gd name="connsiteY99" fmla="*/ 3356929 h 6858000"/>
              <a:gd name="connsiteX100" fmla="*/ 766158 w 1605470"/>
              <a:gd name="connsiteY100" fmla="*/ 3349058 h 6858000"/>
              <a:gd name="connsiteX101" fmla="*/ 766414 w 1605470"/>
              <a:gd name="connsiteY101" fmla="*/ 3348763 h 6858000"/>
              <a:gd name="connsiteX102" fmla="*/ 764166 w 1605470"/>
              <a:gd name="connsiteY102" fmla="*/ 3341588 h 6858000"/>
              <a:gd name="connsiteX103" fmla="*/ 749397 w 1605470"/>
              <a:gd name="connsiteY103" fmla="*/ 3307769 h 6858000"/>
              <a:gd name="connsiteX104" fmla="*/ 766960 w 1605470"/>
              <a:gd name="connsiteY104" fmla="*/ 3250522 h 6858000"/>
              <a:gd name="connsiteX105" fmla="*/ 767385 w 1605470"/>
              <a:gd name="connsiteY105" fmla="*/ 3229163 h 6858000"/>
              <a:gd name="connsiteX106" fmla="*/ 769208 w 1605470"/>
              <a:gd name="connsiteY106" fmla="*/ 3217217 h 6858000"/>
              <a:gd name="connsiteX107" fmla="*/ 770350 w 1605470"/>
              <a:gd name="connsiteY107" fmla="*/ 3216125 h 6858000"/>
              <a:gd name="connsiteX108" fmla="*/ 756043 w 1605470"/>
              <a:gd name="connsiteY108" fmla="*/ 3183755 h 6858000"/>
              <a:gd name="connsiteX109" fmla="*/ 756544 w 1605470"/>
              <a:gd name="connsiteY109" fmla="*/ 3178642 h 6858000"/>
              <a:gd name="connsiteX110" fmla="*/ 744144 w 1605470"/>
              <a:gd name="connsiteY110" fmla="*/ 3158586 h 6858000"/>
              <a:gd name="connsiteX111" fmla="*/ 739378 w 1605470"/>
              <a:gd name="connsiteY111" fmla="*/ 3147669 h 6858000"/>
              <a:gd name="connsiteX112" fmla="*/ 734648 w 1605470"/>
              <a:gd name="connsiteY112" fmla="*/ 3145733 h 6858000"/>
              <a:gd name="connsiteX113" fmla="*/ 729329 w 1605470"/>
              <a:gd name="connsiteY113" fmla="*/ 3129034 h 6858000"/>
              <a:gd name="connsiteX114" fmla="*/ 729994 w 1605470"/>
              <a:gd name="connsiteY114" fmla="*/ 3126682 h 6858000"/>
              <a:gd name="connsiteX115" fmla="*/ 720862 w 1605470"/>
              <a:gd name="connsiteY115" fmla="*/ 3114519 h 6858000"/>
              <a:gd name="connsiteX116" fmla="*/ 707471 w 1605470"/>
              <a:gd name="connsiteY116" fmla="*/ 3106272 h 6858000"/>
              <a:gd name="connsiteX117" fmla="*/ 680201 w 1605470"/>
              <a:gd name="connsiteY117" fmla="*/ 2958185 h 6858000"/>
              <a:gd name="connsiteX118" fmla="*/ 622815 w 1605470"/>
              <a:gd name="connsiteY118" fmla="*/ 2762989 h 6858000"/>
              <a:gd name="connsiteX119" fmla="*/ 571733 w 1605470"/>
              <a:gd name="connsiteY119" fmla="*/ 2554718 h 6858000"/>
              <a:gd name="connsiteX120" fmla="*/ 551827 w 1605470"/>
              <a:gd name="connsiteY120" fmla="*/ 2485734 h 6858000"/>
              <a:gd name="connsiteX121" fmla="*/ 542550 w 1605470"/>
              <a:gd name="connsiteY121" fmla="*/ 2447068 h 6858000"/>
              <a:gd name="connsiteX122" fmla="*/ 529511 w 1605470"/>
              <a:gd name="connsiteY122" fmla="*/ 2425819 h 6858000"/>
              <a:gd name="connsiteX123" fmla="*/ 528878 w 1605470"/>
              <a:gd name="connsiteY123" fmla="*/ 2408971 h 6858000"/>
              <a:gd name="connsiteX124" fmla="*/ 535510 w 1605470"/>
              <a:gd name="connsiteY124" fmla="*/ 2402874 h 6858000"/>
              <a:gd name="connsiteX125" fmla="*/ 538122 w 1605470"/>
              <a:gd name="connsiteY125" fmla="*/ 2381443 h 6858000"/>
              <a:gd name="connsiteX126" fmla="*/ 514451 w 1605470"/>
              <a:gd name="connsiteY126" fmla="*/ 2261920 h 6858000"/>
              <a:gd name="connsiteX127" fmla="*/ 504338 w 1605470"/>
              <a:gd name="connsiteY127" fmla="*/ 2195378 h 6858000"/>
              <a:gd name="connsiteX128" fmla="*/ 488555 w 1605470"/>
              <a:gd name="connsiteY128" fmla="*/ 2155135 h 6858000"/>
              <a:gd name="connsiteX129" fmla="*/ 486013 w 1605470"/>
              <a:gd name="connsiteY129" fmla="*/ 2118008 h 6858000"/>
              <a:gd name="connsiteX130" fmla="*/ 487006 w 1605470"/>
              <a:gd name="connsiteY130" fmla="*/ 2050531 h 6858000"/>
              <a:gd name="connsiteX131" fmla="*/ 478812 w 1605470"/>
              <a:gd name="connsiteY131" fmla="*/ 1963269 h 6858000"/>
              <a:gd name="connsiteX132" fmla="*/ 459990 w 1605470"/>
              <a:gd name="connsiteY132" fmla="*/ 1906352 h 6858000"/>
              <a:gd name="connsiteX133" fmla="*/ 436547 w 1605470"/>
              <a:gd name="connsiteY133" fmla="*/ 1861531 h 6858000"/>
              <a:gd name="connsiteX134" fmla="*/ 390346 w 1605470"/>
              <a:gd name="connsiteY134" fmla="*/ 1732919 h 6858000"/>
              <a:gd name="connsiteX135" fmla="*/ 362657 w 1605470"/>
              <a:gd name="connsiteY135" fmla="*/ 1663540 h 6858000"/>
              <a:gd name="connsiteX136" fmla="*/ 361783 w 1605470"/>
              <a:gd name="connsiteY136" fmla="*/ 1615777 h 6858000"/>
              <a:gd name="connsiteX137" fmla="*/ 342578 w 1605470"/>
              <a:gd name="connsiteY137" fmla="*/ 1563678 h 6858000"/>
              <a:gd name="connsiteX138" fmla="*/ 355658 w 1605470"/>
              <a:gd name="connsiteY138" fmla="*/ 1519474 h 6858000"/>
              <a:gd name="connsiteX139" fmla="*/ 348400 w 1605470"/>
              <a:gd name="connsiteY139" fmla="*/ 1477995 h 6858000"/>
              <a:gd name="connsiteX140" fmla="*/ 334485 w 1605470"/>
              <a:gd name="connsiteY140" fmla="*/ 1373769 h 6858000"/>
              <a:gd name="connsiteX141" fmla="*/ 342792 w 1605470"/>
              <a:gd name="connsiteY141" fmla="*/ 1307086 h 6858000"/>
              <a:gd name="connsiteX142" fmla="*/ 343980 w 1605470"/>
              <a:gd name="connsiteY142" fmla="*/ 1189033 h 6858000"/>
              <a:gd name="connsiteX143" fmla="*/ 348665 w 1605470"/>
              <a:gd name="connsiteY143" fmla="*/ 1168288 h 6858000"/>
              <a:gd name="connsiteX144" fmla="*/ 340947 w 1605470"/>
              <a:gd name="connsiteY144" fmla="*/ 1142577 h 6858000"/>
              <a:gd name="connsiteX145" fmla="*/ 330253 w 1605470"/>
              <a:gd name="connsiteY145" fmla="*/ 1088484 h 6858000"/>
              <a:gd name="connsiteX146" fmla="*/ 318989 w 1605470"/>
              <a:gd name="connsiteY146" fmla="*/ 1016103 h 6858000"/>
              <a:gd name="connsiteX147" fmla="*/ 320445 w 1605470"/>
              <a:gd name="connsiteY147" fmla="*/ 932283 h 6858000"/>
              <a:gd name="connsiteX148" fmla="*/ 322681 w 1605470"/>
              <a:gd name="connsiteY148" fmla="*/ 915925 h 6858000"/>
              <a:gd name="connsiteX149" fmla="*/ 315310 w 1605470"/>
              <a:gd name="connsiteY149" fmla="*/ 896999 h 6858000"/>
              <a:gd name="connsiteX150" fmla="*/ 284718 w 1605470"/>
              <a:gd name="connsiteY150" fmla="*/ 821517 h 6858000"/>
              <a:gd name="connsiteX151" fmla="*/ 263668 w 1605470"/>
              <a:gd name="connsiteY151" fmla="*/ 751353 h 6858000"/>
              <a:gd name="connsiteX152" fmla="*/ 263226 w 1605470"/>
              <a:gd name="connsiteY152" fmla="*/ 721230 h 6858000"/>
              <a:gd name="connsiteX153" fmla="*/ 248897 w 1605470"/>
              <a:gd name="connsiteY153" fmla="*/ 681659 h 6858000"/>
              <a:gd name="connsiteX154" fmla="*/ 234316 w 1605470"/>
              <a:gd name="connsiteY154" fmla="*/ 635218 h 6858000"/>
              <a:gd name="connsiteX155" fmla="*/ 239327 w 1605470"/>
              <a:gd name="connsiteY155" fmla="*/ 613763 h 6858000"/>
              <a:gd name="connsiteX156" fmla="*/ 225269 w 1605470"/>
              <a:gd name="connsiteY156" fmla="*/ 598582 h 6858000"/>
              <a:gd name="connsiteX157" fmla="*/ 224950 w 1605470"/>
              <a:gd name="connsiteY157" fmla="*/ 576846 h 6858000"/>
              <a:gd name="connsiteX158" fmla="*/ 204576 w 1605470"/>
              <a:gd name="connsiteY158" fmla="*/ 530055 h 6858000"/>
              <a:gd name="connsiteX159" fmla="*/ 219064 w 1605470"/>
              <a:gd name="connsiteY159" fmla="*/ 469651 h 6858000"/>
              <a:gd name="connsiteX160" fmla="*/ 195012 w 1605470"/>
              <a:gd name="connsiteY160" fmla="*/ 448559 h 6858000"/>
              <a:gd name="connsiteX161" fmla="*/ 201434 w 1605470"/>
              <a:gd name="connsiteY161" fmla="*/ 441529 h 6858000"/>
              <a:gd name="connsiteX162" fmla="*/ 200655 w 1605470"/>
              <a:gd name="connsiteY162" fmla="*/ 428927 h 6858000"/>
              <a:gd name="connsiteX163" fmla="*/ 190059 w 1605470"/>
              <a:gd name="connsiteY163" fmla="*/ 430161 h 6858000"/>
              <a:gd name="connsiteX164" fmla="*/ 167079 w 1605470"/>
              <a:gd name="connsiteY164" fmla="*/ 367211 h 6858000"/>
              <a:gd name="connsiteX165" fmla="*/ 124571 w 1605470"/>
              <a:gd name="connsiteY165" fmla="*/ 302178 h 6858000"/>
              <a:gd name="connsiteX166" fmla="*/ 103243 w 1605470"/>
              <a:gd name="connsiteY166" fmla="*/ 211375 h 6858000"/>
              <a:gd name="connsiteX167" fmla="*/ 94571 w 1605470"/>
              <a:gd name="connsiteY167" fmla="*/ 184179 h 6858000"/>
              <a:gd name="connsiteX168" fmla="*/ 13437 w 1605470"/>
              <a:gd name="connsiteY168" fmla="*/ 19287 h 6858000"/>
              <a:gd name="connsiteX169" fmla="*/ 0 w 1605470"/>
              <a:gd name="connsiteY169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4383 w 1605470"/>
              <a:gd name="connsiteY96" fmla="*/ 3381564 h 6858000"/>
              <a:gd name="connsiteX97" fmla="*/ 770510 w 1605470"/>
              <a:gd name="connsiteY97" fmla="*/ 3361844 h 6858000"/>
              <a:gd name="connsiteX98" fmla="*/ 767933 w 1605470"/>
              <a:gd name="connsiteY98" fmla="*/ 3356929 h 6858000"/>
              <a:gd name="connsiteX99" fmla="*/ 766158 w 1605470"/>
              <a:gd name="connsiteY99" fmla="*/ 3349058 h 6858000"/>
              <a:gd name="connsiteX100" fmla="*/ 766414 w 1605470"/>
              <a:gd name="connsiteY100" fmla="*/ 3348763 h 6858000"/>
              <a:gd name="connsiteX101" fmla="*/ 764166 w 1605470"/>
              <a:gd name="connsiteY101" fmla="*/ 3341588 h 6858000"/>
              <a:gd name="connsiteX102" fmla="*/ 749397 w 1605470"/>
              <a:gd name="connsiteY102" fmla="*/ 3307769 h 6858000"/>
              <a:gd name="connsiteX103" fmla="*/ 766960 w 1605470"/>
              <a:gd name="connsiteY103" fmla="*/ 3250522 h 6858000"/>
              <a:gd name="connsiteX104" fmla="*/ 767385 w 1605470"/>
              <a:gd name="connsiteY104" fmla="*/ 3229163 h 6858000"/>
              <a:gd name="connsiteX105" fmla="*/ 769208 w 1605470"/>
              <a:gd name="connsiteY105" fmla="*/ 3217217 h 6858000"/>
              <a:gd name="connsiteX106" fmla="*/ 770350 w 1605470"/>
              <a:gd name="connsiteY106" fmla="*/ 3216125 h 6858000"/>
              <a:gd name="connsiteX107" fmla="*/ 756043 w 1605470"/>
              <a:gd name="connsiteY107" fmla="*/ 3183755 h 6858000"/>
              <a:gd name="connsiteX108" fmla="*/ 756544 w 1605470"/>
              <a:gd name="connsiteY108" fmla="*/ 3178642 h 6858000"/>
              <a:gd name="connsiteX109" fmla="*/ 744144 w 1605470"/>
              <a:gd name="connsiteY109" fmla="*/ 3158586 h 6858000"/>
              <a:gd name="connsiteX110" fmla="*/ 739378 w 1605470"/>
              <a:gd name="connsiteY110" fmla="*/ 3147669 h 6858000"/>
              <a:gd name="connsiteX111" fmla="*/ 734648 w 1605470"/>
              <a:gd name="connsiteY111" fmla="*/ 3145733 h 6858000"/>
              <a:gd name="connsiteX112" fmla="*/ 729329 w 1605470"/>
              <a:gd name="connsiteY112" fmla="*/ 3129034 h 6858000"/>
              <a:gd name="connsiteX113" fmla="*/ 729994 w 1605470"/>
              <a:gd name="connsiteY113" fmla="*/ 3126682 h 6858000"/>
              <a:gd name="connsiteX114" fmla="*/ 720862 w 1605470"/>
              <a:gd name="connsiteY114" fmla="*/ 3114519 h 6858000"/>
              <a:gd name="connsiteX115" fmla="*/ 707471 w 1605470"/>
              <a:gd name="connsiteY115" fmla="*/ 3106272 h 6858000"/>
              <a:gd name="connsiteX116" fmla="*/ 680201 w 1605470"/>
              <a:gd name="connsiteY116" fmla="*/ 2958185 h 6858000"/>
              <a:gd name="connsiteX117" fmla="*/ 622815 w 1605470"/>
              <a:gd name="connsiteY117" fmla="*/ 2762989 h 6858000"/>
              <a:gd name="connsiteX118" fmla="*/ 571733 w 1605470"/>
              <a:gd name="connsiteY118" fmla="*/ 2554718 h 6858000"/>
              <a:gd name="connsiteX119" fmla="*/ 551827 w 1605470"/>
              <a:gd name="connsiteY119" fmla="*/ 2485734 h 6858000"/>
              <a:gd name="connsiteX120" fmla="*/ 542550 w 1605470"/>
              <a:gd name="connsiteY120" fmla="*/ 2447068 h 6858000"/>
              <a:gd name="connsiteX121" fmla="*/ 529511 w 1605470"/>
              <a:gd name="connsiteY121" fmla="*/ 2425819 h 6858000"/>
              <a:gd name="connsiteX122" fmla="*/ 528878 w 1605470"/>
              <a:gd name="connsiteY122" fmla="*/ 2408971 h 6858000"/>
              <a:gd name="connsiteX123" fmla="*/ 535510 w 1605470"/>
              <a:gd name="connsiteY123" fmla="*/ 2402874 h 6858000"/>
              <a:gd name="connsiteX124" fmla="*/ 538122 w 1605470"/>
              <a:gd name="connsiteY124" fmla="*/ 2381443 h 6858000"/>
              <a:gd name="connsiteX125" fmla="*/ 514451 w 1605470"/>
              <a:gd name="connsiteY125" fmla="*/ 2261920 h 6858000"/>
              <a:gd name="connsiteX126" fmla="*/ 504338 w 1605470"/>
              <a:gd name="connsiteY126" fmla="*/ 2195378 h 6858000"/>
              <a:gd name="connsiteX127" fmla="*/ 488555 w 1605470"/>
              <a:gd name="connsiteY127" fmla="*/ 2155135 h 6858000"/>
              <a:gd name="connsiteX128" fmla="*/ 486013 w 1605470"/>
              <a:gd name="connsiteY128" fmla="*/ 2118008 h 6858000"/>
              <a:gd name="connsiteX129" fmla="*/ 487006 w 1605470"/>
              <a:gd name="connsiteY129" fmla="*/ 2050531 h 6858000"/>
              <a:gd name="connsiteX130" fmla="*/ 478812 w 1605470"/>
              <a:gd name="connsiteY130" fmla="*/ 1963269 h 6858000"/>
              <a:gd name="connsiteX131" fmla="*/ 459990 w 1605470"/>
              <a:gd name="connsiteY131" fmla="*/ 1906352 h 6858000"/>
              <a:gd name="connsiteX132" fmla="*/ 436547 w 1605470"/>
              <a:gd name="connsiteY132" fmla="*/ 1861531 h 6858000"/>
              <a:gd name="connsiteX133" fmla="*/ 390346 w 1605470"/>
              <a:gd name="connsiteY133" fmla="*/ 1732919 h 6858000"/>
              <a:gd name="connsiteX134" fmla="*/ 362657 w 1605470"/>
              <a:gd name="connsiteY134" fmla="*/ 1663540 h 6858000"/>
              <a:gd name="connsiteX135" fmla="*/ 361783 w 1605470"/>
              <a:gd name="connsiteY135" fmla="*/ 1615777 h 6858000"/>
              <a:gd name="connsiteX136" fmla="*/ 342578 w 1605470"/>
              <a:gd name="connsiteY136" fmla="*/ 1563678 h 6858000"/>
              <a:gd name="connsiteX137" fmla="*/ 355658 w 1605470"/>
              <a:gd name="connsiteY137" fmla="*/ 1519474 h 6858000"/>
              <a:gd name="connsiteX138" fmla="*/ 348400 w 1605470"/>
              <a:gd name="connsiteY138" fmla="*/ 1477995 h 6858000"/>
              <a:gd name="connsiteX139" fmla="*/ 334485 w 1605470"/>
              <a:gd name="connsiteY139" fmla="*/ 1373769 h 6858000"/>
              <a:gd name="connsiteX140" fmla="*/ 342792 w 1605470"/>
              <a:gd name="connsiteY140" fmla="*/ 1307086 h 6858000"/>
              <a:gd name="connsiteX141" fmla="*/ 343980 w 1605470"/>
              <a:gd name="connsiteY141" fmla="*/ 1189033 h 6858000"/>
              <a:gd name="connsiteX142" fmla="*/ 348665 w 1605470"/>
              <a:gd name="connsiteY142" fmla="*/ 1168288 h 6858000"/>
              <a:gd name="connsiteX143" fmla="*/ 340947 w 1605470"/>
              <a:gd name="connsiteY143" fmla="*/ 1142577 h 6858000"/>
              <a:gd name="connsiteX144" fmla="*/ 330253 w 1605470"/>
              <a:gd name="connsiteY144" fmla="*/ 1088484 h 6858000"/>
              <a:gd name="connsiteX145" fmla="*/ 318989 w 1605470"/>
              <a:gd name="connsiteY145" fmla="*/ 1016103 h 6858000"/>
              <a:gd name="connsiteX146" fmla="*/ 320445 w 1605470"/>
              <a:gd name="connsiteY146" fmla="*/ 932283 h 6858000"/>
              <a:gd name="connsiteX147" fmla="*/ 322681 w 1605470"/>
              <a:gd name="connsiteY147" fmla="*/ 915925 h 6858000"/>
              <a:gd name="connsiteX148" fmla="*/ 315310 w 1605470"/>
              <a:gd name="connsiteY148" fmla="*/ 896999 h 6858000"/>
              <a:gd name="connsiteX149" fmla="*/ 284718 w 1605470"/>
              <a:gd name="connsiteY149" fmla="*/ 821517 h 6858000"/>
              <a:gd name="connsiteX150" fmla="*/ 263668 w 1605470"/>
              <a:gd name="connsiteY150" fmla="*/ 751353 h 6858000"/>
              <a:gd name="connsiteX151" fmla="*/ 263226 w 1605470"/>
              <a:gd name="connsiteY151" fmla="*/ 721230 h 6858000"/>
              <a:gd name="connsiteX152" fmla="*/ 248897 w 1605470"/>
              <a:gd name="connsiteY152" fmla="*/ 681659 h 6858000"/>
              <a:gd name="connsiteX153" fmla="*/ 234316 w 1605470"/>
              <a:gd name="connsiteY153" fmla="*/ 635218 h 6858000"/>
              <a:gd name="connsiteX154" fmla="*/ 239327 w 1605470"/>
              <a:gd name="connsiteY154" fmla="*/ 613763 h 6858000"/>
              <a:gd name="connsiteX155" fmla="*/ 225269 w 1605470"/>
              <a:gd name="connsiteY155" fmla="*/ 598582 h 6858000"/>
              <a:gd name="connsiteX156" fmla="*/ 224950 w 1605470"/>
              <a:gd name="connsiteY156" fmla="*/ 576846 h 6858000"/>
              <a:gd name="connsiteX157" fmla="*/ 204576 w 1605470"/>
              <a:gd name="connsiteY157" fmla="*/ 530055 h 6858000"/>
              <a:gd name="connsiteX158" fmla="*/ 219064 w 1605470"/>
              <a:gd name="connsiteY158" fmla="*/ 469651 h 6858000"/>
              <a:gd name="connsiteX159" fmla="*/ 195012 w 1605470"/>
              <a:gd name="connsiteY159" fmla="*/ 448559 h 6858000"/>
              <a:gd name="connsiteX160" fmla="*/ 201434 w 1605470"/>
              <a:gd name="connsiteY160" fmla="*/ 441529 h 6858000"/>
              <a:gd name="connsiteX161" fmla="*/ 200655 w 1605470"/>
              <a:gd name="connsiteY161" fmla="*/ 428927 h 6858000"/>
              <a:gd name="connsiteX162" fmla="*/ 190059 w 1605470"/>
              <a:gd name="connsiteY162" fmla="*/ 430161 h 6858000"/>
              <a:gd name="connsiteX163" fmla="*/ 167079 w 1605470"/>
              <a:gd name="connsiteY163" fmla="*/ 367211 h 6858000"/>
              <a:gd name="connsiteX164" fmla="*/ 124571 w 1605470"/>
              <a:gd name="connsiteY164" fmla="*/ 302178 h 6858000"/>
              <a:gd name="connsiteX165" fmla="*/ 103243 w 1605470"/>
              <a:gd name="connsiteY165" fmla="*/ 211375 h 6858000"/>
              <a:gd name="connsiteX166" fmla="*/ 94571 w 1605470"/>
              <a:gd name="connsiteY166" fmla="*/ 184179 h 6858000"/>
              <a:gd name="connsiteX167" fmla="*/ 13437 w 1605470"/>
              <a:gd name="connsiteY167" fmla="*/ 19287 h 6858000"/>
              <a:gd name="connsiteX168" fmla="*/ 0 w 1605470"/>
              <a:gd name="connsiteY16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4383 w 1605470"/>
              <a:gd name="connsiteY96" fmla="*/ 3381564 h 6858000"/>
              <a:gd name="connsiteX97" fmla="*/ 770510 w 1605470"/>
              <a:gd name="connsiteY97" fmla="*/ 3361844 h 6858000"/>
              <a:gd name="connsiteX98" fmla="*/ 766158 w 1605470"/>
              <a:gd name="connsiteY98" fmla="*/ 3349058 h 6858000"/>
              <a:gd name="connsiteX99" fmla="*/ 766414 w 1605470"/>
              <a:gd name="connsiteY99" fmla="*/ 3348763 h 6858000"/>
              <a:gd name="connsiteX100" fmla="*/ 764166 w 1605470"/>
              <a:gd name="connsiteY100" fmla="*/ 3341588 h 6858000"/>
              <a:gd name="connsiteX101" fmla="*/ 749397 w 1605470"/>
              <a:gd name="connsiteY101" fmla="*/ 3307769 h 6858000"/>
              <a:gd name="connsiteX102" fmla="*/ 766960 w 1605470"/>
              <a:gd name="connsiteY102" fmla="*/ 3250522 h 6858000"/>
              <a:gd name="connsiteX103" fmla="*/ 767385 w 1605470"/>
              <a:gd name="connsiteY103" fmla="*/ 3229163 h 6858000"/>
              <a:gd name="connsiteX104" fmla="*/ 769208 w 1605470"/>
              <a:gd name="connsiteY104" fmla="*/ 3217217 h 6858000"/>
              <a:gd name="connsiteX105" fmla="*/ 770350 w 1605470"/>
              <a:gd name="connsiteY105" fmla="*/ 3216125 h 6858000"/>
              <a:gd name="connsiteX106" fmla="*/ 756043 w 1605470"/>
              <a:gd name="connsiteY106" fmla="*/ 3183755 h 6858000"/>
              <a:gd name="connsiteX107" fmla="*/ 756544 w 1605470"/>
              <a:gd name="connsiteY107" fmla="*/ 3178642 h 6858000"/>
              <a:gd name="connsiteX108" fmla="*/ 744144 w 1605470"/>
              <a:gd name="connsiteY108" fmla="*/ 3158586 h 6858000"/>
              <a:gd name="connsiteX109" fmla="*/ 739378 w 1605470"/>
              <a:gd name="connsiteY109" fmla="*/ 3147669 h 6858000"/>
              <a:gd name="connsiteX110" fmla="*/ 734648 w 1605470"/>
              <a:gd name="connsiteY110" fmla="*/ 3145733 h 6858000"/>
              <a:gd name="connsiteX111" fmla="*/ 729329 w 1605470"/>
              <a:gd name="connsiteY111" fmla="*/ 3129034 h 6858000"/>
              <a:gd name="connsiteX112" fmla="*/ 729994 w 1605470"/>
              <a:gd name="connsiteY112" fmla="*/ 3126682 h 6858000"/>
              <a:gd name="connsiteX113" fmla="*/ 720862 w 1605470"/>
              <a:gd name="connsiteY113" fmla="*/ 3114519 h 6858000"/>
              <a:gd name="connsiteX114" fmla="*/ 707471 w 1605470"/>
              <a:gd name="connsiteY114" fmla="*/ 3106272 h 6858000"/>
              <a:gd name="connsiteX115" fmla="*/ 680201 w 1605470"/>
              <a:gd name="connsiteY115" fmla="*/ 2958185 h 6858000"/>
              <a:gd name="connsiteX116" fmla="*/ 622815 w 1605470"/>
              <a:gd name="connsiteY116" fmla="*/ 2762989 h 6858000"/>
              <a:gd name="connsiteX117" fmla="*/ 571733 w 1605470"/>
              <a:gd name="connsiteY117" fmla="*/ 2554718 h 6858000"/>
              <a:gd name="connsiteX118" fmla="*/ 551827 w 1605470"/>
              <a:gd name="connsiteY118" fmla="*/ 2485734 h 6858000"/>
              <a:gd name="connsiteX119" fmla="*/ 542550 w 1605470"/>
              <a:gd name="connsiteY119" fmla="*/ 2447068 h 6858000"/>
              <a:gd name="connsiteX120" fmla="*/ 529511 w 1605470"/>
              <a:gd name="connsiteY120" fmla="*/ 2425819 h 6858000"/>
              <a:gd name="connsiteX121" fmla="*/ 528878 w 1605470"/>
              <a:gd name="connsiteY121" fmla="*/ 2408971 h 6858000"/>
              <a:gd name="connsiteX122" fmla="*/ 535510 w 1605470"/>
              <a:gd name="connsiteY122" fmla="*/ 2402874 h 6858000"/>
              <a:gd name="connsiteX123" fmla="*/ 538122 w 1605470"/>
              <a:gd name="connsiteY123" fmla="*/ 2381443 h 6858000"/>
              <a:gd name="connsiteX124" fmla="*/ 514451 w 1605470"/>
              <a:gd name="connsiteY124" fmla="*/ 2261920 h 6858000"/>
              <a:gd name="connsiteX125" fmla="*/ 504338 w 1605470"/>
              <a:gd name="connsiteY125" fmla="*/ 2195378 h 6858000"/>
              <a:gd name="connsiteX126" fmla="*/ 488555 w 1605470"/>
              <a:gd name="connsiteY126" fmla="*/ 2155135 h 6858000"/>
              <a:gd name="connsiteX127" fmla="*/ 486013 w 1605470"/>
              <a:gd name="connsiteY127" fmla="*/ 2118008 h 6858000"/>
              <a:gd name="connsiteX128" fmla="*/ 487006 w 1605470"/>
              <a:gd name="connsiteY128" fmla="*/ 2050531 h 6858000"/>
              <a:gd name="connsiteX129" fmla="*/ 478812 w 1605470"/>
              <a:gd name="connsiteY129" fmla="*/ 1963269 h 6858000"/>
              <a:gd name="connsiteX130" fmla="*/ 459990 w 1605470"/>
              <a:gd name="connsiteY130" fmla="*/ 1906352 h 6858000"/>
              <a:gd name="connsiteX131" fmla="*/ 436547 w 1605470"/>
              <a:gd name="connsiteY131" fmla="*/ 1861531 h 6858000"/>
              <a:gd name="connsiteX132" fmla="*/ 390346 w 1605470"/>
              <a:gd name="connsiteY132" fmla="*/ 1732919 h 6858000"/>
              <a:gd name="connsiteX133" fmla="*/ 362657 w 1605470"/>
              <a:gd name="connsiteY133" fmla="*/ 1663540 h 6858000"/>
              <a:gd name="connsiteX134" fmla="*/ 361783 w 1605470"/>
              <a:gd name="connsiteY134" fmla="*/ 1615777 h 6858000"/>
              <a:gd name="connsiteX135" fmla="*/ 342578 w 1605470"/>
              <a:gd name="connsiteY135" fmla="*/ 1563678 h 6858000"/>
              <a:gd name="connsiteX136" fmla="*/ 355658 w 1605470"/>
              <a:gd name="connsiteY136" fmla="*/ 1519474 h 6858000"/>
              <a:gd name="connsiteX137" fmla="*/ 348400 w 1605470"/>
              <a:gd name="connsiteY137" fmla="*/ 1477995 h 6858000"/>
              <a:gd name="connsiteX138" fmla="*/ 334485 w 1605470"/>
              <a:gd name="connsiteY138" fmla="*/ 1373769 h 6858000"/>
              <a:gd name="connsiteX139" fmla="*/ 342792 w 1605470"/>
              <a:gd name="connsiteY139" fmla="*/ 1307086 h 6858000"/>
              <a:gd name="connsiteX140" fmla="*/ 343980 w 1605470"/>
              <a:gd name="connsiteY140" fmla="*/ 1189033 h 6858000"/>
              <a:gd name="connsiteX141" fmla="*/ 348665 w 1605470"/>
              <a:gd name="connsiteY141" fmla="*/ 1168288 h 6858000"/>
              <a:gd name="connsiteX142" fmla="*/ 340947 w 1605470"/>
              <a:gd name="connsiteY142" fmla="*/ 1142577 h 6858000"/>
              <a:gd name="connsiteX143" fmla="*/ 330253 w 1605470"/>
              <a:gd name="connsiteY143" fmla="*/ 1088484 h 6858000"/>
              <a:gd name="connsiteX144" fmla="*/ 318989 w 1605470"/>
              <a:gd name="connsiteY144" fmla="*/ 1016103 h 6858000"/>
              <a:gd name="connsiteX145" fmla="*/ 320445 w 1605470"/>
              <a:gd name="connsiteY145" fmla="*/ 932283 h 6858000"/>
              <a:gd name="connsiteX146" fmla="*/ 322681 w 1605470"/>
              <a:gd name="connsiteY146" fmla="*/ 915925 h 6858000"/>
              <a:gd name="connsiteX147" fmla="*/ 315310 w 1605470"/>
              <a:gd name="connsiteY147" fmla="*/ 896999 h 6858000"/>
              <a:gd name="connsiteX148" fmla="*/ 284718 w 1605470"/>
              <a:gd name="connsiteY148" fmla="*/ 821517 h 6858000"/>
              <a:gd name="connsiteX149" fmla="*/ 263668 w 1605470"/>
              <a:gd name="connsiteY149" fmla="*/ 751353 h 6858000"/>
              <a:gd name="connsiteX150" fmla="*/ 263226 w 1605470"/>
              <a:gd name="connsiteY150" fmla="*/ 721230 h 6858000"/>
              <a:gd name="connsiteX151" fmla="*/ 248897 w 1605470"/>
              <a:gd name="connsiteY151" fmla="*/ 681659 h 6858000"/>
              <a:gd name="connsiteX152" fmla="*/ 234316 w 1605470"/>
              <a:gd name="connsiteY152" fmla="*/ 635218 h 6858000"/>
              <a:gd name="connsiteX153" fmla="*/ 239327 w 1605470"/>
              <a:gd name="connsiteY153" fmla="*/ 613763 h 6858000"/>
              <a:gd name="connsiteX154" fmla="*/ 225269 w 1605470"/>
              <a:gd name="connsiteY154" fmla="*/ 598582 h 6858000"/>
              <a:gd name="connsiteX155" fmla="*/ 224950 w 1605470"/>
              <a:gd name="connsiteY155" fmla="*/ 576846 h 6858000"/>
              <a:gd name="connsiteX156" fmla="*/ 204576 w 1605470"/>
              <a:gd name="connsiteY156" fmla="*/ 530055 h 6858000"/>
              <a:gd name="connsiteX157" fmla="*/ 219064 w 1605470"/>
              <a:gd name="connsiteY157" fmla="*/ 469651 h 6858000"/>
              <a:gd name="connsiteX158" fmla="*/ 195012 w 1605470"/>
              <a:gd name="connsiteY158" fmla="*/ 448559 h 6858000"/>
              <a:gd name="connsiteX159" fmla="*/ 201434 w 1605470"/>
              <a:gd name="connsiteY159" fmla="*/ 441529 h 6858000"/>
              <a:gd name="connsiteX160" fmla="*/ 200655 w 1605470"/>
              <a:gd name="connsiteY160" fmla="*/ 428927 h 6858000"/>
              <a:gd name="connsiteX161" fmla="*/ 190059 w 1605470"/>
              <a:gd name="connsiteY161" fmla="*/ 430161 h 6858000"/>
              <a:gd name="connsiteX162" fmla="*/ 167079 w 1605470"/>
              <a:gd name="connsiteY162" fmla="*/ 367211 h 6858000"/>
              <a:gd name="connsiteX163" fmla="*/ 124571 w 1605470"/>
              <a:gd name="connsiteY163" fmla="*/ 302178 h 6858000"/>
              <a:gd name="connsiteX164" fmla="*/ 103243 w 1605470"/>
              <a:gd name="connsiteY164" fmla="*/ 211375 h 6858000"/>
              <a:gd name="connsiteX165" fmla="*/ 94571 w 1605470"/>
              <a:gd name="connsiteY165" fmla="*/ 184179 h 6858000"/>
              <a:gd name="connsiteX166" fmla="*/ 13437 w 1605470"/>
              <a:gd name="connsiteY166" fmla="*/ 19287 h 6858000"/>
              <a:gd name="connsiteX167" fmla="*/ 0 w 1605470"/>
              <a:gd name="connsiteY167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0510 w 1605470"/>
              <a:gd name="connsiteY96" fmla="*/ 3361844 h 6858000"/>
              <a:gd name="connsiteX97" fmla="*/ 766158 w 1605470"/>
              <a:gd name="connsiteY97" fmla="*/ 3349058 h 6858000"/>
              <a:gd name="connsiteX98" fmla="*/ 766414 w 1605470"/>
              <a:gd name="connsiteY98" fmla="*/ 3348763 h 6858000"/>
              <a:gd name="connsiteX99" fmla="*/ 764166 w 1605470"/>
              <a:gd name="connsiteY99" fmla="*/ 3341588 h 6858000"/>
              <a:gd name="connsiteX100" fmla="*/ 749397 w 1605470"/>
              <a:gd name="connsiteY100" fmla="*/ 3307769 h 6858000"/>
              <a:gd name="connsiteX101" fmla="*/ 766960 w 1605470"/>
              <a:gd name="connsiteY101" fmla="*/ 3250522 h 6858000"/>
              <a:gd name="connsiteX102" fmla="*/ 767385 w 1605470"/>
              <a:gd name="connsiteY102" fmla="*/ 3229163 h 6858000"/>
              <a:gd name="connsiteX103" fmla="*/ 769208 w 1605470"/>
              <a:gd name="connsiteY103" fmla="*/ 3217217 h 6858000"/>
              <a:gd name="connsiteX104" fmla="*/ 770350 w 1605470"/>
              <a:gd name="connsiteY104" fmla="*/ 3216125 h 6858000"/>
              <a:gd name="connsiteX105" fmla="*/ 756043 w 1605470"/>
              <a:gd name="connsiteY105" fmla="*/ 3183755 h 6858000"/>
              <a:gd name="connsiteX106" fmla="*/ 756544 w 1605470"/>
              <a:gd name="connsiteY106" fmla="*/ 3178642 h 6858000"/>
              <a:gd name="connsiteX107" fmla="*/ 744144 w 1605470"/>
              <a:gd name="connsiteY107" fmla="*/ 3158586 h 6858000"/>
              <a:gd name="connsiteX108" fmla="*/ 739378 w 1605470"/>
              <a:gd name="connsiteY108" fmla="*/ 3147669 h 6858000"/>
              <a:gd name="connsiteX109" fmla="*/ 734648 w 1605470"/>
              <a:gd name="connsiteY109" fmla="*/ 3145733 h 6858000"/>
              <a:gd name="connsiteX110" fmla="*/ 729329 w 1605470"/>
              <a:gd name="connsiteY110" fmla="*/ 3129034 h 6858000"/>
              <a:gd name="connsiteX111" fmla="*/ 729994 w 1605470"/>
              <a:gd name="connsiteY111" fmla="*/ 3126682 h 6858000"/>
              <a:gd name="connsiteX112" fmla="*/ 720862 w 1605470"/>
              <a:gd name="connsiteY112" fmla="*/ 3114519 h 6858000"/>
              <a:gd name="connsiteX113" fmla="*/ 707471 w 1605470"/>
              <a:gd name="connsiteY113" fmla="*/ 3106272 h 6858000"/>
              <a:gd name="connsiteX114" fmla="*/ 680201 w 1605470"/>
              <a:gd name="connsiteY114" fmla="*/ 2958185 h 6858000"/>
              <a:gd name="connsiteX115" fmla="*/ 622815 w 1605470"/>
              <a:gd name="connsiteY115" fmla="*/ 2762989 h 6858000"/>
              <a:gd name="connsiteX116" fmla="*/ 571733 w 1605470"/>
              <a:gd name="connsiteY116" fmla="*/ 2554718 h 6858000"/>
              <a:gd name="connsiteX117" fmla="*/ 551827 w 1605470"/>
              <a:gd name="connsiteY117" fmla="*/ 2485734 h 6858000"/>
              <a:gd name="connsiteX118" fmla="*/ 542550 w 1605470"/>
              <a:gd name="connsiteY118" fmla="*/ 2447068 h 6858000"/>
              <a:gd name="connsiteX119" fmla="*/ 529511 w 1605470"/>
              <a:gd name="connsiteY119" fmla="*/ 2425819 h 6858000"/>
              <a:gd name="connsiteX120" fmla="*/ 528878 w 1605470"/>
              <a:gd name="connsiteY120" fmla="*/ 2408971 h 6858000"/>
              <a:gd name="connsiteX121" fmla="*/ 535510 w 1605470"/>
              <a:gd name="connsiteY121" fmla="*/ 2402874 h 6858000"/>
              <a:gd name="connsiteX122" fmla="*/ 538122 w 1605470"/>
              <a:gd name="connsiteY122" fmla="*/ 2381443 h 6858000"/>
              <a:gd name="connsiteX123" fmla="*/ 514451 w 1605470"/>
              <a:gd name="connsiteY123" fmla="*/ 2261920 h 6858000"/>
              <a:gd name="connsiteX124" fmla="*/ 504338 w 1605470"/>
              <a:gd name="connsiteY124" fmla="*/ 2195378 h 6858000"/>
              <a:gd name="connsiteX125" fmla="*/ 488555 w 1605470"/>
              <a:gd name="connsiteY125" fmla="*/ 2155135 h 6858000"/>
              <a:gd name="connsiteX126" fmla="*/ 486013 w 1605470"/>
              <a:gd name="connsiteY126" fmla="*/ 2118008 h 6858000"/>
              <a:gd name="connsiteX127" fmla="*/ 487006 w 1605470"/>
              <a:gd name="connsiteY127" fmla="*/ 2050531 h 6858000"/>
              <a:gd name="connsiteX128" fmla="*/ 478812 w 1605470"/>
              <a:gd name="connsiteY128" fmla="*/ 1963269 h 6858000"/>
              <a:gd name="connsiteX129" fmla="*/ 459990 w 1605470"/>
              <a:gd name="connsiteY129" fmla="*/ 1906352 h 6858000"/>
              <a:gd name="connsiteX130" fmla="*/ 436547 w 1605470"/>
              <a:gd name="connsiteY130" fmla="*/ 1861531 h 6858000"/>
              <a:gd name="connsiteX131" fmla="*/ 390346 w 1605470"/>
              <a:gd name="connsiteY131" fmla="*/ 1732919 h 6858000"/>
              <a:gd name="connsiteX132" fmla="*/ 362657 w 1605470"/>
              <a:gd name="connsiteY132" fmla="*/ 1663540 h 6858000"/>
              <a:gd name="connsiteX133" fmla="*/ 361783 w 1605470"/>
              <a:gd name="connsiteY133" fmla="*/ 1615777 h 6858000"/>
              <a:gd name="connsiteX134" fmla="*/ 342578 w 1605470"/>
              <a:gd name="connsiteY134" fmla="*/ 1563678 h 6858000"/>
              <a:gd name="connsiteX135" fmla="*/ 355658 w 1605470"/>
              <a:gd name="connsiteY135" fmla="*/ 1519474 h 6858000"/>
              <a:gd name="connsiteX136" fmla="*/ 348400 w 1605470"/>
              <a:gd name="connsiteY136" fmla="*/ 1477995 h 6858000"/>
              <a:gd name="connsiteX137" fmla="*/ 334485 w 1605470"/>
              <a:gd name="connsiteY137" fmla="*/ 1373769 h 6858000"/>
              <a:gd name="connsiteX138" fmla="*/ 342792 w 1605470"/>
              <a:gd name="connsiteY138" fmla="*/ 1307086 h 6858000"/>
              <a:gd name="connsiteX139" fmla="*/ 343980 w 1605470"/>
              <a:gd name="connsiteY139" fmla="*/ 1189033 h 6858000"/>
              <a:gd name="connsiteX140" fmla="*/ 348665 w 1605470"/>
              <a:gd name="connsiteY140" fmla="*/ 1168288 h 6858000"/>
              <a:gd name="connsiteX141" fmla="*/ 340947 w 1605470"/>
              <a:gd name="connsiteY141" fmla="*/ 1142577 h 6858000"/>
              <a:gd name="connsiteX142" fmla="*/ 330253 w 1605470"/>
              <a:gd name="connsiteY142" fmla="*/ 1088484 h 6858000"/>
              <a:gd name="connsiteX143" fmla="*/ 318989 w 1605470"/>
              <a:gd name="connsiteY143" fmla="*/ 1016103 h 6858000"/>
              <a:gd name="connsiteX144" fmla="*/ 320445 w 1605470"/>
              <a:gd name="connsiteY144" fmla="*/ 932283 h 6858000"/>
              <a:gd name="connsiteX145" fmla="*/ 322681 w 1605470"/>
              <a:gd name="connsiteY145" fmla="*/ 915925 h 6858000"/>
              <a:gd name="connsiteX146" fmla="*/ 315310 w 1605470"/>
              <a:gd name="connsiteY146" fmla="*/ 896999 h 6858000"/>
              <a:gd name="connsiteX147" fmla="*/ 284718 w 1605470"/>
              <a:gd name="connsiteY147" fmla="*/ 821517 h 6858000"/>
              <a:gd name="connsiteX148" fmla="*/ 263668 w 1605470"/>
              <a:gd name="connsiteY148" fmla="*/ 751353 h 6858000"/>
              <a:gd name="connsiteX149" fmla="*/ 263226 w 1605470"/>
              <a:gd name="connsiteY149" fmla="*/ 721230 h 6858000"/>
              <a:gd name="connsiteX150" fmla="*/ 248897 w 1605470"/>
              <a:gd name="connsiteY150" fmla="*/ 681659 h 6858000"/>
              <a:gd name="connsiteX151" fmla="*/ 234316 w 1605470"/>
              <a:gd name="connsiteY151" fmla="*/ 635218 h 6858000"/>
              <a:gd name="connsiteX152" fmla="*/ 239327 w 1605470"/>
              <a:gd name="connsiteY152" fmla="*/ 613763 h 6858000"/>
              <a:gd name="connsiteX153" fmla="*/ 225269 w 1605470"/>
              <a:gd name="connsiteY153" fmla="*/ 598582 h 6858000"/>
              <a:gd name="connsiteX154" fmla="*/ 224950 w 1605470"/>
              <a:gd name="connsiteY154" fmla="*/ 576846 h 6858000"/>
              <a:gd name="connsiteX155" fmla="*/ 204576 w 1605470"/>
              <a:gd name="connsiteY155" fmla="*/ 530055 h 6858000"/>
              <a:gd name="connsiteX156" fmla="*/ 219064 w 1605470"/>
              <a:gd name="connsiteY156" fmla="*/ 469651 h 6858000"/>
              <a:gd name="connsiteX157" fmla="*/ 195012 w 1605470"/>
              <a:gd name="connsiteY157" fmla="*/ 448559 h 6858000"/>
              <a:gd name="connsiteX158" fmla="*/ 201434 w 1605470"/>
              <a:gd name="connsiteY158" fmla="*/ 441529 h 6858000"/>
              <a:gd name="connsiteX159" fmla="*/ 200655 w 1605470"/>
              <a:gd name="connsiteY159" fmla="*/ 428927 h 6858000"/>
              <a:gd name="connsiteX160" fmla="*/ 190059 w 1605470"/>
              <a:gd name="connsiteY160" fmla="*/ 430161 h 6858000"/>
              <a:gd name="connsiteX161" fmla="*/ 167079 w 1605470"/>
              <a:gd name="connsiteY161" fmla="*/ 367211 h 6858000"/>
              <a:gd name="connsiteX162" fmla="*/ 124571 w 1605470"/>
              <a:gd name="connsiteY162" fmla="*/ 302178 h 6858000"/>
              <a:gd name="connsiteX163" fmla="*/ 103243 w 1605470"/>
              <a:gd name="connsiteY163" fmla="*/ 211375 h 6858000"/>
              <a:gd name="connsiteX164" fmla="*/ 94571 w 1605470"/>
              <a:gd name="connsiteY164" fmla="*/ 184179 h 6858000"/>
              <a:gd name="connsiteX165" fmla="*/ 13437 w 1605470"/>
              <a:gd name="connsiteY165" fmla="*/ 19287 h 6858000"/>
              <a:gd name="connsiteX166" fmla="*/ 0 w 1605470"/>
              <a:gd name="connsiteY16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0510 w 1605470"/>
              <a:gd name="connsiteY96" fmla="*/ 3361844 h 6858000"/>
              <a:gd name="connsiteX97" fmla="*/ 766158 w 1605470"/>
              <a:gd name="connsiteY97" fmla="*/ 3349058 h 6858000"/>
              <a:gd name="connsiteX98" fmla="*/ 764166 w 1605470"/>
              <a:gd name="connsiteY98" fmla="*/ 3341588 h 6858000"/>
              <a:gd name="connsiteX99" fmla="*/ 749397 w 1605470"/>
              <a:gd name="connsiteY99" fmla="*/ 3307769 h 6858000"/>
              <a:gd name="connsiteX100" fmla="*/ 766960 w 1605470"/>
              <a:gd name="connsiteY100" fmla="*/ 3250522 h 6858000"/>
              <a:gd name="connsiteX101" fmla="*/ 767385 w 1605470"/>
              <a:gd name="connsiteY101" fmla="*/ 3229163 h 6858000"/>
              <a:gd name="connsiteX102" fmla="*/ 769208 w 1605470"/>
              <a:gd name="connsiteY102" fmla="*/ 3217217 h 6858000"/>
              <a:gd name="connsiteX103" fmla="*/ 770350 w 1605470"/>
              <a:gd name="connsiteY103" fmla="*/ 3216125 h 6858000"/>
              <a:gd name="connsiteX104" fmla="*/ 756043 w 1605470"/>
              <a:gd name="connsiteY104" fmla="*/ 3183755 h 6858000"/>
              <a:gd name="connsiteX105" fmla="*/ 756544 w 1605470"/>
              <a:gd name="connsiteY105" fmla="*/ 3178642 h 6858000"/>
              <a:gd name="connsiteX106" fmla="*/ 744144 w 1605470"/>
              <a:gd name="connsiteY106" fmla="*/ 3158586 h 6858000"/>
              <a:gd name="connsiteX107" fmla="*/ 739378 w 1605470"/>
              <a:gd name="connsiteY107" fmla="*/ 3147669 h 6858000"/>
              <a:gd name="connsiteX108" fmla="*/ 734648 w 1605470"/>
              <a:gd name="connsiteY108" fmla="*/ 3145733 h 6858000"/>
              <a:gd name="connsiteX109" fmla="*/ 729329 w 1605470"/>
              <a:gd name="connsiteY109" fmla="*/ 3129034 h 6858000"/>
              <a:gd name="connsiteX110" fmla="*/ 729994 w 1605470"/>
              <a:gd name="connsiteY110" fmla="*/ 3126682 h 6858000"/>
              <a:gd name="connsiteX111" fmla="*/ 720862 w 1605470"/>
              <a:gd name="connsiteY111" fmla="*/ 3114519 h 6858000"/>
              <a:gd name="connsiteX112" fmla="*/ 707471 w 1605470"/>
              <a:gd name="connsiteY112" fmla="*/ 3106272 h 6858000"/>
              <a:gd name="connsiteX113" fmla="*/ 680201 w 1605470"/>
              <a:gd name="connsiteY113" fmla="*/ 2958185 h 6858000"/>
              <a:gd name="connsiteX114" fmla="*/ 622815 w 1605470"/>
              <a:gd name="connsiteY114" fmla="*/ 2762989 h 6858000"/>
              <a:gd name="connsiteX115" fmla="*/ 571733 w 1605470"/>
              <a:gd name="connsiteY115" fmla="*/ 2554718 h 6858000"/>
              <a:gd name="connsiteX116" fmla="*/ 551827 w 1605470"/>
              <a:gd name="connsiteY116" fmla="*/ 2485734 h 6858000"/>
              <a:gd name="connsiteX117" fmla="*/ 542550 w 1605470"/>
              <a:gd name="connsiteY117" fmla="*/ 2447068 h 6858000"/>
              <a:gd name="connsiteX118" fmla="*/ 529511 w 1605470"/>
              <a:gd name="connsiteY118" fmla="*/ 2425819 h 6858000"/>
              <a:gd name="connsiteX119" fmla="*/ 528878 w 1605470"/>
              <a:gd name="connsiteY119" fmla="*/ 2408971 h 6858000"/>
              <a:gd name="connsiteX120" fmla="*/ 535510 w 1605470"/>
              <a:gd name="connsiteY120" fmla="*/ 2402874 h 6858000"/>
              <a:gd name="connsiteX121" fmla="*/ 538122 w 1605470"/>
              <a:gd name="connsiteY121" fmla="*/ 2381443 h 6858000"/>
              <a:gd name="connsiteX122" fmla="*/ 514451 w 1605470"/>
              <a:gd name="connsiteY122" fmla="*/ 2261920 h 6858000"/>
              <a:gd name="connsiteX123" fmla="*/ 504338 w 1605470"/>
              <a:gd name="connsiteY123" fmla="*/ 2195378 h 6858000"/>
              <a:gd name="connsiteX124" fmla="*/ 488555 w 1605470"/>
              <a:gd name="connsiteY124" fmla="*/ 2155135 h 6858000"/>
              <a:gd name="connsiteX125" fmla="*/ 486013 w 1605470"/>
              <a:gd name="connsiteY125" fmla="*/ 2118008 h 6858000"/>
              <a:gd name="connsiteX126" fmla="*/ 487006 w 1605470"/>
              <a:gd name="connsiteY126" fmla="*/ 2050531 h 6858000"/>
              <a:gd name="connsiteX127" fmla="*/ 478812 w 1605470"/>
              <a:gd name="connsiteY127" fmla="*/ 1963269 h 6858000"/>
              <a:gd name="connsiteX128" fmla="*/ 459990 w 1605470"/>
              <a:gd name="connsiteY128" fmla="*/ 1906352 h 6858000"/>
              <a:gd name="connsiteX129" fmla="*/ 436547 w 1605470"/>
              <a:gd name="connsiteY129" fmla="*/ 1861531 h 6858000"/>
              <a:gd name="connsiteX130" fmla="*/ 390346 w 1605470"/>
              <a:gd name="connsiteY130" fmla="*/ 1732919 h 6858000"/>
              <a:gd name="connsiteX131" fmla="*/ 362657 w 1605470"/>
              <a:gd name="connsiteY131" fmla="*/ 1663540 h 6858000"/>
              <a:gd name="connsiteX132" fmla="*/ 361783 w 1605470"/>
              <a:gd name="connsiteY132" fmla="*/ 1615777 h 6858000"/>
              <a:gd name="connsiteX133" fmla="*/ 342578 w 1605470"/>
              <a:gd name="connsiteY133" fmla="*/ 1563678 h 6858000"/>
              <a:gd name="connsiteX134" fmla="*/ 355658 w 1605470"/>
              <a:gd name="connsiteY134" fmla="*/ 1519474 h 6858000"/>
              <a:gd name="connsiteX135" fmla="*/ 348400 w 1605470"/>
              <a:gd name="connsiteY135" fmla="*/ 1477995 h 6858000"/>
              <a:gd name="connsiteX136" fmla="*/ 334485 w 1605470"/>
              <a:gd name="connsiteY136" fmla="*/ 1373769 h 6858000"/>
              <a:gd name="connsiteX137" fmla="*/ 342792 w 1605470"/>
              <a:gd name="connsiteY137" fmla="*/ 1307086 h 6858000"/>
              <a:gd name="connsiteX138" fmla="*/ 343980 w 1605470"/>
              <a:gd name="connsiteY138" fmla="*/ 1189033 h 6858000"/>
              <a:gd name="connsiteX139" fmla="*/ 348665 w 1605470"/>
              <a:gd name="connsiteY139" fmla="*/ 1168288 h 6858000"/>
              <a:gd name="connsiteX140" fmla="*/ 340947 w 1605470"/>
              <a:gd name="connsiteY140" fmla="*/ 1142577 h 6858000"/>
              <a:gd name="connsiteX141" fmla="*/ 330253 w 1605470"/>
              <a:gd name="connsiteY141" fmla="*/ 1088484 h 6858000"/>
              <a:gd name="connsiteX142" fmla="*/ 318989 w 1605470"/>
              <a:gd name="connsiteY142" fmla="*/ 1016103 h 6858000"/>
              <a:gd name="connsiteX143" fmla="*/ 320445 w 1605470"/>
              <a:gd name="connsiteY143" fmla="*/ 932283 h 6858000"/>
              <a:gd name="connsiteX144" fmla="*/ 322681 w 1605470"/>
              <a:gd name="connsiteY144" fmla="*/ 915925 h 6858000"/>
              <a:gd name="connsiteX145" fmla="*/ 315310 w 1605470"/>
              <a:gd name="connsiteY145" fmla="*/ 896999 h 6858000"/>
              <a:gd name="connsiteX146" fmla="*/ 284718 w 1605470"/>
              <a:gd name="connsiteY146" fmla="*/ 821517 h 6858000"/>
              <a:gd name="connsiteX147" fmla="*/ 263668 w 1605470"/>
              <a:gd name="connsiteY147" fmla="*/ 751353 h 6858000"/>
              <a:gd name="connsiteX148" fmla="*/ 263226 w 1605470"/>
              <a:gd name="connsiteY148" fmla="*/ 721230 h 6858000"/>
              <a:gd name="connsiteX149" fmla="*/ 248897 w 1605470"/>
              <a:gd name="connsiteY149" fmla="*/ 681659 h 6858000"/>
              <a:gd name="connsiteX150" fmla="*/ 234316 w 1605470"/>
              <a:gd name="connsiteY150" fmla="*/ 635218 h 6858000"/>
              <a:gd name="connsiteX151" fmla="*/ 239327 w 1605470"/>
              <a:gd name="connsiteY151" fmla="*/ 613763 h 6858000"/>
              <a:gd name="connsiteX152" fmla="*/ 225269 w 1605470"/>
              <a:gd name="connsiteY152" fmla="*/ 598582 h 6858000"/>
              <a:gd name="connsiteX153" fmla="*/ 224950 w 1605470"/>
              <a:gd name="connsiteY153" fmla="*/ 576846 h 6858000"/>
              <a:gd name="connsiteX154" fmla="*/ 204576 w 1605470"/>
              <a:gd name="connsiteY154" fmla="*/ 530055 h 6858000"/>
              <a:gd name="connsiteX155" fmla="*/ 219064 w 1605470"/>
              <a:gd name="connsiteY155" fmla="*/ 469651 h 6858000"/>
              <a:gd name="connsiteX156" fmla="*/ 195012 w 1605470"/>
              <a:gd name="connsiteY156" fmla="*/ 448559 h 6858000"/>
              <a:gd name="connsiteX157" fmla="*/ 201434 w 1605470"/>
              <a:gd name="connsiteY157" fmla="*/ 441529 h 6858000"/>
              <a:gd name="connsiteX158" fmla="*/ 200655 w 1605470"/>
              <a:gd name="connsiteY158" fmla="*/ 428927 h 6858000"/>
              <a:gd name="connsiteX159" fmla="*/ 190059 w 1605470"/>
              <a:gd name="connsiteY159" fmla="*/ 430161 h 6858000"/>
              <a:gd name="connsiteX160" fmla="*/ 167079 w 1605470"/>
              <a:gd name="connsiteY160" fmla="*/ 367211 h 6858000"/>
              <a:gd name="connsiteX161" fmla="*/ 124571 w 1605470"/>
              <a:gd name="connsiteY161" fmla="*/ 302178 h 6858000"/>
              <a:gd name="connsiteX162" fmla="*/ 103243 w 1605470"/>
              <a:gd name="connsiteY162" fmla="*/ 211375 h 6858000"/>
              <a:gd name="connsiteX163" fmla="*/ 94571 w 1605470"/>
              <a:gd name="connsiteY163" fmla="*/ 184179 h 6858000"/>
              <a:gd name="connsiteX164" fmla="*/ 13437 w 1605470"/>
              <a:gd name="connsiteY164" fmla="*/ 19287 h 6858000"/>
              <a:gd name="connsiteX165" fmla="*/ 0 w 1605470"/>
              <a:gd name="connsiteY16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0510 w 1605470"/>
              <a:gd name="connsiteY96" fmla="*/ 3361844 h 6858000"/>
              <a:gd name="connsiteX97" fmla="*/ 766158 w 1605470"/>
              <a:gd name="connsiteY97" fmla="*/ 3349058 h 6858000"/>
              <a:gd name="connsiteX98" fmla="*/ 749397 w 1605470"/>
              <a:gd name="connsiteY98" fmla="*/ 3307769 h 6858000"/>
              <a:gd name="connsiteX99" fmla="*/ 766960 w 1605470"/>
              <a:gd name="connsiteY99" fmla="*/ 3250522 h 6858000"/>
              <a:gd name="connsiteX100" fmla="*/ 767385 w 1605470"/>
              <a:gd name="connsiteY100" fmla="*/ 3229163 h 6858000"/>
              <a:gd name="connsiteX101" fmla="*/ 769208 w 1605470"/>
              <a:gd name="connsiteY101" fmla="*/ 3217217 h 6858000"/>
              <a:gd name="connsiteX102" fmla="*/ 770350 w 1605470"/>
              <a:gd name="connsiteY102" fmla="*/ 3216125 h 6858000"/>
              <a:gd name="connsiteX103" fmla="*/ 756043 w 1605470"/>
              <a:gd name="connsiteY103" fmla="*/ 3183755 h 6858000"/>
              <a:gd name="connsiteX104" fmla="*/ 756544 w 1605470"/>
              <a:gd name="connsiteY104" fmla="*/ 3178642 h 6858000"/>
              <a:gd name="connsiteX105" fmla="*/ 744144 w 1605470"/>
              <a:gd name="connsiteY105" fmla="*/ 3158586 h 6858000"/>
              <a:gd name="connsiteX106" fmla="*/ 739378 w 1605470"/>
              <a:gd name="connsiteY106" fmla="*/ 3147669 h 6858000"/>
              <a:gd name="connsiteX107" fmla="*/ 734648 w 1605470"/>
              <a:gd name="connsiteY107" fmla="*/ 3145733 h 6858000"/>
              <a:gd name="connsiteX108" fmla="*/ 729329 w 1605470"/>
              <a:gd name="connsiteY108" fmla="*/ 3129034 h 6858000"/>
              <a:gd name="connsiteX109" fmla="*/ 729994 w 1605470"/>
              <a:gd name="connsiteY109" fmla="*/ 3126682 h 6858000"/>
              <a:gd name="connsiteX110" fmla="*/ 720862 w 1605470"/>
              <a:gd name="connsiteY110" fmla="*/ 3114519 h 6858000"/>
              <a:gd name="connsiteX111" fmla="*/ 707471 w 1605470"/>
              <a:gd name="connsiteY111" fmla="*/ 3106272 h 6858000"/>
              <a:gd name="connsiteX112" fmla="*/ 680201 w 1605470"/>
              <a:gd name="connsiteY112" fmla="*/ 2958185 h 6858000"/>
              <a:gd name="connsiteX113" fmla="*/ 622815 w 1605470"/>
              <a:gd name="connsiteY113" fmla="*/ 2762989 h 6858000"/>
              <a:gd name="connsiteX114" fmla="*/ 571733 w 1605470"/>
              <a:gd name="connsiteY114" fmla="*/ 2554718 h 6858000"/>
              <a:gd name="connsiteX115" fmla="*/ 551827 w 1605470"/>
              <a:gd name="connsiteY115" fmla="*/ 2485734 h 6858000"/>
              <a:gd name="connsiteX116" fmla="*/ 542550 w 1605470"/>
              <a:gd name="connsiteY116" fmla="*/ 2447068 h 6858000"/>
              <a:gd name="connsiteX117" fmla="*/ 529511 w 1605470"/>
              <a:gd name="connsiteY117" fmla="*/ 2425819 h 6858000"/>
              <a:gd name="connsiteX118" fmla="*/ 528878 w 1605470"/>
              <a:gd name="connsiteY118" fmla="*/ 2408971 h 6858000"/>
              <a:gd name="connsiteX119" fmla="*/ 535510 w 1605470"/>
              <a:gd name="connsiteY119" fmla="*/ 2402874 h 6858000"/>
              <a:gd name="connsiteX120" fmla="*/ 538122 w 1605470"/>
              <a:gd name="connsiteY120" fmla="*/ 2381443 h 6858000"/>
              <a:gd name="connsiteX121" fmla="*/ 514451 w 1605470"/>
              <a:gd name="connsiteY121" fmla="*/ 2261920 h 6858000"/>
              <a:gd name="connsiteX122" fmla="*/ 504338 w 1605470"/>
              <a:gd name="connsiteY122" fmla="*/ 2195378 h 6858000"/>
              <a:gd name="connsiteX123" fmla="*/ 488555 w 1605470"/>
              <a:gd name="connsiteY123" fmla="*/ 2155135 h 6858000"/>
              <a:gd name="connsiteX124" fmla="*/ 486013 w 1605470"/>
              <a:gd name="connsiteY124" fmla="*/ 2118008 h 6858000"/>
              <a:gd name="connsiteX125" fmla="*/ 487006 w 1605470"/>
              <a:gd name="connsiteY125" fmla="*/ 2050531 h 6858000"/>
              <a:gd name="connsiteX126" fmla="*/ 478812 w 1605470"/>
              <a:gd name="connsiteY126" fmla="*/ 1963269 h 6858000"/>
              <a:gd name="connsiteX127" fmla="*/ 459990 w 1605470"/>
              <a:gd name="connsiteY127" fmla="*/ 1906352 h 6858000"/>
              <a:gd name="connsiteX128" fmla="*/ 436547 w 1605470"/>
              <a:gd name="connsiteY128" fmla="*/ 1861531 h 6858000"/>
              <a:gd name="connsiteX129" fmla="*/ 390346 w 1605470"/>
              <a:gd name="connsiteY129" fmla="*/ 1732919 h 6858000"/>
              <a:gd name="connsiteX130" fmla="*/ 362657 w 1605470"/>
              <a:gd name="connsiteY130" fmla="*/ 1663540 h 6858000"/>
              <a:gd name="connsiteX131" fmla="*/ 361783 w 1605470"/>
              <a:gd name="connsiteY131" fmla="*/ 1615777 h 6858000"/>
              <a:gd name="connsiteX132" fmla="*/ 342578 w 1605470"/>
              <a:gd name="connsiteY132" fmla="*/ 1563678 h 6858000"/>
              <a:gd name="connsiteX133" fmla="*/ 355658 w 1605470"/>
              <a:gd name="connsiteY133" fmla="*/ 1519474 h 6858000"/>
              <a:gd name="connsiteX134" fmla="*/ 348400 w 1605470"/>
              <a:gd name="connsiteY134" fmla="*/ 1477995 h 6858000"/>
              <a:gd name="connsiteX135" fmla="*/ 334485 w 1605470"/>
              <a:gd name="connsiteY135" fmla="*/ 1373769 h 6858000"/>
              <a:gd name="connsiteX136" fmla="*/ 342792 w 1605470"/>
              <a:gd name="connsiteY136" fmla="*/ 1307086 h 6858000"/>
              <a:gd name="connsiteX137" fmla="*/ 343980 w 1605470"/>
              <a:gd name="connsiteY137" fmla="*/ 1189033 h 6858000"/>
              <a:gd name="connsiteX138" fmla="*/ 348665 w 1605470"/>
              <a:gd name="connsiteY138" fmla="*/ 1168288 h 6858000"/>
              <a:gd name="connsiteX139" fmla="*/ 340947 w 1605470"/>
              <a:gd name="connsiteY139" fmla="*/ 1142577 h 6858000"/>
              <a:gd name="connsiteX140" fmla="*/ 330253 w 1605470"/>
              <a:gd name="connsiteY140" fmla="*/ 1088484 h 6858000"/>
              <a:gd name="connsiteX141" fmla="*/ 318989 w 1605470"/>
              <a:gd name="connsiteY141" fmla="*/ 1016103 h 6858000"/>
              <a:gd name="connsiteX142" fmla="*/ 320445 w 1605470"/>
              <a:gd name="connsiteY142" fmla="*/ 932283 h 6858000"/>
              <a:gd name="connsiteX143" fmla="*/ 322681 w 1605470"/>
              <a:gd name="connsiteY143" fmla="*/ 915925 h 6858000"/>
              <a:gd name="connsiteX144" fmla="*/ 315310 w 1605470"/>
              <a:gd name="connsiteY144" fmla="*/ 896999 h 6858000"/>
              <a:gd name="connsiteX145" fmla="*/ 284718 w 1605470"/>
              <a:gd name="connsiteY145" fmla="*/ 821517 h 6858000"/>
              <a:gd name="connsiteX146" fmla="*/ 263668 w 1605470"/>
              <a:gd name="connsiteY146" fmla="*/ 751353 h 6858000"/>
              <a:gd name="connsiteX147" fmla="*/ 263226 w 1605470"/>
              <a:gd name="connsiteY147" fmla="*/ 721230 h 6858000"/>
              <a:gd name="connsiteX148" fmla="*/ 248897 w 1605470"/>
              <a:gd name="connsiteY148" fmla="*/ 681659 h 6858000"/>
              <a:gd name="connsiteX149" fmla="*/ 234316 w 1605470"/>
              <a:gd name="connsiteY149" fmla="*/ 635218 h 6858000"/>
              <a:gd name="connsiteX150" fmla="*/ 239327 w 1605470"/>
              <a:gd name="connsiteY150" fmla="*/ 613763 h 6858000"/>
              <a:gd name="connsiteX151" fmla="*/ 225269 w 1605470"/>
              <a:gd name="connsiteY151" fmla="*/ 598582 h 6858000"/>
              <a:gd name="connsiteX152" fmla="*/ 224950 w 1605470"/>
              <a:gd name="connsiteY152" fmla="*/ 576846 h 6858000"/>
              <a:gd name="connsiteX153" fmla="*/ 204576 w 1605470"/>
              <a:gd name="connsiteY153" fmla="*/ 530055 h 6858000"/>
              <a:gd name="connsiteX154" fmla="*/ 219064 w 1605470"/>
              <a:gd name="connsiteY154" fmla="*/ 469651 h 6858000"/>
              <a:gd name="connsiteX155" fmla="*/ 195012 w 1605470"/>
              <a:gd name="connsiteY155" fmla="*/ 448559 h 6858000"/>
              <a:gd name="connsiteX156" fmla="*/ 201434 w 1605470"/>
              <a:gd name="connsiteY156" fmla="*/ 441529 h 6858000"/>
              <a:gd name="connsiteX157" fmla="*/ 200655 w 1605470"/>
              <a:gd name="connsiteY157" fmla="*/ 428927 h 6858000"/>
              <a:gd name="connsiteX158" fmla="*/ 190059 w 1605470"/>
              <a:gd name="connsiteY158" fmla="*/ 430161 h 6858000"/>
              <a:gd name="connsiteX159" fmla="*/ 167079 w 1605470"/>
              <a:gd name="connsiteY159" fmla="*/ 367211 h 6858000"/>
              <a:gd name="connsiteX160" fmla="*/ 124571 w 1605470"/>
              <a:gd name="connsiteY160" fmla="*/ 302178 h 6858000"/>
              <a:gd name="connsiteX161" fmla="*/ 103243 w 1605470"/>
              <a:gd name="connsiteY161" fmla="*/ 211375 h 6858000"/>
              <a:gd name="connsiteX162" fmla="*/ 94571 w 1605470"/>
              <a:gd name="connsiteY162" fmla="*/ 184179 h 6858000"/>
              <a:gd name="connsiteX163" fmla="*/ 13437 w 1605470"/>
              <a:gd name="connsiteY163" fmla="*/ 19287 h 6858000"/>
              <a:gd name="connsiteX164" fmla="*/ 0 w 1605470"/>
              <a:gd name="connsiteY16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0510 w 1605470"/>
              <a:gd name="connsiteY96" fmla="*/ 3361844 h 6858000"/>
              <a:gd name="connsiteX97" fmla="*/ 749397 w 1605470"/>
              <a:gd name="connsiteY97" fmla="*/ 3307769 h 6858000"/>
              <a:gd name="connsiteX98" fmla="*/ 766960 w 1605470"/>
              <a:gd name="connsiteY98" fmla="*/ 3250522 h 6858000"/>
              <a:gd name="connsiteX99" fmla="*/ 767385 w 1605470"/>
              <a:gd name="connsiteY99" fmla="*/ 3229163 h 6858000"/>
              <a:gd name="connsiteX100" fmla="*/ 769208 w 1605470"/>
              <a:gd name="connsiteY100" fmla="*/ 3217217 h 6858000"/>
              <a:gd name="connsiteX101" fmla="*/ 770350 w 1605470"/>
              <a:gd name="connsiteY101" fmla="*/ 3216125 h 6858000"/>
              <a:gd name="connsiteX102" fmla="*/ 756043 w 1605470"/>
              <a:gd name="connsiteY102" fmla="*/ 3183755 h 6858000"/>
              <a:gd name="connsiteX103" fmla="*/ 756544 w 1605470"/>
              <a:gd name="connsiteY103" fmla="*/ 3178642 h 6858000"/>
              <a:gd name="connsiteX104" fmla="*/ 744144 w 1605470"/>
              <a:gd name="connsiteY104" fmla="*/ 3158586 h 6858000"/>
              <a:gd name="connsiteX105" fmla="*/ 739378 w 1605470"/>
              <a:gd name="connsiteY105" fmla="*/ 3147669 h 6858000"/>
              <a:gd name="connsiteX106" fmla="*/ 734648 w 1605470"/>
              <a:gd name="connsiteY106" fmla="*/ 3145733 h 6858000"/>
              <a:gd name="connsiteX107" fmla="*/ 729329 w 1605470"/>
              <a:gd name="connsiteY107" fmla="*/ 3129034 h 6858000"/>
              <a:gd name="connsiteX108" fmla="*/ 729994 w 1605470"/>
              <a:gd name="connsiteY108" fmla="*/ 3126682 h 6858000"/>
              <a:gd name="connsiteX109" fmla="*/ 720862 w 1605470"/>
              <a:gd name="connsiteY109" fmla="*/ 3114519 h 6858000"/>
              <a:gd name="connsiteX110" fmla="*/ 707471 w 1605470"/>
              <a:gd name="connsiteY110" fmla="*/ 3106272 h 6858000"/>
              <a:gd name="connsiteX111" fmla="*/ 680201 w 1605470"/>
              <a:gd name="connsiteY111" fmla="*/ 2958185 h 6858000"/>
              <a:gd name="connsiteX112" fmla="*/ 622815 w 1605470"/>
              <a:gd name="connsiteY112" fmla="*/ 2762989 h 6858000"/>
              <a:gd name="connsiteX113" fmla="*/ 571733 w 1605470"/>
              <a:gd name="connsiteY113" fmla="*/ 2554718 h 6858000"/>
              <a:gd name="connsiteX114" fmla="*/ 551827 w 1605470"/>
              <a:gd name="connsiteY114" fmla="*/ 2485734 h 6858000"/>
              <a:gd name="connsiteX115" fmla="*/ 542550 w 1605470"/>
              <a:gd name="connsiteY115" fmla="*/ 2447068 h 6858000"/>
              <a:gd name="connsiteX116" fmla="*/ 529511 w 1605470"/>
              <a:gd name="connsiteY116" fmla="*/ 2425819 h 6858000"/>
              <a:gd name="connsiteX117" fmla="*/ 528878 w 1605470"/>
              <a:gd name="connsiteY117" fmla="*/ 2408971 h 6858000"/>
              <a:gd name="connsiteX118" fmla="*/ 535510 w 1605470"/>
              <a:gd name="connsiteY118" fmla="*/ 2402874 h 6858000"/>
              <a:gd name="connsiteX119" fmla="*/ 538122 w 1605470"/>
              <a:gd name="connsiteY119" fmla="*/ 2381443 h 6858000"/>
              <a:gd name="connsiteX120" fmla="*/ 514451 w 1605470"/>
              <a:gd name="connsiteY120" fmla="*/ 2261920 h 6858000"/>
              <a:gd name="connsiteX121" fmla="*/ 504338 w 1605470"/>
              <a:gd name="connsiteY121" fmla="*/ 2195378 h 6858000"/>
              <a:gd name="connsiteX122" fmla="*/ 488555 w 1605470"/>
              <a:gd name="connsiteY122" fmla="*/ 2155135 h 6858000"/>
              <a:gd name="connsiteX123" fmla="*/ 486013 w 1605470"/>
              <a:gd name="connsiteY123" fmla="*/ 2118008 h 6858000"/>
              <a:gd name="connsiteX124" fmla="*/ 487006 w 1605470"/>
              <a:gd name="connsiteY124" fmla="*/ 2050531 h 6858000"/>
              <a:gd name="connsiteX125" fmla="*/ 478812 w 1605470"/>
              <a:gd name="connsiteY125" fmla="*/ 1963269 h 6858000"/>
              <a:gd name="connsiteX126" fmla="*/ 459990 w 1605470"/>
              <a:gd name="connsiteY126" fmla="*/ 1906352 h 6858000"/>
              <a:gd name="connsiteX127" fmla="*/ 436547 w 1605470"/>
              <a:gd name="connsiteY127" fmla="*/ 1861531 h 6858000"/>
              <a:gd name="connsiteX128" fmla="*/ 390346 w 1605470"/>
              <a:gd name="connsiteY128" fmla="*/ 1732919 h 6858000"/>
              <a:gd name="connsiteX129" fmla="*/ 362657 w 1605470"/>
              <a:gd name="connsiteY129" fmla="*/ 1663540 h 6858000"/>
              <a:gd name="connsiteX130" fmla="*/ 361783 w 1605470"/>
              <a:gd name="connsiteY130" fmla="*/ 1615777 h 6858000"/>
              <a:gd name="connsiteX131" fmla="*/ 342578 w 1605470"/>
              <a:gd name="connsiteY131" fmla="*/ 1563678 h 6858000"/>
              <a:gd name="connsiteX132" fmla="*/ 355658 w 1605470"/>
              <a:gd name="connsiteY132" fmla="*/ 1519474 h 6858000"/>
              <a:gd name="connsiteX133" fmla="*/ 348400 w 1605470"/>
              <a:gd name="connsiteY133" fmla="*/ 1477995 h 6858000"/>
              <a:gd name="connsiteX134" fmla="*/ 334485 w 1605470"/>
              <a:gd name="connsiteY134" fmla="*/ 1373769 h 6858000"/>
              <a:gd name="connsiteX135" fmla="*/ 342792 w 1605470"/>
              <a:gd name="connsiteY135" fmla="*/ 1307086 h 6858000"/>
              <a:gd name="connsiteX136" fmla="*/ 343980 w 1605470"/>
              <a:gd name="connsiteY136" fmla="*/ 1189033 h 6858000"/>
              <a:gd name="connsiteX137" fmla="*/ 348665 w 1605470"/>
              <a:gd name="connsiteY137" fmla="*/ 1168288 h 6858000"/>
              <a:gd name="connsiteX138" fmla="*/ 340947 w 1605470"/>
              <a:gd name="connsiteY138" fmla="*/ 1142577 h 6858000"/>
              <a:gd name="connsiteX139" fmla="*/ 330253 w 1605470"/>
              <a:gd name="connsiteY139" fmla="*/ 1088484 h 6858000"/>
              <a:gd name="connsiteX140" fmla="*/ 318989 w 1605470"/>
              <a:gd name="connsiteY140" fmla="*/ 1016103 h 6858000"/>
              <a:gd name="connsiteX141" fmla="*/ 320445 w 1605470"/>
              <a:gd name="connsiteY141" fmla="*/ 932283 h 6858000"/>
              <a:gd name="connsiteX142" fmla="*/ 322681 w 1605470"/>
              <a:gd name="connsiteY142" fmla="*/ 915925 h 6858000"/>
              <a:gd name="connsiteX143" fmla="*/ 315310 w 1605470"/>
              <a:gd name="connsiteY143" fmla="*/ 896999 h 6858000"/>
              <a:gd name="connsiteX144" fmla="*/ 284718 w 1605470"/>
              <a:gd name="connsiteY144" fmla="*/ 821517 h 6858000"/>
              <a:gd name="connsiteX145" fmla="*/ 263668 w 1605470"/>
              <a:gd name="connsiteY145" fmla="*/ 751353 h 6858000"/>
              <a:gd name="connsiteX146" fmla="*/ 263226 w 1605470"/>
              <a:gd name="connsiteY146" fmla="*/ 721230 h 6858000"/>
              <a:gd name="connsiteX147" fmla="*/ 248897 w 1605470"/>
              <a:gd name="connsiteY147" fmla="*/ 681659 h 6858000"/>
              <a:gd name="connsiteX148" fmla="*/ 234316 w 1605470"/>
              <a:gd name="connsiteY148" fmla="*/ 635218 h 6858000"/>
              <a:gd name="connsiteX149" fmla="*/ 239327 w 1605470"/>
              <a:gd name="connsiteY149" fmla="*/ 613763 h 6858000"/>
              <a:gd name="connsiteX150" fmla="*/ 225269 w 1605470"/>
              <a:gd name="connsiteY150" fmla="*/ 598582 h 6858000"/>
              <a:gd name="connsiteX151" fmla="*/ 224950 w 1605470"/>
              <a:gd name="connsiteY151" fmla="*/ 576846 h 6858000"/>
              <a:gd name="connsiteX152" fmla="*/ 204576 w 1605470"/>
              <a:gd name="connsiteY152" fmla="*/ 530055 h 6858000"/>
              <a:gd name="connsiteX153" fmla="*/ 219064 w 1605470"/>
              <a:gd name="connsiteY153" fmla="*/ 469651 h 6858000"/>
              <a:gd name="connsiteX154" fmla="*/ 195012 w 1605470"/>
              <a:gd name="connsiteY154" fmla="*/ 448559 h 6858000"/>
              <a:gd name="connsiteX155" fmla="*/ 201434 w 1605470"/>
              <a:gd name="connsiteY155" fmla="*/ 441529 h 6858000"/>
              <a:gd name="connsiteX156" fmla="*/ 200655 w 1605470"/>
              <a:gd name="connsiteY156" fmla="*/ 428927 h 6858000"/>
              <a:gd name="connsiteX157" fmla="*/ 190059 w 1605470"/>
              <a:gd name="connsiteY157" fmla="*/ 430161 h 6858000"/>
              <a:gd name="connsiteX158" fmla="*/ 167079 w 1605470"/>
              <a:gd name="connsiteY158" fmla="*/ 367211 h 6858000"/>
              <a:gd name="connsiteX159" fmla="*/ 124571 w 1605470"/>
              <a:gd name="connsiteY159" fmla="*/ 302178 h 6858000"/>
              <a:gd name="connsiteX160" fmla="*/ 103243 w 1605470"/>
              <a:gd name="connsiteY160" fmla="*/ 211375 h 6858000"/>
              <a:gd name="connsiteX161" fmla="*/ 94571 w 1605470"/>
              <a:gd name="connsiteY161" fmla="*/ 184179 h 6858000"/>
              <a:gd name="connsiteX162" fmla="*/ 13437 w 1605470"/>
              <a:gd name="connsiteY162" fmla="*/ 19287 h 6858000"/>
              <a:gd name="connsiteX163" fmla="*/ 0 w 1605470"/>
              <a:gd name="connsiteY16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49397 w 1605470"/>
              <a:gd name="connsiteY96" fmla="*/ 3307769 h 6858000"/>
              <a:gd name="connsiteX97" fmla="*/ 766960 w 1605470"/>
              <a:gd name="connsiteY97" fmla="*/ 3250522 h 6858000"/>
              <a:gd name="connsiteX98" fmla="*/ 767385 w 1605470"/>
              <a:gd name="connsiteY98" fmla="*/ 3229163 h 6858000"/>
              <a:gd name="connsiteX99" fmla="*/ 769208 w 1605470"/>
              <a:gd name="connsiteY99" fmla="*/ 3217217 h 6858000"/>
              <a:gd name="connsiteX100" fmla="*/ 770350 w 1605470"/>
              <a:gd name="connsiteY100" fmla="*/ 3216125 h 6858000"/>
              <a:gd name="connsiteX101" fmla="*/ 756043 w 1605470"/>
              <a:gd name="connsiteY101" fmla="*/ 3183755 h 6858000"/>
              <a:gd name="connsiteX102" fmla="*/ 756544 w 1605470"/>
              <a:gd name="connsiteY102" fmla="*/ 3178642 h 6858000"/>
              <a:gd name="connsiteX103" fmla="*/ 744144 w 1605470"/>
              <a:gd name="connsiteY103" fmla="*/ 3158586 h 6858000"/>
              <a:gd name="connsiteX104" fmla="*/ 739378 w 1605470"/>
              <a:gd name="connsiteY104" fmla="*/ 3147669 h 6858000"/>
              <a:gd name="connsiteX105" fmla="*/ 734648 w 1605470"/>
              <a:gd name="connsiteY105" fmla="*/ 3145733 h 6858000"/>
              <a:gd name="connsiteX106" fmla="*/ 729329 w 1605470"/>
              <a:gd name="connsiteY106" fmla="*/ 3129034 h 6858000"/>
              <a:gd name="connsiteX107" fmla="*/ 729994 w 1605470"/>
              <a:gd name="connsiteY107" fmla="*/ 3126682 h 6858000"/>
              <a:gd name="connsiteX108" fmla="*/ 720862 w 1605470"/>
              <a:gd name="connsiteY108" fmla="*/ 3114519 h 6858000"/>
              <a:gd name="connsiteX109" fmla="*/ 707471 w 1605470"/>
              <a:gd name="connsiteY109" fmla="*/ 3106272 h 6858000"/>
              <a:gd name="connsiteX110" fmla="*/ 680201 w 1605470"/>
              <a:gd name="connsiteY110" fmla="*/ 2958185 h 6858000"/>
              <a:gd name="connsiteX111" fmla="*/ 622815 w 1605470"/>
              <a:gd name="connsiteY111" fmla="*/ 2762989 h 6858000"/>
              <a:gd name="connsiteX112" fmla="*/ 571733 w 1605470"/>
              <a:gd name="connsiteY112" fmla="*/ 2554718 h 6858000"/>
              <a:gd name="connsiteX113" fmla="*/ 551827 w 1605470"/>
              <a:gd name="connsiteY113" fmla="*/ 2485734 h 6858000"/>
              <a:gd name="connsiteX114" fmla="*/ 542550 w 1605470"/>
              <a:gd name="connsiteY114" fmla="*/ 2447068 h 6858000"/>
              <a:gd name="connsiteX115" fmla="*/ 529511 w 1605470"/>
              <a:gd name="connsiteY115" fmla="*/ 2425819 h 6858000"/>
              <a:gd name="connsiteX116" fmla="*/ 528878 w 1605470"/>
              <a:gd name="connsiteY116" fmla="*/ 2408971 h 6858000"/>
              <a:gd name="connsiteX117" fmla="*/ 535510 w 1605470"/>
              <a:gd name="connsiteY117" fmla="*/ 2402874 h 6858000"/>
              <a:gd name="connsiteX118" fmla="*/ 538122 w 1605470"/>
              <a:gd name="connsiteY118" fmla="*/ 2381443 h 6858000"/>
              <a:gd name="connsiteX119" fmla="*/ 514451 w 1605470"/>
              <a:gd name="connsiteY119" fmla="*/ 2261920 h 6858000"/>
              <a:gd name="connsiteX120" fmla="*/ 504338 w 1605470"/>
              <a:gd name="connsiteY120" fmla="*/ 2195378 h 6858000"/>
              <a:gd name="connsiteX121" fmla="*/ 488555 w 1605470"/>
              <a:gd name="connsiteY121" fmla="*/ 2155135 h 6858000"/>
              <a:gd name="connsiteX122" fmla="*/ 486013 w 1605470"/>
              <a:gd name="connsiteY122" fmla="*/ 2118008 h 6858000"/>
              <a:gd name="connsiteX123" fmla="*/ 487006 w 1605470"/>
              <a:gd name="connsiteY123" fmla="*/ 2050531 h 6858000"/>
              <a:gd name="connsiteX124" fmla="*/ 478812 w 1605470"/>
              <a:gd name="connsiteY124" fmla="*/ 1963269 h 6858000"/>
              <a:gd name="connsiteX125" fmla="*/ 459990 w 1605470"/>
              <a:gd name="connsiteY125" fmla="*/ 1906352 h 6858000"/>
              <a:gd name="connsiteX126" fmla="*/ 436547 w 1605470"/>
              <a:gd name="connsiteY126" fmla="*/ 1861531 h 6858000"/>
              <a:gd name="connsiteX127" fmla="*/ 390346 w 1605470"/>
              <a:gd name="connsiteY127" fmla="*/ 1732919 h 6858000"/>
              <a:gd name="connsiteX128" fmla="*/ 362657 w 1605470"/>
              <a:gd name="connsiteY128" fmla="*/ 1663540 h 6858000"/>
              <a:gd name="connsiteX129" fmla="*/ 361783 w 1605470"/>
              <a:gd name="connsiteY129" fmla="*/ 1615777 h 6858000"/>
              <a:gd name="connsiteX130" fmla="*/ 342578 w 1605470"/>
              <a:gd name="connsiteY130" fmla="*/ 1563678 h 6858000"/>
              <a:gd name="connsiteX131" fmla="*/ 355658 w 1605470"/>
              <a:gd name="connsiteY131" fmla="*/ 1519474 h 6858000"/>
              <a:gd name="connsiteX132" fmla="*/ 348400 w 1605470"/>
              <a:gd name="connsiteY132" fmla="*/ 1477995 h 6858000"/>
              <a:gd name="connsiteX133" fmla="*/ 334485 w 1605470"/>
              <a:gd name="connsiteY133" fmla="*/ 1373769 h 6858000"/>
              <a:gd name="connsiteX134" fmla="*/ 342792 w 1605470"/>
              <a:gd name="connsiteY134" fmla="*/ 1307086 h 6858000"/>
              <a:gd name="connsiteX135" fmla="*/ 343980 w 1605470"/>
              <a:gd name="connsiteY135" fmla="*/ 1189033 h 6858000"/>
              <a:gd name="connsiteX136" fmla="*/ 348665 w 1605470"/>
              <a:gd name="connsiteY136" fmla="*/ 1168288 h 6858000"/>
              <a:gd name="connsiteX137" fmla="*/ 340947 w 1605470"/>
              <a:gd name="connsiteY137" fmla="*/ 1142577 h 6858000"/>
              <a:gd name="connsiteX138" fmla="*/ 330253 w 1605470"/>
              <a:gd name="connsiteY138" fmla="*/ 1088484 h 6858000"/>
              <a:gd name="connsiteX139" fmla="*/ 318989 w 1605470"/>
              <a:gd name="connsiteY139" fmla="*/ 1016103 h 6858000"/>
              <a:gd name="connsiteX140" fmla="*/ 320445 w 1605470"/>
              <a:gd name="connsiteY140" fmla="*/ 932283 h 6858000"/>
              <a:gd name="connsiteX141" fmla="*/ 322681 w 1605470"/>
              <a:gd name="connsiteY141" fmla="*/ 915925 h 6858000"/>
              <a:gd name="connsiteX142" fmla="*/ 315310 w 1605470"/>
              <a:gd name="connsiteY142" fmla="*/ 896999 h 6858000"/>
              <a:gd name="connsiteX143" fmla="*/ 284718 w 1605470"/>
              <a:gd name="connsiteY143" fmla="*/ 821517 h 6858000"/>
              <a:gd name="connsiteX144" fmla="*/ 263668 w 1605470"/>
              <a:gd name="connsiteY144" fmla="*/ 751353 h 6858000"/>
              <a:gd name="connsiteX145" fmla="*/ 263226 w 1605470"/>
              <a:gd name="connsiteY145" fmla="*/ 721230 h 6858000"/>
              <a:gd name="connsiteX146" fmla="*/ 248897 w 1605470"/>
              <a:gd name="connsiteY146" fmla="*/ 681659 h 6858000"/>
              <a:gd name="connsiteX147" fmla="*/ 234316 w 1605470"/>
              <a:gd name="connsiteY147" fmla="*/ 635218 h 6858000"/>
              <a:gd name="connsiteX148" fmla="*/ 239327 w 1605470"/>
              <a:gd name="connsiteY148" fmla="*/ 613763 h 6858000"/>
              <a:gd name="connsiteX149" fmla="*/ 225269 w 1605470"/>
              <a:gd name="connsiteY149" fmla="*/ 598582 h 6858000"/>
              <a:gd name="connsiteX150" fmla="*/ 224950 w 1605470"/>
              <a:gd name="connsiteY150" fmla="*/ 576846 h 6858000"/>
              <a:gd name="connsiteX151" fmla="*/ 204576 w 1605470"/>
              <a:gd name="connsiteY151" fmla="*/ 530055 h 6858000"/>
              <a:gd name="connsiteX152" fmla="*/ 219064 w 1605470"/>
              <a:gd name="connsiteY152" fmla="*/ 469651 h 6858000"/>
              <a:gd name="connsiteX153" fmla="*/ 195012 w 1605470"/>
              <a:gd name="connsiteY153" fmla="*/ 448559 h 6858000"/>
              <a:gd name="connsiteX154" fmla="*/ 201434 w 1605470"/>
              <a:gd name="connsiteY154" fmla="*/ 441529 h 6858000"/>
              <a:gd name="connsiteX155" fmla="*/ 200655 w 1605470"/>
              <a:gd name="connsiteY155" fmla="*/ 428927 h 6858000"/>
              <a:gd name="connsiteX156" fmla="*/ 190059 w 1605470"/>
              <a:gd name="connsiteY156" fmla="*/ 430161 h 6858000"/>
              <a:gd name="connsiteX157" fmla="*/ 167079 w 1605470"/>
              <a:gd name="connsiteY157" fmla="*/ 367211 h 6858000"/>
              <a:gd name="connsiteX158" fmla="*/ 124571 w 1605470"/>
              <a:gd name="connsiteY158" fmla="*/ 302178 h 6858000"/>
              <a:gd name="connsiteX159" fmla="*/ 103243 w 1605470"/>
              <a:gd name="connsiteY159" fmla="*/ 211375 h 6858000"/>
              <a:gd name="connsiteX160" fmla="*/ 94571 w 1605470"/>
              <a:gd name="connsiteY160" fmla="*/ 184179 h 6858000"/>
              <a:gd name="connsiteX161" fmla="*/ 13437 w 1605470"/>
              <a:gd name="connsiteY161" fmla="*/ 19287 h 6858000"/>
              <a:gd name="connsiteX162" fmla="*/ 0 w 1605470"/>
              <a:gd name="connsiteY162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49397 w 1605470"/>
              <a:gd name="connsiteY96" fmla="*/ 3307769 h 6858000"/>
              <a:gd name="connsiteX97" fmla="*/ 766960 w 1605470"/>
              <a:gd name="connsiteY97" fmla="*/ 3250522 h 6858000"/>
              <a:gd name="connsiteX98" fmla="*/ 767385 w 1605470"/>
              <a:gd name="connsiteY98" fmla="*/ 3229163 h 6858000"/>
              <a:gd name="connsiteX99" fmla="*/ 769208 w 1605470"/>
              <a:gd name="connsiteY99" fmla="*/ 3217217 h 6858000"/>
              <a:gd name="connsiteX100" fmla="*/ 770350 w 1605470"/>
              <a:gd name="connsiteY100" fmla="*/ 3216125 h 6858000"/>
              <a:gd name="connsiteX101" fmla="*/ 756043 w 1605470"/>
              <a:gd name="connsiteY101" fmla="*/ 3183755 h 6858000"/>
              <a:gd name="connsiteX102" fmla="*/ 756544 w 1605470"/>
              <a:gd name="connsiteY102" fmla="*/ 3178642 h 6858000"/>
              <a:gd name="connsiteX103" fmla="*/ 744144 w 1605470"/>
              <a:gd name="connsiteY103" fmla="*/ 3158586 h 6858000"/>
              <a:gd name="connsiteX104" fmla="*/ 739378 w 1605470"/>
              <a:gd name="connsiteY104" fmla="*/ 3147669 h 6858000"/>
              <a:gd name="connsiteX105" fmla="*/ 734648 w 1605470"/>
              <a:gd name="connsiteY105" fmla="*/ 3145733 h 6858000"/>
              <a:gd name="connsiteX106" fmla="*/ 729329 w 1605470"/>
              <a:gd name="connsiteY106" fmla="*/ 3129034 h 6858000"/>
              <a:gd name="connsiteX107" fmla="*/ 729994 w 1605470"/>
              <a:gd name="connsiteY107" fmla="*/ 3126682 h 6858000"/>
              <a:gd name="connsiteX108" fmla="*/ 720862 w 1605470"/>
              <a:gd name="connsiteY108" fmla="*/ 3114519 h 6858000"/>
              <a:gd name="connsiteX109" fmla="*/ 707471 w 1605470"/>
              <a:gd name="connsiteY109" fmla="*/ 3106272 h 6858000"/>
              <a:gd name="connsiteX110" fmla="*/ 680201 w 1605470"/>
              <a:gd name="connsiteY110" fmla="*/ 2958185 h 6858000"/>
              <a:gd name="connsiteX111" fmla="*/ 622815 w 1605470"/>
              <a:gd name="connsiteY111" fmla="*/ 2762989 h 6858000"/>
              <a:gd name="connsiteX112" fmla="*/ 571733 w 1605470"/>
              <a:gd name="connsiteY112" fmla="*/ 2554718 h 6858000"/>
              <a:gd name="connsiteX113" fmla="*/ 551827 w 1605470"/>
              <a:gd name="connsiteY113" fmla="*/ 2485734 h 6858000"/>
              <a:gd name="connsiteX114" fmla="*/ 542550 w 1605470"/>
              <a:gd name="connsiteY114" fmla="*/ 2447068 h 6858000"/>
              <a:gd name="connsiteX115" fmla="*/ 529511 w 1605470"/>
              <a:gd name="connsiteY115" fmla="*/ 2425819 h 6858000"/>
              <a:gd name="connsiteX116" fmla="*/ 535510 w 1605470"/>
              <a:gd name="connsiteY116" fmla="*/ 2402874 h 6858000"/>
              <a:gd name="connsiteX117" fmla="*/ 538122 w 1605470"/>
              <a:gd name="connsiteY117" fmla="*/ 2381443 h 6858000"/>
              <a:gd name="connsiteX118" fmla="*/ 514451 w 1605470"/>
              <a:gd name="connsiteY118" fmla="*/ 2261920 h 6858000"/>
              <a:gd name="connsiteX119" fmla="*/ 504338 w 1605470"/>
              <a:gd name="connsiteY119" fmla="*/ 2195378 h 6858000"/>
              <a:gd name="connsiteX120" fmla="*/ 488555 w 1605470"/>
              <a:gd name="connsiteY120" fmla="*/ 2155135 h 6858000"/>
              <a:gd name="connsiteX121" fmla="*/ 486013 w 1605470"/>
              <a:gd name="connsiteY121" fmla="*/ 2118008 h 6858000"/>
              <a:gd name="connsiteX122" fmla="*/ 487006 w 1605470"/>
              <a:gd name="connsiteY122" fmla="*/ 2050531 h 6858000"/>
              <a:gd name="connsiteX123" fmla="*/ 478812 w 1605470"/>
              <a:gd name="connsiteY123" fmla="*/ 1963269 h 6858000"/>
              <a:gd name="connsiteX124" fmla="*/ 459990 w 1605470"/>
              <a:gd name="connsiteY124" fmla="*/ 1906352 h 6858000"/>
              <a:gd name="connsiteX125" fmla="*/ 436547 w 1605470"/>
              <a:gd name="connsiteY125" fmla="*/ 1861531 h 6858000"/>
              <a:gd name="connsiteX126" fmla="*/ 390346 w 1605470"/>
              <a:gd name="connsiteY126" fmla="*/ 1732919 h 6858000"/>
              <a:gd name="connsiteX127" fmla="*/ 362657 w 1605470"/>
              <a:gd name="connsiteY127" fmla="*/ 1663540 h 6858000"/>
              <a:gd name="connsiteX128" fmla="*/ 361783 w 1605470"/>
              <a:gd name="connsiteY128" fmla="*/ 1615777 h 6858000"/>
              <a:gd name="connsiteX129" fmla="*/ 342578 w 1605470"/>
              <a:gd name="connsiteY129" fmla="*/ 1563678 h 6858000"/>
              <a:gd name="connsiteX130" fmla="*/ 355658 w 1605470"/>
              <a:gd name="connsiteY130" fmla="*/ 1519474 h 6858000"/>
              <a:gd name="connsiteX131" fmla="*/ 348400 w 1605470"/>
              <a:gd name="connsiteY131" fmla="*/ 1477995 h 6858000"/>
              <a:gd name="connsiteX132" fmla="*/ 334485 w 1605470"/>
              <a:gd name="connsiteY132" fmla="*/ 1373769 h 6858000"/>
              <a:gd name="connsiteX133" fmla="*/ 342792 w 1605470"/>
              <a:gd name="connsiteY133" fmla="*/ 1307086 h 6858000"/>
              <a:gd name="connsiteX134" fmla="*/ 343980 w 1605470"/>
              <a:gd name="connsiteY134" fmla="*/ 1189033 h 6858000"/>
              <a:gd name="connsiteX135" fmla="*/ 348665 w 1605470"/>
              <a:gd name="connsiteY135" fmla="*/ 1168288 h 6858000"/>
              <a:gd name="connsiteX136" fmla="*/ 340947 w 1605470"/>
              <a:gd name="connsiteY136" fmla="*/ 1142577 h 6858000"/>
              <a:gd name="connsiteX137" fmla="*/ 330253 w 1605470"/>
              <a:gd name="connsiteY137" fmla="*/ 1088484 h 6858000"/>
              <a:gd name="connsiteX138" fmla="*/ 318989 w 1605470"/>
              <a:gd name="connsiteY138" fmla="*/ 1016103 h 6858000"/>
              <a:gd name="connsiteX139" fmla="*/ 320445 w 1605470"/>
              <a:gd name="connsiteY139" fmla="*/ 932283 h 6858000"/>
              <a:gd name="connsiteX140" fmla="*/ 322681 w 1605470"/>
              <a:gd name="connsiteY140" fmla="*/ 915925 h 6858000"/>
              <a:gd name="connsiteX141" fmla="*/ 315310 w 1605470"/>
              <a:gd name="connsiteY141" fmla="*/ 896999 h 6858000"/>
              <a:gd name="connsiteX142" fmla="*/ 284718 w 1605470"/>
              <a:gd name="connsiteY142" fmla="*/ 821517 h 6858000"/>
              <a:gd name="connsiteX143" fmla="*/ 263668 w 1605470"/>
              <a:gd name="connsiteY143" fmla="*/ 751353 h 6858000"/>
              <a:gd name="connsiteX144" fmla="*/ 263226 w 1605470"/>
              <a:gd name="connsiteY144" fmla="*/ 721230 h 6858000"/>
              <a:gd name="connsiteX145" fmla="*/ 248897 w 1605470"/>
              <a:gd name="connsiteY145" fmla="*/ 681659 h 6858000"/>
              <a:gd name="connsiteX146" fmla="*/ 234316 w 1605470"/>
              <a:gd name="connsiteY146" fmla="*/ 635218 h 6858000"/>
              <a:gd name="connsiteX147" fmla="*/ 239327 w 1605470"/>
              <a:gd name="connsiteY147" fmla="*/ 613763 h 6858000"/>
              <a:gd name="connsiteX148" fmla="*/ 225269 w 1605470"/>
              <a:gd name="connsiteY148" fmla="*/ 598582 h 6858000"/>
              <a:gd name="connsiteX149" fmla="*/ 224950 w 1605470"/>
              <a:gd name="connsiteY149" fmla="*/ 576846 h 6858000"/>
              <a:gd name="connsiteX150" fmla="*/ 204576 w 1605470"/>
              <a:gd name="connsiteY150" fmla="*/ 530055 h 6858000"/>
              <a:gd name="connsiteX151" fmla="*/ 219064 w 1605470"/>
              <a:gd name="connsiteY151" fmla="*/ 469651 h 6858000"/>
              <a:gd name="connsiteX152" fmla="*/ 195012 w 1605470"/>
              <a:gd name="connsiteY152" fmla="*/ 448559 h 6858000"/>
              <a:gd name="connsiteX153" fmla="*/ 201434 w 1605470"/>
              <a:gd name="connsiteY153" fmla="*/ 441529 h 6858000"/>
              <a:gd name="connsiteX154" fmla="*/ 200655 w 1605470"/>
              <a:gd name="connsiteY154" fmla="*/ 428927 h 6858000"/>
              <a:gd name="connsiteX155" fmla="*/ 190059 w 1605470"/>
              <a:gd name="connsiteY155" fmla="*/ 430161 h 6858000"/>
              <a:gd name="connsiteX156" fmla="*/ 167079 w 1605470"/>
              <a:gd name="connsiteY156" fmla="*/ 367211 h 6858000"/>
              <a:gd name="connsiteX157" fmla="*/ 124571 w 1605470"/>
              <a:gd name="connsiteY157" fmla="*/ 302178 h 6858000"/>
              <a:gd name="connsiteX158" fmla="*/ 103243 w 1605470"/>
              <a:gd name="connsiteY158" fmla="*/ 211375 h 6858000"/>
              <a:gd name="connsiteX159" fmla="*/ 94571 w 1605470"/>
              <a:gd name="connsiteY159" fmla="*/ 184179 h 6858000"/>
              <a:gd name="connsiteX160" fmla="*/ 13437 w 1605470"/>
              <a:gd name="connsiteY160" fmla="*/ 19287 h 6858000"/>
              <a:gd name="connsiteX161" fmla="*/ 0 w 1605470"/>
              <a:gd name="connsiteY16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49397 w 1605470"/>
              <a:gd name="connsiteY96" fmla="*/ 3307769 h 6858000"/>
              <a:gd name="connsiteX97" fmla="*/ 766960 w 1605470"/>
              <a:gd name="connsiteY97" fmla="*/ 3250522 h 6858000"/>
              <a:gd name="connsiteX98" fmla="*/ 767385 w 1605470"/>
              <a:gd name="connsiteY98" fmla="*/ 3229163 h 6858000"/>
              <a:gd name="connsiteX99" fmla="*/ 769208 w 1605470"/>
              <a:gd name="connsiteY99" fmla="*/ 3217217 h 6858000"/>
              <a:gd name="connsiteX100" fmla="*/ 756043 w 1605470"/>
              <a:gd name="connsiteY100" fmla="*/ 3183755 h 6858000"/>
              <a:gd name="connsiteX101" fmla="*/ 756544 w 1605470"/>
              <a:gd name="connsiteY101" fmla="*/ 3178642 h 6858000"/>
              <a:gd name="connsiteX102" fmla="*/ 744144 w 1605470"/>
              <a:gd name="connsiteY102" fmla="*/ 3158586 h 6858000"/>
              <a:gd name="connsiteX103" fmla="*/ 739378 w 1605470"/>
              <a:gd name="connsiteY103" fmla="*/ 3147669 h 6858000"/>
              <a:gd name="connsiteX104" fmla="*/ 734648 w 1605470"/>
              <a:gd name="connsiteY104" fmla="*/ 3145733 h 6858000"/>
              <a:gd name="connsiteX105" fmla="*/ 729329 w 1605470"/>
              <a:gd name="connsiteY105" fmla="*/ 3129034 h 6858000"/>
              <a:gd name="connsiteX106" fmla="*/ 729994 w 1605470"/>
              <a:gd name="connsiteY106" fmla="*/ 3126682 h 6858000"/>
              <a:gd name="connsiteX107" fmla="*/ 720862 w 1605470"/>
              <a:gd name="connsiteY107" fmla="*/ 3114519 h 6858000"/>
              <a:gd name="connsiteX108" fmla="*/ 707471 w 1605470"/>
              <a:gd name="connsiteY108" fmla="*/ 3106272 h 6858000"/>
              <a:gd name="connsiteX109" fmla="*/ 680201 w 1605470"/>
              <a:gd name="connsiteY109" fmla="*/ 2958185 h 6858000"/>
              <a:gd name="connsiteX110" fmla="*/ 622815 w 1605470"/>
              <a:gd name="connsiteY110" fmla="*/ 2762989 h 6858000"/>
              <a:gd name="connsiteX111" fmla="*/ 571733 w 1605470"/>
              <a:gd name="connsiteY111" fmla="*/ 2554718 h 6858000"/>
              <a:gd name="connsiteX112" fmla="*/ 551827 w 1605470"/>
              <a:gd name="connsiteY112" fmla="*/ 2485734 h 6858000"/>
              <a:gd name="connsiteX113" fmla="*/ 542550 w 1605470"/>
              <a:gd name="connsiteY113" fmla="*/ 2447068 h 6858000"/>
              <a:gd name="connsiteX114" fmla="*/ 529511 w 1605470"/>
              <a:gd name="connsiteY114" fmla="*/ 2425819 h 6858000"/>
              <a:gd name="connsiteX115" fmla="*/ 535510 w 1605470"/>
              <a:gd name="connsiteY115" fmla="*/ 2402874 h 6858000"/>
              <a:gd name="connsiteX116" fmla="*/ 538122 w 1605470"/>
              <a:gd name="connsiteY116" fmla="*/ 2381443 h 6858000"/>
              <a:gd name="connsiteX117" fmla="*/ 514451 w 1605470"/>
              <a:gd name="connsiteY117" fmla="*/ 2261920 h 6858000"/>
              <a:gd name="connsiteX118" fmla="*/ 504338 w 1605470"/>
              <a:gd name="connsiteY118" fmla="*/ 2195378 h 6858000"/>
              <a:gd name="connsiteX119" fmla="*/ 488555 w 1605470"/>
              <a:gd name="connsiteY119" fmla="*/ 2155135 h 6858000"/>
              <a:gd name="connsiteX120" fmla="*/ 486013 w 1605470"/>
              <a:gd name="connsiteY120" fmla="*/ 2118008 h 6858000"/>
              <a:gd name="connsiteX121" fmla="*/ 487006 w 1605470"/>
              <a:gd name="connsiteY121" fmla="*/ 2050531 h 6858000"/>
              <a:gd name="connsiteX122" fmla="*/ 478812 w 1605470"/>
              <a:gd name="connsiteY122" fmla="*/ 1963269 h 6858000"/>
              <a:gd name="connsiteX123" fmla="*/ 459990 w 1605470"/>
              <a:gd name="connsiteY123" fmla="*/ 1906352 h 6858000"/>
              <a:gd name="connsiteX124" fmla="*/ 436547 w 1605470"/>
              <a:gd name="connsiteY124" fmla="*/ 1861531 h 6858000"/>
              <a:gd name="connsiteX125" fmla="*/ 390346 w 1605470"/>
              <a:gd name="connsiteY125" fmla="*/ 1732919 h 6858000"/>
              <a:gd name="connsiteX126" fmla="*/ 362657 w 1605470"/>
              <a:gd name="connsiteY126" fmla="*/ 1663540 h 6858000"/>
              <a:gd name="connsiteX127" fmla="*/ 361783 w 1605470"/>
              <a:gd name="connsiteY127" fmla="*/ 1615777 h 6858000"/>
              <a:gd name="connsiteX128" fmla="*/ 342578 w 1605470"/>
              <a:gd name="connsiteY128" fmla="*/ 1563678 h 6858000"/>
              <a:gd name="connsiteX129" fmla="*/ 355658 w 1605470"/>
              <a:gd name="connsiteY129" fmla="*/ 1519474 h 6858000"/>
              <a:gd name="connsiteX130" fmla="*/ 348400 w 1605470"/>
              <a:gd name="connsiteY130" fmla="*/ 1477995 h 6858000"/>
              <a:gd name="connsiteX131" fmla="*/ 334485 w 1605470"/>
              <a:gd name="connsiteY131" fmla="*/ 1373769 h 6858000"/>
              <a:gd name="connsiteX132" fmla="*/ 342792 w 1605470"/>
              <a:gd name="connsiteY132" fmla="*/ 1307086 h 6858000"/>
              <a:gd name="connsiteX133" fmla="*/ 343980 w 1605470"/>
              <a:gd name="connsiteY133" fmla="*/ 1189033 h 6858000"/>
              <a:gd name="connsiteX134" fmla="*/ 348665 w 1605470"/>
              <a:gd name="connsiteY134" fmla="*/ 1168288 h 6858000"/>
              <a:gd name="connsiteX135" fmla="*/ 340947 w 1605470"/>
              <a:gd name="connsiteY135" fmla="*/ 1142577 h 6858000"/>
              <a:gd name="connsiteX136" fmla="*/ 330253 w 1605470"/>
              <a:gd name="connsiteY136" fmla="*/ 1088484 h 6858000"/>
              <a:gd name="connsiteX137" fmla="*/ 318989 w 1605470"/>
              <a:gd name="connsiteY137" fmla="*/ 1016103 h 6858000"/>
              <a:gd name="connsiteX138" fmla="*/ 320445 w 1605470"/>
              <a:gd name="connsiteY138" fmla="*/ 932283 h 6858000"/>
              <a:gd name="connsiteX139" fmla="*/ 322681 w 1605470"/>
              <a:gd name="connsiteY139" fmla="*/ 915925 h 6858000"/>
              <a:gd name="connsiteX140" fmla="*/ 315310 w 1605470"/>
              <a:gd name="connsiteY140" fmla="*/ 896999 h 6858000"/>
              <a:gd name="connsiteX141" fmla="*/ 284718 w 1605470"/>
              <a:gd name="connsiteY141" fmla="*/ 821517 h 6858000"/>
              <a:gd name="connsiteX142" fmla="*/ 263668 w 1605470"/>
              <a:gd name="connsiteY142" fmla="*/ 751353 h 6858000"/>
              <a:gd name="connsiteX143" fmla="*/ 263226 w 1605470"/>
              <a:gd name="connsiteY143" fmla="*/ 721230 h 6858000"/>
              <a:gd name="connsiteX144" fmla="*/ 248897 w 1605470"/>
              <a:gd name="connsiteY144" fmla="*/ 681659 h 6858000"/>
              <a:gd name="connsiteX145" fmla="*/ 234316 w 1605470"/>
              <a:gd name="connsiteY145" fmla="*/ 635218 h 6858000"/>
              <a:gd name="connsiteX146" fmla="*/ 239327 w 1605470"/>
              <a:gd name="connsiteY146" fmla="*/ 613763 h 6858000"/>
              <a:gd name="connsiteX147" fmla="*/ 225269 w 1605470"/>
              <a:gd name="connsiteY147" fmla="*/ 598582 h 6858000"/>
              <a:gd name="connsiteX148" fmla="*/ 224950 w 1605470"/>
              <a:gd name="connsiteY148" fmla="*/ 576846 h 6858000"/>
              <a:gd name="connsiteX149" fmla="*/ 204576 w 1605470"/>
              <a:gd name="connsiteY149" fmla="*/ 530055 h 6858000"/>
              <a:gd name="connsiteX150" fmla="*/ 219064 w 1605470"/>
              <a:gd name="connsiteY150" fmla="*/ 469651 h 6858000"/>
              <a:gd name="connsiteX151" fmla="*/ 195012 w 1605470"/>
              <a:gd name="connsiteY151" fmla="*/ 448559 h 6858000"/>
              <a:gd name="connsiteX152" fmla="*/ 201434 w 1605470"/>
              <a:gd name="connsiteY152" fmla="*/ 441529 h 6858000"/>
              <a:gd name="connsiteX153" fmla="*/ 200655 w 1605470"/>
              <a:gd name="connsiteY153" fmla="*/ 428927 h 6858000"/>
              <a:gd name="connsiteX154" fmla="*/ 190059 w 1605470"/>
              <a:gd name="connsiteY154" fmla="*/ 430161 h 6858000"/>
              <a:gd name="connsiteX155" fmla="*/ 167079 w 1605470"/>
              <a:gd name="connsiteY155" fmla="*/ 367211 h 6858000"/>
              <a:gd name="connsiteX156" fmla="*/ 124571 w 1605470"/>
              <a:gd name="connsiteY156" fmla="*/ 302178 h 6858000"/>
              <a:gd name="connsiteX157" fmla="*/ 103243 w 1605470"/>
              <a:gd name="connsiteY157" fmla="*/ 211375 h 6858000"/>
              <a:gd name="connsiteX158" fmla="*/ 94571 w 1605470"/>
              <a:gd name="connsiteY158" fmla="*/ 184179 h 6858000"/>
              <a:gd name="connsiteX159" fmla="*/ 13437 w 1605470"/>
              <a:gd name="connsiteY159" fmla="*/ 19287 h 6858000"/>
              <a:gd name="connsiteX160" fmla="*/ 0 w 1605470"/>
              <a:gd name="connsiteY16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49397 w 1605470"/>
              <a:gd name="connsiteY96" fmla="*/ 3307769 h 6858000"/>
              <a:gd name="connsiteX97" fmla="*/ 766960 w 1605470"/>
              <a:gd name="connsiteY97" fmla="*/ 3250522 h 6858000"/>
              <a:gd name="connsiteX98" fmla="*/ 767385 w 1605470"/>
              <a:gd name="connsiteY98" fmla="*/ 3229163 h 6858000"/>
              <a:gd name="connsiteX99" fmla="*/ 769208 w 1605470"/>
              <a:gd name="connsiteY99" fmla="*/ 3217217 h 6858000"/>
              <a:gd name="connsiteX100" fmla="*/ 756043 w 1605470"/>
              <a:gd name="connsiteY100" fmla="*/ 3183755 h 6858000"/>
              <a:gd name="connsiteX101" fmla="*/ 756544 w 1605470"/>
              <a:gd name="connsiteY101" fmla="*/ 3178642 h 6858000"/>
              <a:gd name="connsiteX102" fmla="*/ 744144 w 1605470"/>
              <a:gd name="connsiteY102" fmla="*/ 3158586 h 6858000"/>
              <a:gd name="connsiteX103" fmla="*/ 739378 w 1605470"/>
              <a:gd name="connsiteY103" fmla="*/ 3147669 h 6858000"/>
              <a:gd name="connsiteX104" fmla="*/ 729329 w 1605470"/>
              <a:gd name="connsiteY104" fmla="*/ 3129034 h 6858000"/>
              <a:gd name="connsiteX105" fmla="*/ 729994 w 1605470"/>
              <a:gd name="connsiteY105" fmla="*/ 3126682 h 6858000"/>
              <a:gd name="connsiteX106" fmla="*/ 720862 w 1605470"/>
              <a:gd name="connsiteY106" fmla="*/ 3114519 h 6858000"/>
              <a:gd name="connsiteX107" fmla="*/ 707471 w 1605470"/>
              <a:gd name="connsiteY107" fmla="*/ 3106272 h 6858000"/>
              <a:gd name="connsiteX108" fmla="*/ 680201 w 1605470"/>
              <a:gd name="connsiteY108" fmla="*/ 2958185 h 6858000"/>
              <a:gd name="connsiteX109" fmla="*/ 622815 w 1605470"/>
              <a:gd name="connsiteY109" fmla="*/ 2762989 h 6858000"/>
              <a:gd name="connsiteX110" fmla="*/ 571733 w 1605470"/>
              <a:gd name="connsiteY110" fmla="*/ 2554718 h 6858000"/>
              <a:gd name="connsiteX111" fmla="*/ 551827 w 1605470"/>
              <a:gd name="connsiteY111" fmla="*/ 2485734 h 6858000"/>
              <a:gd name="connsiteX112" fmla="*/ 542550 w 1605470"/>
              <a:gd name="connsiteY112" fmla="*/ 2447068 h 6858000"/>
              <a:gd name="connsiteX113" fmla="*/ 529511 w 1605470"/>
              <a:gd name="connsiteY113" fmla="*/ 2425819 h 6858000"/>
              <a:gd name="connsiteX114" fmla="*/ 535510 w 1605470"/>
              <a:gd name="connsiteY114" fmla="*/ 2402874 h 6858000"/>
              <a:gd name="connsiteX115" fmla="*/ 538122 w 1605470"/>
              <a:gd name="connsiteY115" fmla="*/ 2381443 h 6858000"/>
              <a:gd name="connsiteX116" fmla="*/ 514451 w 1605470"/>
              <a:gd name="connsiteY116" fmla="*/ 2261920 h 6858000"/>
              <a:gd name="connsiteX117" fmla="*/ 504338 w 1605470"/>
              <a:gd name="connsiteY117" fmla="*/ 2195378 h 6858000"/>
              <a:gd name="connsiteX118" fmla="*/ 488555 w 1605470"/>
              <a:gd name="connsiteY118" fmla="*/ 2155135 h 6858000"/>
              <a:gd name="connsiteX119" fmla="*/ 486013 w 1605470"/>
              <a:gd name="connsiteY119" fmla="*/ 2118008 h 6858000"/>
              <a:gd name="connsiteX120" fmla="*/ 487006 w 1605470"/>
              <a:gd name="connsiteY120" fmla="*/ 2050531 h 6858000"/>
              <a:gd name="connsiteX121" fmla="*/ 478812 w 1605470"/>
              <a:gd name="connsiteY121" fmla="*/ 1963269 h 6858000"/>
              <a:gd name="connsiteX122" fmla="*/ 459990 w 1605470"/>
              <a:gd name="connsiteY122" fmla="*/ 1906352 h 6858000"/>
              <a:gd name="connsiteX123" fmla="*/ 436547 w 1605470"/>
              <a:gd name="connsiteY123" fmla="*/ 1861531 h 6858000"/>
              <a:gd name="connsiteX124" fmla="*/ 390346 w 1605470"/>
              <a:gd name="connsiteY124" fmla="*/ 1732919 h 6858000"/>
              <a:gd name="connsiteX125" fmla="*/ 362657 w 1605470"/>
              <a:gd name="connsiteY125" fmla="*/ 1663540 h 6858000"/>
              <a:gd name="connsiteX126" fmla="*/ 361783 w 1605470"/>
              <a:gd name="connsiteY126" fmla="*/ 1615777 h 6858000"/>
              <a:gd name="connsiteX127" fmla="*/ 342578 w 1605470"/>
              <a:gd name="connsiteY127" fmla="*/ 1563678 h 6858000"/>
              <a:gd name="connsiteX128" fmla="*/ 355658 w 1605470"/>
              <a:gd name="connsiteY128" fmla="*/ 1519474 h 6858000"/>
              <a:gd name="connsiteX129" fmla="*/ 348400 w 1605470"/>
              <a:gd name="connsiteY129" fmla="*/ 1477995 h 6858000"/>
              <a:gd name="connsiteX130" fmla="*/ 334485 w 1605470"/>
              <a:gd name="connsiteY130" fmla="*/ 1373769 h 6858000"/>
              <a:gd name="connsiteX131" fmla="*/ 342792 w 1605470"/>
              <a:gd name="connsiteY131" fmla="*/ 1307086 h 6858000"/>
              <a:gd name="connsiteX132" fmla="*/ 343980 w 1605470"/>
              <a:gd name="connsiteY132" fmla="*/ 1189033 h 6858000"/>
              <a:gd name="connsiteX133" fmla="*/ 348665 w 1605470"/>
              <a:gd name="connsiteY133" fmla="*/ 1168288 h 6858000"/>
              <a:gd name="connsiteX134" fmla="*/ 340947 w 1605470"/>
              <a:gd name="connsiteY134" fmla="*/ 1142577 h 6858000"/>
              <a:gd name="connsiteX135" fmla="*/ 330253 w 1605470"/>
              <a:gd name="connsiteY135" fmla="*/ 1088484 h 6858000"/>
              <a:gd name="connsiteX136" fmla="*/ 318989 w 1605470"/>
              <a:gd name="connsiteY136" fmla="*/ 1016103 h 6858000"/>
              <a:gd name="connsiteX137" fmla="*/ 320445 w 1605470"/>
              <a:gd name="connsiteY137" fmla="*/ 932283 h 6858000"/>
              <a:gd name="connsiteX138" fmla="*/ 322681 w 1605470"/>
              <a:gd name="connsiteY138" fmla="*/ 915925 h 6858000"/>
              <a:gd name="connsiteX139" fmla="*/ 315310 w 1605470"/>
              <a:gd name="connsiteY139" fmla="*/ 896999 h 6858000"/>
              <a:gd name="connsiteX140" fmla="*/ 284718 w 1605470"/>
              <a:gd name="connsiteY140" fmla="*/ 821517 h 6858000"/>
              <a:gd name="connsiteX141" fmla="*/ 263668 w 1605470"/>
              <a:gd name="connsiteY141" fmla="*/ 751353 h 6858000"/>
              <a:gd name="connsiteX142" fmla="*/ 263226 w 1605470"/>
              <a:gd name="connsiteY142" fmla="*/ 721230 h 6858000"/>
              <a:gd name="connsiteX143" fmla="*/ 248897 w 1605470"/>
              <a:gd name="connsiteY143" fmla="*/ 681659 h 6858000"/>
              <a:gd name="connsiteX144" fmla="*/ 234316 w 1605470"/>
              <a:gd name="connsiteY144" fmla="*/ 635218 h 6858000"/>
              <a:gd name="connsiteX145" fmla="*/ 239327 w 1605470"/>
              <a:gd name="connsiteY145" fmla="*/ 613763 h 6858000"/>
              <a:gd name="connsiteX146" fmla="*/ 225269 w 1605470"/>
              <a:gd name="connsiteY146" fmla="*/ 598582 h 6858000"/>
              <a:gd name="connsiteX147" fmla="*/ 224950 w 1605470"/>
              <a:gd name="connsiteY147" fmla="*/ 576846 h 6858000"/>
              <a:gd name="connsiteX148" fmla="*/ 204576 w 1605470"/>
              <a:gd name="connsiteY148" fmla="*/ 530055 h 6858000"/>
              <a:gd name="connsiteX149" fmla="*/ 219064 w 1605470"/>
              <a:gd name="connsiteY149" fmla="*/ 469651 h 6858000"/>
              <a:gd name="connsiteX150" fmla="*/ 195012 w 1605470"/>
              <a:gd name="connsiteY150" fmla="*/ 448559 h 6858000"/>
              <a:gd name="connsiteX151" fmla="*/ 201434 w 1605470"/>
              <a:gd name="connsiteY151" fmla="*/ 441529 h 6858000"/>
              <a:gd name="connsiteX152" fmla="*/ 200655 w 1605470"/>
              <a:gd name="connsiteY152" fmla="*/ 428927 h 6858000"/>
              <a:gd name="connsiteX153" fmla="*/ 190059 w 1605470"/>
              <a:gd name="connsiteY153" fmla="*/ 430161 h 6858000"/>
              <a:gd name="connsiteX154" fmla="*/ 167079 w 1605470"/>
              <a:gd name="connsiteY154" fmla="*/ 367211 h 6858000"/>
              <a:gd name="connsiteX155" fmla="*/ 124571 w 1605470"/>
              <a:gd name="connsiteY155" fmla="*/ 302178 h 6858000"/>
              <a:gd name="connsiteX156" fmla="*/ 103243 w 1605470"/>
              <a:gd name="connsiteY156" fmla="*/ 211375 h 6858000"/>
              <a:gd name="connsiteX157" fmla="*/ 94571 w 1605470"/>
              <a:gd name="connsiteY157" fmla="*/ 184179 h 6858000"/>
              <a:gd name="connsiteX158" fmla="*/ 13437 w 1605470"/>
              <a:gd name="connsiteY158" fmla="*/ 19287 h 6858000"/>
              <a:gd name="connsiteX159" fmla="*/ 0 w 1605470"/>
              <a:gd name="connsiteY159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49397 w 1605470"/>
              <a:gd name="connsiteY96" fmla="*/ 3307769 h 6858000"/>
              <a:gd name="connsiteX97" fmla="*/ 766960 w 1605470"/>
              <a:gd name="connsiteY97" fmla="*/ 3250522 h 6858000"/>
              <a:gd name="connsiteX98" fmla="*/ 767385 w 1605470"/>
              <a:gd name="connsiteY98" fmla="*/ 3229163 h 6858000"/>
              <a:gd name="connsiteX99" fmla="*/ 769208 w 1605470"/>
              <a:gd name="connsiteY99" fmla="*/ 3217217 h 6858000"/>
              <a:gd name="connsiteX100" fmla="*/ 756043 w 1605470"/>
              <a:gd name="connsiteY100" fmla="*/ 3183755 h 6858000"/>
              <a:gd name="connsiteX101" fmla="*/ 756544 w 1605470"/>
              <a:gd name="connsiteY101" fmla="*/ 3178642 h 6858000"/>
              <a:gd name="connsiteX102" fmla="*/ 744144 w 1605470"/>
              <a:gd name="connsiteY102" fmla="*/ 3158586 h 6858000"/>
              <a:gd name="connsiteX103" fmla="*/ 729329 w 1605470"/>
              <a:gd name="connsiteY103" fmla="*/ 3129034 h 6858000"/>
              <a:gd name="connsiteX104" fmla="*/ 729994 w 1605470"/>
              <a:gd name="connsiteY104" fmla="*/ 3126682 h 6858000"/>
              <a:gd name="connsiteX105" fmla="*/ 720862 w 1605470"/>
              <a:gd name="connsiteY105" fmla="*/ 3114519 h 6858000"/>
              <a:gd name="connsiteX106" fmla="*/ 707471 w 1605470"/>
              <a:gd name="connsiteY106" fmla="*/ 3106272 h 6858000"/>
              <a:gd name="connsiteX107" fmla="*/ 680201 w 1605470"/>
              <a:gd name="connsiteY107" fmla="*/ 2958185 h 6858000"/>
              <a:gd name="connsiteX108" fmla="*/ 622815 w 1605470"/>
              <a:gd name="connsiteY108" fmla="*/ 2762989 h 6858000"/>
              <a:gd name="connsiteX109" fmla="*/ 571733 w 1605470"/>
              <a:gd name="connsiteY109" fmla="*/ 2554718 h 6858000"/>
              <a:gd name="connsiteX110" fmla="*/ 551827 w 1605470"/>
              <a:gd name="connsiteY110" fmla="*/ 2485734 h 6858000"/>
              <a:gd name="connsiteX111" fmla="*/ 542550 w 1605470"/>
              <a:gd name="connsiteY111" fmla="*/ 2447068 h 6858000"/>
              <a:gd name="connsiteX112" fmla="*/ 529511 w 1605470"/>
              <a:gd name="connsiteY112" fmla="*/ 2425819 h 6858000"/>
              <a:gd name="connsiteX113" fmla="*/ 535510 w 1605470"/>
              <a:gd name="connsiteY113" fmla="*/ 2402874 h 6858000"/>
              <a:gd name="connsiteX114" fmla="*/ 538122 w 1605470"/>
              <a:gd name="connsiteY114" fmla="*/ 2381443 h 6858000"/>
              <a:gd name="connsiteX115" fmla="*/ 514451 w 1605470"/>
              <a:gd name="connsiteY115" fmla="*/ 2261920 h 6858000"/>
              <a:gd name="connsiteX116" fmla="*/ 504338 w 1605470"/>
              <a:gd name="connsiteY116" fmla="*/ 2195378 h 6858000"/>
              <a:gd name="connsiteX117" fmla="*/ 488555 w 1605470"/>
              <a:gd name="connsiteY117" fmla="*/ 2155135 h 6858000"/>
              <a:gd name="connsiteX118" fmla="*/ 486013 w 1605470"/>
              <a:gd name="connsiteY118" fmla="*/ 2118008 h 6858000"/>
              <a:gd name="connsiteX119" fmla="*/ 487006 w 1605470"/>
              <a:gd name="connsiteY119" fmla="*/ 2050531 h 6858000"/>
              <a:gd name="connsiteX120" fmla="*/ 478812 w 1605470"/>
              <a:gd name="connsiteY120" fmla="*/ 1963269 h 6858000"/>
              <a:gd name="connsiteX121" fmla="*/ 459990 w 1605470"/>
              <a:gd name="connsiteY121" fmla="*/ 1906352 h 6858000"/>
              <a:gd name="connsiteX122" fmla="*/ 436547 w 1605470"/>
              <a:gd name="connsiteY122" fmla="*/ 1861531 h 6858000"/>
              <a:gd name="connsiteX123" fmla="*/ 390346 w 1605470"/>
              <a:gd name="connsiteY123" fmla="*/ 1732919 h 6858000"/>
              <a:gd name="connsiteX124" fmla="*/ 362657 w 1605470"/>
              <a:gd name="connsiteY124" fmla="*/ 1663540 h 6858000"/>
              <a:gd name="connsiteX125" fmla="*/ 361783 w 1605470"/>
              <a:gd name="connsiteY125" fmla="*/ 1615777 h 6858000"/>
              <a:gd name="connsiteX126" fmla="*/ 342578 w 1605470"/>
              <a:gd name="connsiteY126" fmla="*/ 1563678 h 6858000"/>
              <a:gd name="connsiteX127" fmla="*/ 355658 w 1605470"/>
              <a:gd name="connsiteY127" fmla="*/ 1519474 h 6858000"/>
              <a:gd name="connsiteX128" fmla="*/ 348400 w 1605470"/>
              <a:gd name="connsiteY128" fmla="*/ 1477995 h 6858000"/>
              <a:gd name="connsiteX129" fmla="*/ 334485 w 1605470"/>
              <a:gd name="connsiteY129" fmla="*/ 1373769 h 6858000"/>
              <a:gd name="connsiteX130" fmla="*/ 342792 w 1605470"/>
              <a:gd name="connsiteY130" fmla="*/ 1307086 h 6858000"/>
              <a:gd name="connsiteX131" fmla="*/ 343980 w 1605470"/>
              <a:gd name="connsiteY131" fmla="*/ 1189033 h 6858000"/>
              <a:gd name="connsiteX132" fmla="*/ 348665 w 1605470"/>
              <a:gd name="connsiteY132" fmla="*/ 1168288 h 6858000"/>
              <a:gd name="connsiteX133" fmla="*/ 340947 w 1605470"/>
              <a:gd name="connsiteY133" fmla="*/ 1142577 h 6858000"/>
              <a:gd name="connsiteX134" fmla="*/ 330253 w 1605470"/>
              <a:gd name="connsiteY134" fmla="*/ 1088484 h 6858000"/>
              <a:gd name="connsiteX135" fmla="*/ 318989 w 1605470"/>
              <a:gd name="connsiteY135" fmla="*/ 1016103 h 6858000"/>
              <a:gd name="connsiteX136" fmla="*/ 320445 w 1605470"/>
              <a:gd name="connsiteY136" fmla="*/ 932283 h 6858000"/>
              <a:gd name="connsiteX137" fmla="*/ 322681 w 1605470"/>
              <a:gd name="connsiteY137" fmla="*/ 915925 h 6858000"/>
              <a:gd name="connsiteX138" fmla="*/ 315310 w 1605470"/>
              <a:gd name="connsiteY138" fmla="*/ 896999 h 6858000"/>
              <a:gd name="connsiteX139" fmla="*/ 284718 w 1605470"/>
              <a:gd name="connsiteY139" fmla="*/ 821517 h 6858000"/>
              <a:gd name="connsiteX140" fmla="*/ 263668 w 1605470"/>
              <a:gd name="connsiteY140" fmla="*/ 751353 h 6858000"/>
              <a:gd name="connsiteX141" fmla="*/ 263226 w 1605470"/>
              <a:gd name="connsiteY141" fmla="*/ 721230 h 6858000"/>
              <a:gd name="connsiteX142" fmla="*/ 248897 w 1605470"/>
              <a:gd name="connsiteY142" fmla="*/ 681659 h 6858000"/>
              <a:gd name="connsiteX143" fmla="*/ 234316 w 1605470"/>
              <a:gd name="connsiteY143" fmla="*/ 635218 h 6858000"/>
              <a:gd name="connsiteX144" fmla="*/ 239327 w 1605470"/>
              <a:gd name="connsiteY144" fmla="*/ 613763 h 6858000"/>
              <a:gd name="connsiteX145" fmla="*/ 225269 w 1605470"/>
              <a:gd name="connsiteY145" fmla="*/ 598582 h 6858000"/>
              <a:gd name="connsiteX146" fmla="*/ 224950 w 1605470"/>
              <a:gd name="connsiteY146" fmla="*/ 576846 h 6858000"/>
              <a:gd name="connsiteX147" fmla="*/ 204576 w 1605470"/>
              <a:gd name="connsiteY147" fmla="*/ 530055 h 6858000"/>
              <a:gd name="connsiteX148" fmla="*/ 219064 w 1605470"/>
              <a:gd name="connsiteY148" fmla="*/ 469651 h 6858000"/>
              <a:gd name="connsiteX149" fmla="*/ 195012 w 1605470"/>
              <a:gd name="connsiteY149" fmla="*/ 448559 h 6858000"/>
              <a:gd name="connsiteX150" fmla="*/ 201434 w 1605470"/>
              <a:gd name="connsiteY150" fmla="*/ 441529 h 6858000"/>
              <a:gd name="connsiteX151" fmla="*/ 200655 w 1605470"/>
              <a:gd name="connsiteY151" fmla="*/ 428927 h 6858000"/>
              <a:gd name="connsiteX152" fmla="*/ 190059 w 1605470"/>
              <a:gd name="connsiteY152" fmla="*/ 430161 h 6858000"/>
              <a:gd name="connsiteX153" fmla="*/ 167079 w 1605470"/>
              <a:gd name="connsiteY153" fmla="*/ 367211 h 6858000"/>
              <a:gd name="connsiteX154" fmla="*/ 124571 w 1605470"/>
              <a:gd name="connsiteY154" fmla="*/ 302178 h 6858000"/>
              <a:gd name="connsiteX155" fmla="*/ 103243 w 1605470"/>
              <a:gd name="connsiteY155" fmla="*/ 211375 h 6858000"/>
              <a:gd name="connsiteX156" fmla="*/ 94571 w 1605470"/>
              <a:gd name="connsiteY156" fmla="*/ 184179 h 6858000"/>
              <a:gd name="connsiteX157" fmla="*/ 13437 w 1605470"/>
              <a:gd name="connsiteY157" fmla="*/ 19287 h 6858000"/>
              <a:gd name="connsiteX158" fmla="*/ 0 w 1605470"/>
              <a:gd name="connsiteY15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0830 w 1605470"/>
              <a:gd name="connsiteY75" fmla="*/ 3974753 h 6858000"/>
              <a:gd name="connsiteX76" fmla="*/ 692428 w 1605470"/>
              <a:gd name="connsiteY76" fmla="*/ 3969950 h 6858000"/>
              <a:gd name="connsiteX77" fmla="*/ 685850 w 1605470"/>
              <a:gd name="connsiteY77" fmla="*/ 3933779 h 6858000"/>
              <a:gd name="connsiteX78" fmla="*/ 687181 w 1605470"/>
              <a:gd name="connsiteY78" fmla="*/ 3933093 h 6858000"/>
              <a:gd name="connsiteX79" fmla="*/ 691535 w 1605470"/>
              <a:gd name="connsiteY79" fmla="*/ 3922082 h 6858000"/>
              <a:gd name="connsiteX80" fmla="*/ 696613 w 1605470"/>
              <a:gd name="connsiteY80" fmla="*/ 3901461 h 6858000"/>
              <a:gd name="connsiteX81" fmla="*/ 719207 w 1605470"/>
              <a:gd name="connsiteY81" fmla="*/ 3813873 h 6858000"/>
              <a:gd name="connsiteX82" fmla="*/ 718632 w 1605470"/>
              <a:gd name="connsiteY82" fmla="*/ 3806161 h 6858000"/>
              <a:gd name="connsiteX83" fmla="*/ 718939 w 1605470"/>
              <a:gd name="connsiteY83" fmla="*/ 3805957 h 6858000"/>
              <a:gd name="connsiteX84" fmla="*/ 718966 w 1605470"/>
              <a:gd name="connsiteY84" fmla="*/ 3797724 h 6858000"/>
              <a:gd name="connsiteX85" fmla="*/ 717581 w 1605470"/>
              <a:gd name="connsiteY85" fmla="*/ 3792098 h 6858000"/>
              <a:gd name="connsiteX86" fmla="*/ 716465 w 1605470"/>
              <a:gd name="connsiteY86" fmla="*/ 3777135 h 6858000"/>
              <a:gd name="connsiteX87" fmla="*/ 718198 w 1605470"/>
              <a:gd name="connsiteY87" fmla="*/ 3771656 h 6858000"/>
              <a:gd name="connsiteX88" fmla="*/ 721941 w 1605470"/>
              <a:gd name="connsiteY88" fmla="*/ 3769007 h 6858000"/>
              <a:gd name="connsiteX89" fmla="*/ 721407 w 1605470"/>
              <a:gd name="connsiteY89" fmla="*/ 3767709 h 6858000"/>
              <a:gd name="connsiteX90" fmla="*/ 730103 w 1605470"/>
              <a:gd name="connsiteY90" fmla="*/ 3738082 h 6858000"/>
              <a:gd name="connsiteX91" fmla="*/ 737449 w 1605470"/>
              <a:gd name="connsiteY91" fmla="*/ 3673397 h 6858000"/>
              <a:gd name="connsiteX92" fmla="*/ 736745 w 1605470"/>
              <a:gd name="connsiteY92" fmla="*/ 3637109 h 6858000"/>
              <a:gd name="connsiteX93" fmla="*/ 740188 w 1605470"/>
              <a:gd name="connsiteY93" fmla="*/ 3536883 h 6858000"/>
              <a:gd name="connsiteX94" fmla="*/ 747726 w 1605470"/>
              <a:gd name="connsiteY94" fmla="*/ 3435652 h 6858000"/>
              <a:gd name="connsiteX95" fmla="*/ 749397 w 1605470"/>
              <a:gd name="connsiteY95" fmla="*/ 3307769 h 6858000"/>
              <a:gd name="connsiteX96" fmla="*/ 766960 w 1605470"/>
              <a:gd name="connsiteY96" fmla="*/ 3250522 h 6858000"/>
              <a:gd name="connsiteX97" fmla="*/ 767385 w 1605470"/>
              <a:gd name="connsiteY97" fmla="*/ 3229163 h 6858000"/>
              <a:gd name="connsiteX98" fmla="*/ 769208 w 1605470"/>
              <a:gd name="connsiteY98" fmla="*/ 3217217 h 6858000"/>
              <a:gd name="connsiteX99" fmla="*/ 756043 w 1605470"/>
              <a:gd name="connsiteY99" fmla="*/ 3183755 h 6858000"/>
              <a:gd name="connsiteX100" fmla="*/ 756544 w 1605470"/>
              <a:gd name="connsiteY100" fmla="*/ 3178642 h 6858000"/>
              <a:gd name="connsiteX101" fmla="*/ 744144 w 1605470"/>
              <a:gd name="connsiteY101" fmla="*/ 3158586 h 6858000"/>
              <a:gd name="connsiteX102" fmla="*/ 729329 w 1605470"/>
              <a:gd name="connsiteY102" fmla="*/ 3129034 h 6858000"/>
              <a:gd name="connsiteX103" fmla="*/ 729994 w 1605470"/>
              <a:gd name="connsiteY103" fmla="*/ 3126682 h 6858000"/>
              <a:gd name="connsiteX104" fmla="*/ 720862 w 1605470"/>
              <a:gd name="connsiteY104" fmla="*/ 3114519 h 6858000"/>
              <a:gd name="connsiteX105" fmla="*/ 707471 w 1605470"/>
              <a:gd name="connsiteY105" fmla="*/ 3106272 h 6858000"/>
              <a:gd name="connsiteX106" fmla="*/ 680201 w 1605470"/>
              <a:gd name="connsiteY106" fmla="*/ 2958185 h 6858000"/>
              <a:gd name="connsiteX107" fmla="*/ 622815 w 1605470"/>
              <a:gd name="connsiteY107" fmla="*/ 2762989 h 6858000"/>
              <a:gd name="connsiteX108" fmla="*/ 571733 w 1605470"/>
              <a:gd name="connsiteY108" fmla="*/ 2554718 h 6858000"/>
              <a:gd name="connsiteX109" fmla="*/ 551827 w 1605470"/>
              <a:gd name="connsiteY109" fmla="*/ 2485734 h 6858000"/>
              <a:gd name="connsiteX110" fmla="*/ 542550 w 1605470"/>
              <a:gd name="connsiteY110" fmla="*/ 2447068 h 6858000"/>
              <a:gd name="connsiteX111" fmla="*/ 529511 w 1605470"/>
              <a:gd name="connsiteY111" fmla="*/ 2425819 h 6858000"/>
              <a:gd name="connsiteX112" fmla="*/ 535510 w 1605470"/>
              <a:gd name="connsiteY112" fmla="*/ 2402874 h 6858000"/>
              <a:gd name="connsiteX113" fmla="*/ 538122 w 1605470"/>
              <a:gd name="connsiteY113" fmla="*/ 2381443 h 6858000"/>
              <a:gd name="connsiteX114" fmla="*/ 514451 w 1605470"/>
              <a:gd name="connsiteY114" fmla="*/ 2261920 h 6858000"/>
              <a:gd name="connsiteX115" fmla="*/ 504338 w 1605470"/>
              <a:gd name="connsiteY115" fmla="*/ 2195378 h 6858000"/>
              <a:gd name="connsiteX116" fmla="*/ 488555 w 1605470"/>
              <a:gd name="connsiteY116" fmla="*/ 2155135 h 6858000"/>
              <a:gd name="connsiteX117" fmla="*/ 486013 w 1605470"/>
              <a:gd name="connsiteY117" fmla="*/ 2118008 h 6858000"/>
              <a:gd name="connsiteX118" fmla="*/ 487006 w 1605470"/>
              <a:gd name="connsiteY118" fmla="*/ 2050531 h 6858000"/>
              <a:gd name="connsiteX119" fmla="*/ 478812 w 1605470"/>
              <a:gd name="connsiteY119" fmla="*/ 1963269 h 6858000"/>
              <a:gd name="connsiteX120" fmla="*/ 459990 w 1605470"/>
              <a:gd name="connsiteY120" fmla="*/ 1906352 h 6858000"/>
              <a:gd name="connsiteX121" fmla="*/ 436547 w 1605470"/>
              <a:gd name="connsiteY121" fmla="*/ 1861531 h 6858000"/>
              <a:gd name="connsiteX122" fmla="*/ 390346 w 1605470"/>
              <a:gd name="connsiteY122" fmla="*/ 1732919 h 6858000"/>
              <a:gd name="connsiteX123" fmla="*/ 362657 w 1605470"/>
              <a:gd name="connsiteY123" fmla="*/ 1663540 h 6858000"/>
              <a:gd name="connsiteX124" fmla="*/ 361783 w 1605470"/>
              <a:gd name="connsiteY124" fmla="*/ 1615777 h 6858000"/>
              <a:gd name="connsiteX125" fmla="*/ 342578 w 1605470"/>
              <a:gd name="connsiteY125" fmla="*/ 1563678 h 6858000"/>
              <a:gd name="connsiteX126" fmla="*/ 355658 w 1605470"/>
              <a:gd name="connsiteY126" fmla="*/ 1519474 h 6858000"/>
              <a:gd name="connsiteX127" fmla="*/ 348400 w 1605470"/>
              <a:gd name="connsiteY127" fmla="*/ 1477995 h 6858000"/>
              <a:gd name="connsiteX128" fmla="*/ 334485 w 1605470"/>
              <a:gd name="connsiteY128" fmla="*/ 1373769 h 6858000"/>
              <a:gd name="connsiteX129" fmla="*/ 342792 w 1605470"/>
              <a:gd name="connsiteY129" fmla="*/ 1307086 h 6858000"/>
              <a:gd name="connsiteX130" fmla="*/ 343980 w 1605470"/>
              <a:gd name="connsiteY130" fmla="*/ 1189033 h 6858000"/>
              <a:gd name="connsiteX131" fmla="*/ 348665 w 1605470"/>
              <a:gd name="connsiteY131" fmla="*/ 1168288 h 6858000"/>
              <a:gd name="connsiteX132" fmla="*/ 340947 w 1605470"/>
              <a:gd name="connsiteY132" fmla="*/ 1142577 h 6858000"/>
              <a:gd name="connsiteX133" fmla="*/ 330253 w 1605470"/>
              <a:gd name="connsiteY133" fmla="*/ 1088484 h 6858000"/>
              <a:gd name="connsiteX134" fmla="*/ 318989 w 1605470"/>
              <a:gd name="connsiteY134" fmla="*/ 1016103 h 6858000"/>
              <a:gd name="connsiteX135" fmla="*/ 320445 w 1605470"/>
              <a:gd name="connsiteY135" fmla="*/ 932283 h 6858000"/>
              <a:gd name="connsiteX136" fmla="*/ 322681 w 1605470"/>
              <a:gd name="connsiteY136" fmla="*/ 915925 h 6858000"/>
              <a:gd name="connsiteX137" fmla="*/ 315310 w 1605470"/>
              <a:gd name="connsiteY137" fmla="*/ 896999 h 6858000"/>
              <a:gd name="connsiteX138" fmla="*/ 284718 w 1605470"/>
              <a:gd name="connsiteY138" fmla="*/ 821517 h 6858000"/>
              <a:gd name="connsiteX139" fmla="*/ 263668 w 1605470"/>
              <a:gd name="connsiteY139" fmla="*/ 751353 h 6858000"/>
              <a:gd name="connsiteX140" fmla="*/ 263226 w 1605470"/>
              <a:gd name="connsiteY140" fmla="*/ 721230 h 6858000"/>
              <a:gd name="connsiteX141" fmla="*/ 248897 w 1605470"/>
              <a:gd name="connsiteY141" fmla="*/ 681659 h 6858000"/>
              <a:gd name="connsiteX142" fmla="*/ 234316 w 1605470"/>
              <a:gd name="connsiteY142" fmla="*/ 635218 h 6858000"/>
              <a:gd name="connsiteX143" fmla="*/ 239327 w 1605470"/>
              <a:gd name="connsiteY143" fmla="*/ 613763 h 6858000"/>
              <a:gd name="connsiteX144" fmla="*/ 225269 w 1605470"/>
              <a:gd name="connsiteY144" fmla="*/ 598582 h 6858000"/>
              <a:gd name="connsiteX145" fmla="*/ 224950 w 1605470"/>
              <a:gd name="connsiteY145" fmla="*/ 576846 h 6858000"/>
              <a:gd name="connsiteX146" fmla="*/ 204576 w 1605470"/>
              <a:gd name="connsiteY146" fmla="*/ 530055 h 6858000"/>
              <a:gd name="connsiteX147" fmla="*/ 219064 w 1605470"/>
              <a:gd name="connsiteY147" fmla="*/ 469651 h 6858000"/>
              <a:gd name="connsiteX148" fmla="*/ 195012 w 1605470"/>
              <a:gd name="connsiteY148" fmla="*/ 448559 h 6858000"/>
              <a:gd name="connsiteX149" fmla="*/ 201434 w 1605470"/>
              <a:gd name="connsiteY149" fmla="*/ 441529 h 6858000"/>
              <a:gd name="connsiteX150" fmla="*/ 200655 w 1605470"/>
              <a:gd name="connsiteY150" fmla="*/ 428927 h 6858000"/>
              <a:gd name="connsiteX151" fmla="*/ 190059 w 1605470"/>
              <a:gd name="connsiteY151" fmla="*/ 430161 h 6858000"/>
              <a:gd name="connsiteX152" fmla="*/ 167079 w 1605470"/>
              <a:gd name="connsiteY152" fmla="*/ 367211 h 6858000"/>
              <a:gd name="connsiteX153" fmla="*/ 124571 w 1605470"/>
              <a:gd name="connsiteY153" fmla="*/ 302178 h 6858000"/>
              <a:gd name="connsiteX154" fmla="*/ 103243 w 1605470"/>
              <a:gd name="connsiteY154" fmla="*/ 211375 h 6858000"/>
              <a:gd name="connsiteX155" fmla="*/ 94571 w 1605470"/>
              <a:gd name="connsiteY155" fmla="*/ 184179 h 6858000"/>
              <a:gd name="connsiteX156" fmla="*/ 13437 w 1605470"/>
              <a:gd name="connsiteY156" fmla="*/ 19287 h 6858000"/>
              <a:gd name="connsiteX157" fmla="*/ 0 w 1605470"/>
              <a:gd name="connsiteY157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690830 w 1605470"/>
              <a:gd name="connsiteY74" fmla="*/ 3974753 h 6858000"/>
              <a:gd name="connsiteX75" fmla="*/ 692428 w 1605470"/>
              <a:gd name="connsiteY75" fmla="*/ 3969950 h 6858000"/>
              <a:gd name="connsiteX76" fmla="*/ 685850 w 1605470"/>
              <a:gd name="connsiteY76" fmla="*/ 3933779 h 6858000"/>
              <a:gd name="connsiteX77" fmla="*/ 687181 w 1605470"/>
              <a:gd name="connsiteY77" fmla="*/ 3933093 h 6858000"/>
              <a:gd name="connsiteX78" fmla="*/ 691535 w 1605470"/>
              <a:gd name="connsiteY78" fmla="*/ 3922082 h 6858000"/>
              <a:gd name="connsiteX79" fmla="*/ 696613 w 1605470"/>
              <a:gd name="connsiteY79" fmla="*/ 3901461 h 6858000"/>
              <a:gd name="connsiteX80" fmla="*/ 719207 w 1605470"/>
              <a:gd name="connsiteY80" fmla="*/ 3813873 h 6858000"/>
              <a:gd name="connsiteX81" fmla="*/ 718632 w 1605470"/>
              <a:gd name="connsiteY81" fmla="*/ 3806161 h 6858000"/>
              <a:gd name="connsiteX82" fmla="*/ 718939 w 1605470"/>
              <a:gd name="connsiteY82" fmla="*/ 3805957 h 6858000"/>
              <a:gd name="connsiteX83" fmla="*/ 718966 w 1605470"/>
              <a:gd name="connsiteY83" fmla="*/ 3797724 h 6858000"/>
              <a:gd name="connsiteX84" fmla="*/ 717581 w 1605470"/>
              <a:gd name="connsiteY84" fmla="*/ 3792098 h 6858000"/>
              <a:gd name="connsiteX85" fmla="*/ 716465 w 1605470"/>
              <a:gd name="connsiteY85" fmla="*/ 3777135 h 6858000"/>
              <a:gd name="connsiteX86" fmla="*/ 718198 w 1605470"/>
              <a:gd name="connsiteY86" fmla="*/ 3771656 h 6858000"/>
              <a:gd name="connsiteX87" fmla="*/ 721941 w 1605470"/>
              <a:gd name="connsiteY87" fmla="*/ 3769007 h 6858000"/>
              <a:gd name="connsiteX88" fmla="*/ 721407 w 1605470"/>
              <a:gd name="connsiteY88" fmla="*/ 3767709 h 6858000"/>
              <a:gd name="connsiteX89" fmla="*/ 730103 w 1605470"/>
              <a:gd name="connsiteY89" fmla="*/ 3738082 h 6858000"/>
              <a:gd name="connsiteX90" fmla="*/ 737449 w 1605470"/>
              <a:gd name="connsiteY90" fmla="*/ 3673397 h 6858000"/>
              <a:gd name="connsiteX91" fmla="*/ 736745 w 1605470"/>
              <a:gd name="connsiteY91" fmla="*/ 3637109 h 6858000"/>
              <a:gd name="connsiteX92" fmla="*/ 740188 w 1605470"/>
              <a:gd name="connsiteY92" fmla="*/ 3536883 h 6858000"/>
              <a:gd name="connsiteX93" fmla="*/ 747726 w 1605470"/>
              <a:gd name="connsiteY93" fmla="*/ 3435652 h 6858000"/>
              <a:gd name="connsiteX94" fmla="*/ 749397 w 1605470"/>
              <a:gd name="connsiteY94" fmla="*/ 3307769 h 6858000"/>
              <a:gd name="connsiteX95" fmla="*/ 766960 w 1605470"/>
              <a:gd name="connsiteY95" fmla="*/ 3250522 h 6858000"/>
              <a:gd name="connsiteX96" fmla="*/ 767385 w 1605470"/>
              <a:gd name="connsiteY96" fmla="*/ 3229163 h 6858000"/>
              <a:gd name="connsiteX97" fmla="*/ 769208 w 1605470"/>
              <a:gd name="connsiteY97" fmla="*/ 3217217 h 6858000"/>
              <a:gd name="connsiteX98" fmla="*/ 756043 w 1605470"/>
              <a:gd name="connsiteY98" fmla="*/ 3183755 h 6858000"/>
              <a:gd name="connsiteX99" fmla="*/ 756544 w 1605470"/>
              <a:gd name="connsiteY99" fmla="*/ 3178642 h 6858000"/>
              <a:gd name="connsiteX100" fmla="*/ 744144 w 1605470"/>
              <a:gd name="connsiteY100" fmla="*/ 3158586 h 6858000"/>
              <a:gd name="connsiteX101" fmla="*/ 729329 w 1605470"/>
              <a:gd name="connsiteY101" fmla="*/ 3129034 h 6858000"/>
              <a:gd name="connsiteX102" fmla="*/ 729994 w 1605470"/>
              <a:gd name="connsiteY102" fmla="*/ 3126682 h 6858000"/>
              <a:gd name="connsiteX103" fmla="*/ 720862 w 1605470"/>
              <a:gd name="connsiteY103" fmla="*/ 3114519 h 6858000"/>
              <a:gd name="connsiteX104" fmla="*/ 707471 w 1605470"/>
              <a:gd name="connsiteY104" fmla="*/ 3106272 h 6858000"/>
              <a:gd name="connsiteX105" fmla="*/ 680201 w 1605470"/>
              <a:gd name="connsiteY105" fmla="*/ 2958185 h 6858000"/>
              <a:gd name="connsiteX106" fmla="*/ 622815 w 1605470"/>
              <a:gd name="connsiteY106" fmla="*/ 2762989 h 6858000"/>
              <a:gd name="connsiteX107" fmla="*/ 571733 w 1605470"/>
              <a:gd name="connsiteY107" fmla="*/ 2554718 h 6858000"/>
              <a:gd name="connsiteX108" fmla="*/ 551827 w 1605470"/>
              <a:gd name="connsiteY108" fmla="*/ 2485734 h 6858000"/>
              <a:gd name="connsiteX109" fmla="*/ 542550 w 1605470"/>
              <a:gd name="connsiteY109" fmla="*/ 2447068 h 6858000"/>
              <a:gd name="connsiteX110" fmla="*/ 529511 w 1605470"/>
              <a:gd name="connsiteY110" fmla="*/ 2425819 h 6858000"/>
              <a:gd name="connsiteX111" fmla="*/ 535510 w 1605470"/>
              <a:gd name="connsiteY111" fmla="*/ 2402874 h 6858000"/>
              <a:gd name="connsiteX112" fmla="*/ 538122 w 1605470"/>
              <a:gd name="connsiteY112" fmla="*/ 2381443 h 6858000"/>
              <a:gd name="connsiteX113" fmla="*/ 514451 w 1605470"/>
              <a:gd name="connsiteY113" fmla="*/ 2261920 h 6858000"/>
              <a:gd name="connsiteX114" fmla="*/ 504338 w 1605470"/>
              <a:gd name="connsiteY114" fmla="*/ 2195378 h 6858000"/>
              <a:gd name="connsiteX115" fmla="*/ 488555 w 1605470"/>
              <a:gd name="connsiteY115" fmla="*/ 2155135 h 6858000"/>
              <a:gd name="connsiteX116" fmla="*/ 486013 w 1605470"/>
              <a:gd name="connsiteY116" fmla="*/ 2118008 h 6858000"/>
              <a:gd name="connsiteX117" fmla="*/ 487006 w 1605470"/>
              <a:gd name="connsiteY117" fmla="*/ 2050531 h 6858000"/>
              <a:gd name="connsiteX118" fmla="*/ 478812 w 1605470"/>
              <a:gd name="connsiteY118" fmla="*/ 1963269 h 6858000"/>
              <a:gd name="connsiteX119" fmla="*/ 459990 w 1605470"/>
              <a:gd name="connsiteY119" fmla="*/ 1906352 h 6858000"/>
              <a:gd name="connsiteX120" fmla="*/ 436547 w 1605470"/>
              <a:gd name="connsiteY120" fmla="*/ 1861531 h 6858000"/>
              <a:gd name="connsiteX121" fmla="*/ 390346 w 1605470"/>
              <a:gd name="connsiteY121" fmla="*/ 1732919 h 6858000"/>
              <a:gd name="connsiteX122" fmla="*/ 362657 w 1605470"/>
              <a:gd name="connsiteY122" fmla="*/ 1663540 h 6858000"/>
              <a:gd name="connsiteX123" fmla="*/ 361783 w 1605470"/>
              <a:gd name="connsiteY123" fmla="*/ 1615777 h 6858000"/>
              <a:gd name="connsiteX124" fmla="*/ 342578 w 1605470"/>
              <a:gd name="connsiteY124" fmla="*/ 1563678 h 6858000"/>
              <a:gd name="connsiteX125" fmla="*/ 355658 w 1605470"/>
              <a:gd name="connsiteY125" fmla="*/ 1519474 h 6858000"/>
              <a:gd name="connsiteX126" fmla="*/ 348400 w 1605470"/>
              <a:gd name="connsiteY126" fmla="*/ 1477995 h 6858000"/>
              <a:gd name="connsiteX127" fmla="*/ 334485 w 1605470"/>
              <a:gd name="connsiteY127" fmla="*/ 1373769 h 6858000"/>
              <a:gd name="connsiteX128" fmla="*/ 342792 w 1605470"/>
              <a:gd name="connsiteY128" fmla="*/ 1307086 h 6858000"/>
              <a:gd name="connsiteX129" fmla="*/ 343980 w 1605470"/>
              <a:gd name="connsiteY129" fmla="*/ 1189033 h 6858000"/>
              <a:gd name="connsiteX130" fmla="*/ 348665 w 1605470"/>
              <a:gd name="connsiteY130" fmla="*/ 1168288 h 6858000"/>
              <a:gd name="connsiteX131" fmla="*/ 340947 w 1605470"/>
              <a:gd name="connsiteY131" fmla="*/ 1142577 h 6858000"/>
              <a:gd name="connsiteX132" fmla="*/ 330253 w 1605470"/>
              <a:gd name="connsiteY132" fmla="*/ 1088484 h 6858000"/>
              <a:gd name="connsiteX133" fmla="*/ 318989 w 1605470"/>
              <a:gd name="connsiteY133" fmla="*/ 1016103 h 6858000"/>
              <a:gd name="connsiteX134" fmla="*/ 320445 w 1605470"/>
              <a:gd name="connsiteY134" fmla="*/ 932283 h 6858000"/>
              <a:gd name="connsiteX135" fmla="*/ 322681 w 1605470"/>
              <a:gd name="connsiteY135" fmla="*/ 915925 h 6858000"/>
              <a:gd name="connsiteX136" fmla="*/ 315310 w 1605470"/>
              <a:gd name="connsiteY136" fmla="*/ 896999 h 6858000"/>
              <a:gd name="connsiteX137" fmla="*/ 284718 w 1605470"/>
              <a:gd name="connsiteY137" fmla="*/ 821517 h 6858000"/>
              <a:gd name="connsiteX138" fmla="*/ 263668 w 1605470"/>
              <a:gd name="connsiteY138" fmla="*/ 751353 h 6858000"/>
              <a:gd name="connsiteX139" fmla="*/ 263226 w 1605470"/>
              <a:gd name="connsiteY139" fmla="*/ 721230 h 6858000"/>
              <a:gd name="connsiteX140" fmla="*/ 248897 w 1605470"/>
              <a:gd name="connsiteY140" fmla="*/ 681659 h 6858000"/>
              <a:gd name="connsiteX141" fmla="*/ 234316 w 1605470"/>
              <a:gd name="connsiteY141" fmla="*/ 635218 h 6858000"/>
              <a:gd name="connsiteX142" fmla="*/ 239327 w 1605470"/>
              <a:gd name="connsiteY142" fmla="*/ 613763 h 6858000"/>
              <a:gd name="connsiteX143" fmla="*/ 225269 w 1605470"/>
              <a:gd name="connsiteY143" fmla="*/ 598582 h 6858000"/>
              <a:gd name="connsiteX144" fmla="*/ 224950 w 1605470"/>
              <a:gd name="connsiteY144" fmla="*/ 576846 h 6858000"/>
              <a:gd name="connsiteX145" fmla="*/ 204576 w 1605470"/>
              <a:gd name="connsiteY145" fmla="*/ 530055 h 6858000"/>
              <a:gd name="connsiteX146" fmla="*/ 219064 w 1605470"/>
              <a:gd name="connsiteY146" fmla="*/ 469651 h 6858000"/>
              <a:gd name="connsiteX147" fmla="*/ 195012 w 1605470"/>
              <a:gd name="connsiteY147" fmla="*/ 448559 h 6858000"/>
              <a:gd name="connsiteX148" fmla="*/ 201434 w 1605470"/>
              <a:gd name="connsiteY148" fmla="*/ 441529 h 6858000"/>
              <a:gd name="connsiteX149" fmla="*/ 200655 w 1605470"/>
              <a:gd name="connsiteY149" fmla="*/ 428927 h 6858000"/>
              <a:gd name="connsiteX150" fmla="*/ 190059 w 1605470"/>
              <a:gd name="connsiteY150" fmla="*/ 430161 h 6858000"/>
              <a:gd name="connsiteX151" fmla="*/ 167079 w 1605470"/>
              <a:gd name="connsiteY151" fmla="*/ 367211 h 6858000"/>
              <a:gd name="connsiteX152" fmla="*/ 124571 w 1605470"/>
              <a:gd name="connsiteY152" fmla="*/ 302178 h 6858000"/>
              <a:gd name="connsiteX153" fmla="*/ 103243 w 1605470"/>
              <a:gd name="connsiteY153" fmla="*/ 211375 h 6858000"/>
              <a:gd name="connsiteX154" fmla="*/ 94571 w 1605470"/>
              <a:gd name="connsiteY154" fmla="*/ 184179 h 6858000"/>
              <a:gd name="connsiteX155" fmla="*/ 13437 w 1605470"/>
              <a:gd name="connsiteY155" fmla="*/ 19287 h 6858000"/>
              <a:gd name="connsiteX156" fmla="*/ 0 w 1605470"/>
              <a:gd name="connsiteY15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690830 w 1605470"/>
              <a:gd name="connsiteY74" fmla="*/ 3974753 h 6858000"/>
              <a:gd name="connsiteX75" fmla="*/ 692428 w 1605470"/>
              <a:gd name="connsiteY75" fmla="*/ 3969950 h 6858000"/>
              <a:gd name="connsiteX76" fmla="*/ 685850 w 1605470"/>
              <a:gd name="connsiteY76" fmla="*/ 3933779 h 6858000"/>
              <a:gd name="connsiteX77" fmla="*/ 687181 w 1605470"/>
              <a:gd name="connsiteY77" fmla="*/ 3933093 h 6858000"/>
              <a:gd name="connsiteX78" fmla="*/ 691535 w 1605470"/>
              <a:gd name="connsiteY78" fmla="*/ 3922082 h 6858000"/>
              <a:gd name="connsiteX79" fmla="*/ 696613 w 1605470"/>
              <a:gd name="connsiteY79" fmla="*/ 3901461 h 6858000"/>
              <a:gd name="connsiteX80" fmla="*/ 719207 w 1605470"/>
              <a:gd name="connsiteY80" fmla="*/ 3813873 h 6858000"/>
              <a:gd name="connsiteX81" fmla="*/ 718632 w 1605470"/>
              <a:gd name="connsiteY81" fmla="*/ 3806161 h 6858000"/>
              <a:gd name="connsiteX82" fmla="*/ 718939 w 1605470"/>
              <a:gd name="connsiteY82" fmla="*/ 3805957 h 6858000"/>
              <a:gd name="connsiteX83" fmla="*/ 718966 w 1605470"/>
              <a:gd name="connsiteY83" fmla="*/ 3797724 h 6858000"/>
              <a:gd name="connsiteX84" fmla="*/ 717581 w 1605470"/>
              <a:gd name="connsiteY84" fmla="*/ 3792098 h 6858000"/>
              <a:gd name="connsiteX85" fmla="*/ 716465 w 1605470"/>
              <a:gd name="connsiteY85" fmla="*/ 3777135 h 6858000"/>
              <a:gd name="connsiteX86" fmla="*/ 718198 w 1605470"/>
              <a:gd name="connsiteY86" fmla="*/ 3771656 h 6858000"/>
              <a:gd name="connsiteX87" fmla="*/ 721941 w 1605470"/>
              <a:gd name="connsiteY87" fmla="*/ 3769007 h 6858000"/>
              <a:gd name="connsiteX88" fmla="*/ 721407 w 1605470"/>
              <a:gd name="connsiteY88" fmla="*/ 3767709 h 6858000"/>
              <a:gd name="connsiteX89" fmla="*/ 730103 w 1605470"/>
              <a:gd name="connsiteY89" fmla="*/ 3738082 h 6858000"/>
              <a:gd name="connsiteX90" fmla="*/ 737449 w 1605470"/>
              <a:gd name="connsiteY90" fmla="*/ 3673397 h 6858000"/>
              <a:gd name="connsiteX91" fmla="*/ 736745 w 1605470"/>
              <a:gd name="connsiteY91" fmla="*/ 3637109 h 6858000"/>
              <a:gd name="connsiteX92" fmla="*/ 740188 w 1605470"/>
              <a:gd name="connsiteY92" fmla="*/ 3536883 h 6858000"/>
              <a:gd name="connsiteX93" fmla="*/ 747726 w 1605470"/>
              <a:gd name="connsiteY93" fmla="*/ 3435652 h 6858000"/>
              <a:gd name="connsiteX94" fmla="*/ 749397 w 1605470"/>
              <a:gd name="connsiteY94" fmla="*/ 3307769 h 6858000"/>
              <a:gd name="connsiteX95" fmla="*/ 766960 w 1605470"/>
              <a:gd name="connsiteY95" fmla="*/ 3250522 h 6858000"/>
              <a:gd name="connsiteX96" fmla="*/ 767385 w 1605470"/>
              <a:gd name="connsiteY96" fmla="*/ 3229163 h 6858000"/>
              <a:gd name="connsiteX97" fmla="*/ 769208 w 1605470"/>
              <a:gd name="connsiteY97" fmla="*/ 3217217 h 6858000"/>
              <a:gd name="connsiteX98" fmla="*/ 756043 w 1605470"/>
              <a:gd name="connsiteY98" fmla="*/ 3183755 h 6858000"/>
              <a:gd name="connsiteX99" fmla="*/ 756544 w 1605470"/>
              <a:gd name="connsiteY99" fmla="*/ 3178642 h 6858000"/>
              <a:gd name="connsiteX100" fmla="*/ 744144 w 1605470"/>
              <a:gd name="connsiteY100" fmla="*/ 3158586 h 6858000"/>
              <a:gd name="connsiteX101" fmla="*/ 729329 w 1605470"/>
              <a:gd name="connsiteY101" fmla="*/ 3129034 h 6858000"/>
              <a:gd name="connsiteX102" fmla="*/ 729994 w 1605470"/>
              <a:gd name="connsiteY102" fmla="*/ 3126682 h 6858000"/>
              <a:gd name="connsiteX103" fmla="*/ 720862 w 1605470"/>
              <a:gd name="connsiteY103" fmla="*/ 3114519 h 6858000"/>
              <a:gd name="connsiteX104" fmla="*/ 707471 w 1605470"/>
              <a:gd name="connsiteY104" fmla="*/ 3106272 h 6858000"/>
              <a:gd name="connsiteX105" fmla="*/ 680201 w 1605470"/>
              <a:gd name="connsiteY105" fmla="*/ 2958185 h 6858000"/>
              <a:gd name="connsiteX106" fmla="*/ 622815 w 1605470"/>
              <a:gd name="connsiteY106" fmla="*/ 2762989 h 6858000"/>
              <a:gd name="connsiteX107" fmla="*/ 571733 w 1605470"/>
              <a:gd name="connsiteY107" fmla="*/ 2554718 h 6858000"/>
              <a:gd name="connsiteX108" fmla="*/ 551827 w 1605470"/>
              <a:gd name="connsiteY108" fmla="*/ 2485734 h 6858000"/>
              <a:gd name="connsiteX109" fmla="*/ 542550 w 1605470"/>
              <a:gd name="connsiteY109" fmla="*/ 2447068 h 6858000"/>
              <a:gd name="connsiteX110" fmla="*/ 529511 w 1605470"/>
              <a:gd name="connsiteY110" fmla="*/ 2425819 h 6858000"/>
              <a:gd name="connsiteX111" fmla="*/ 535510 w 1605470"/>
              <a:gd name="connsiteY111" fmla="*/ 2402874 h 6858000"/>
              <a:gd name="connsiteX112" fmla="*/ 538122 w 1605470"/>
              <a:gd name="connsiteY112" fmla="*/ 2381443 h 6858000"/>
              <a:gd name="connsiteX113" fmla="*/ 514451 w 1605470"/>
              <a:gd name="connsiteY113" fmla="*/ 2261920 h 6858000"/>
              <a:gd name="connsiteX114" fmla="*/ 504338 w 1605470"/>
              <a:gd name="connsiteY114" fmla="*/ 2195378 h 6858000"/>
              <a:gd name="connsiteX115" fmla="*/ 488555 w 1605470"/>
              <a:gd name="connsiteY115" fmla="*/ 2155135 h 6858000"/>
              <a:gd name="connsiteX116" fmla="*/ 486013 w 1605470"/>
              <a:gd name="connsiteY116" fmla="*/ 2118008 h 6858000"/>
              <a:gd name="connsiteX117" fmla="*/ 487006 w 1605470"/>
              <a:gd name="connsiteY117" fmla="*/ 2050531 h 6858000"/>
              <a:gd name="connsiteX118" fmla="*/ 478812 w 1605470"/>
              <a:gd name="connsiteY118" fmla="*/ 1963269 h 6858000"/>
              <a:gd name="connsiteX119" fmla="*/ 459990 w 1605470"/>
              <a:gd name="connsiteY119" fmla="*/ 1906352 h 6858000"/>
              <a:gd name="connsiteX120" fmla="*/ 436547 w 1605470"/>
              <a:gd name="connsiteY120" fmla="*/ 1861531 h 6858000"/>
              <a:gd name="connsiteX121" fmla="*/ 390346 w 1605470"/>
              <a:gd name="connsiteY121" fmla="*/ 1732919 h 6858000"/>
              <a:gd name="connsiteX122" fmla="*/ 362657 w 1605470"/>
              <a:gd name="connsiteY122" fmla="*/ 1663540 h 6858000"/>
              <a:gd name="connsiteX123" fmla="*/ 361783 w 1605470"/>
              <a:gd name="connsiteY123" fmla="*/ 1615777 h 6858000"/>
              <a:gd name="connsiteX124" fmla="*/ 342578 w 1605470"/>
              <a:gd name="connsiteY124" fmla="*/ 1563678 h 6858000"/>
              <a:gd name="connsiteX125" fmla="*/ 355658 w 1605470"/>
              <a:gd name="connsiteY125" fmla="*/ 1519474 h 6858000"/>
              <a:gd name="connsiteX126" fmla="*/ 348400 w 1605470"/>
              <a:gd name="connsiteY126" fmla="*/ 1477995 h 6858000"/>
              <a:gd name="connsiteX127" fmla="*/ 334485 w 1605470"/>
              <a:gd name="connsiteY127" fmla="*/ 1373769 h 6858000"/>
              <a:gd name="connsiteX128" fmla="*/ 342792 w 1605470"/>
              <a:gd name="connsiteY128" fmla="*/ 1307086 h 6858000"/>
              <a:gd name="connsiteX129" fmla="*/ 343980 w 1605470"/>
              <a:gd name="connsiteY129" fmla="*/ 1189033 h 6858000"/>
              <a:gd name="connsiteX130" fmla="*/ 348665 w 1605470"/>
              <a:gd name="connsiteY130" fmla="*/ 1168288 h 6858000"/>
              <a:gd name="connsiteX131" fmla="*/ 340947 w 1605470"/>
              <a:gd name="connsiteY131" fmla="*/ 1142577 h 6858000"/>
              <a:gd name="connsiteX132" fmla="*/ 330253 w 1605470"/>
              <a:gd name="connsiteY132" fmla="*/ 1088484 h 6858000"/>
              <a:gd name="connsiteX133" fmla="*/ 318989 w 1605470"/>
              <a:gd name="connsiteY133" fmla="*/ 1016103 h 6858000"/>
              <a:gd name="connsiteX134" fmla="*/ 320445 w 1605470"/>
              <a:gd name="connsiteY134" fmla="*/ 932283 h 6858000"/>
              <a:gd name="connsiteX135" fmla="*/ 322681 w 1605470"/>
              <a:gd name="connsiteY135" fmla="*/ 915925 h 6858000"/>
              <a:gd name="connsiteX136" fmla="*/ 315310 w 1605470"/>
              <a:gd name="connsiteY136" fmla="*/ 896999 h 6858000"/>
              <a:gd name="connsiteX137" fmla="*/ 284718 w 1605470"/>
              <a:gd name="connsiteY137" fmla="*/ 821517 h 6858000"/>
              <a:gd name="connsiteX138" fmla="*/ 263668 w 1605470"/>
              <a:gd name="connsiteY138" fmla="*/ 751353 h 6858000"/>
              <a:gd name="connsiteX139" fmla="*/ 263226 w 1605470"/>
              <a:gd name="connsiteY139" fmla="*/ 721230 h 6858000"/>
              <a:gd name="connsiteX140" fmla="*/ 248897 w 1605470"/>
              <a:gd name="connsiteY140" fmla="*/ 681659 h 6858000"/>
              <a:gd name="connsiteX141" fmla="*/ 234316 w 1605470"/>
              <a:gd name="connsiteY141" fmla="*/ 635218 h 6858000"/>
              <a:gd name="connsiteX142" fmla="*/ 239327 w 1605470"/>
              <a:gd name="connsiteY142" fmla="*/ 613763 h 6858000"/>
              <a:gd name="connsiteX143" fmla="*/ 225269 w 1605470"/>
              <a:gd name="connsiteY143" fmla="*/ 598582 h 6858000"/>
              <a:gd name="connsiteX144" fmla="*/ 224950 w 1605470"/>
              <a:gd name="connsiteY144" fmla="*/ 576846 h 6858000"/>
              <a:gd name="connsiteX145" fmla="*/ 204576 w 1605470"/>
              <a:gd name="connsiteY145" fmla="*/ 530055 h 6858000"/>
              <a:gd name="connsiteX146" fmla="*/ 195012 w 1605470"/>
              <a:gd name="connsiteY146" fmla="*/ 448559 h 6858000"/>
              <a:gd name="connsiteX147" fmla="*/ 201434 w 1605470"/>
              <a:gd name="connsiteY147" fmla="*/ 441529 h 6858000"/>
              <a:gd name="connsiteX148" fmla="*/ 200655 w 1605470"/>
              <a:gd name="connsiteY148" fmla="*/ 428927 h 6858000"/>
              <a:gd name="connsiteX149" fmla="*/ 190059 w 1605470"/>
              <a:gd name="connsiteY149" fmla="*/ 430161 h 6858000"/>
              <a:gd name="connsiteX150" fmla="*/ 167079 w 1605470"/>
              <a:gd name="connsiteY150" fmla="*/ 367211 h 6858000"/>
              <a:gd name="connsiteX151" fmla="*/ 124571 w 1605470"/>
              <a:gd name="connsiteY151" fmla="*/ 302178 h 6858000"/>
              <a:gd name="connsiteX152" fmla="*/ 103243 w 1605470"/>
              <a:gd name="connsiteY152" fmla="*/ 211375 h 6858000"/>
              <a:gd name="connsiteX153" fmla="*/ 94571 w 1605470"/>
              <a:gd name="connsiteY153" fmla="*/ 184179 h 6858000"/>
              <a:gd name="connsiteX154" fmla="*/ 13437 w 1605470"/>
              <a:gd name="connsiteY154" fmla="*/ 19287 h 6858000"/>
              <a:gd name="connsiteX155" fmla="*/ 0 w 1605470"/>
              <a:gd name="connsiteY15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690830 w 1605470"/>
              <a:gd name="connsiteY74" fmla="*/ 3974753 h 6858000"/>
              <a:gd name="connsiteX75" fmla="*/ 692428 w 1605470"/>
              <a:gd name="connsiteY75" fmla="*/ 3969950 h 6858000"/>
              <a:gd name="connsiteX76" fmla="*/ 685850 w 1605470"/>
              <a:gd name="connsiteY76" fmla="*/ 3933779 h 6858000"/>
              <a:gd name="connsiteX77" fmla="*/ 687181 w 1605470"/>
              <a:gd name="connsiteY77" fmla="*/ 3933093 h 6858000"/>
              <a:gd name="connsiteX78" fmla="*/ 691535 w 1605470"/>
              <a:gd name="connsiteY78" fmla="*/ 3922082 h 6858000"/>
              <a:gd name="connsiteX79" fmla="*/ 696613 w 1605470"/>
              <a:gd name="connsiteY79" fmla="*/ 3901461 h 6858000"/>
              <a:gd name="connsiteX80" fmla="*/ 719207 w 1605470"/>
              <a:gd name="connsiteY80" fmla="*/ 3813873 h 6858000"/>
              <a:gd name="connsiteX81" fmla="*/ 718632 w 1605470"/>
              <a:gd name="connsiteY81" fmla="*/ 3806161 h 6858000"/>
              <a:gd name="connsiteX82" fmla="*/ 718939 w 1605470"/>
              <a:gd name="connsiteY82" fmla="*/ 3805957 h 6858000"/>
              <a:gd name="connsiteX83" fmla="*/ 718966 w 1605470"/>
              <a:gd name="connsiteY83" fmla="*/ 3797724 h 6858000"/>
              <a:gd name="connsiteX84" fmla="*/ 717581 w 1605470"/>
              <a:gd name="connsiteY84" fmla="*/ 3792098 h 6858000"/>
              <a:gd name="connsiteX85" fmla="*/ 716465 w 1605470"/>
              <a:gd name="connsiteY85" fmla="*/ 3777135 h 6858000"/>
              <a:gd name="connsiteX86" fmla="*/ 718198 w 1605470"/>
              <a:gd name="connsiteY86" fmla="*/ 3771656 h 6858000"/>
              <a:gd name="connsiteX87" fmla="*/ 721941 w 1605470"/>
              <a:gd name="connsiteY87" fmla="*/ 3769007 h 6858000"/>
              <a:gd name="connsiteX88" fmla="*/ 721407 w 1605470"/>
              <a:gd name="connsiteY88" fmla="*/ 3767709 h 6858000"/>
              <a:gd name="connsiteX89" fmla="*/ 730103 w 1605470"/>
              <a:gd name="connsiteY89" fmla="*/ 3738082 h 6858000"/>
              <a:gd name="connsiteX90" fmla="*/ 737449 w 1605470"/>
              <a:gd name="connsiteY90" fmla="*/ 3673397 h 6858000"/>
              <a:gd name="connsiteX91" fmla="*/ 736745 w 1605470"/>
              <a:gd name="connsiteY91" fmla="*/ 3637109 h 6858000"/>
              <a:gd name="connsiteX92" fmla="*/ 740188 w 1605470"/>
              <a:gd name="connsiteY92" fmla="*/ 3536883 h 6858000"/>
              <a:gd name="connsiteX93" fmla="*/ 747726 w 1605470"/>
              <a:gd name="connsiteY93" fmla="*/ 3435652 h 6858000"/>
              <a:gd name="connsiteX94" fmla="*/ 749397 w 1605470"/>
              <a:gd name="connsiteY94" fmla="*/ 3307769 h 6858000"/>
              <a:gd name="connsiteX95" fmla="*/ 766960 w 1605470"/>
              <a:gd name="connsiteY95" fmla="*/ 3250522 h 6858000"/>
              <a:gd name="connsiteX96" fmla="*/ 767385 w 1605470"/>
              <a:gd name="connsiteY96" fmla="*/ 3229163 h 6858000"/>
              <a:gd name="connsiteX97" fmla="*/ 769208 w 1605470"/>
              <a:gd name="connsiteY97" fmla="*/ 3217217 h 6858000"/>
              <a:gd name="connsiteX98" fmla="*/ 756043 w 1605470"/>
              <a:gd name="connsiteY98" fmla="*/ 3183755 h 6858000"/>
              <a:gd name="connsiteX99" fmla="*/ 756544 w 1605470"/>
              <a:gd name="connsiteY99" fmla="*/ 3178642 h 6858000"/>
              <a:gd name="connsiteX100" fmla="*/ 744144 w 1605470"/>
              <a:gd name="connsiteY100" fmla="*/ 3158586 h 6858000"/>
              <a:gd name="connsiteX101" fmla="*/ 729329 w 1605470"/>
              <a:gd name="connsiteY101" fmla="*/ 3129034 h 6858000"/>
              <a:gd name="connsiteX102" fmla="*/ 729994 w 1605470"/>
              <a:gd name="connsiteY102" fmla="*/ 3126682 h 6858000"/>
              <a:gd name="connsiteX103" fmla="*/ 720862 w 1605470"/>
              <a:gd name="connsiteY103" fmla="*/ 3114519 h 6858000"/>
              <a:gd name="connsiteX104" fmla="*/ 707471 w 1605470"/>
              <a:gd name="connsiteY104" fmla="*/ 3106272 h 6858000"/>
              <a:gd name="connsiteX105" fmla="*/ 680201 w 1605470"/>
              <a:gd name="connsiteY105" fmla="*/ 2958185 h 6858000"/>
              <a:gd name="connsiteX106" fmla="*/ 622815 w 1605470"/>
              <a:gd name="connsiteY106" fmla="*/ 2762989 h 6858000"/>
              <a:gd name="connsiteX107" fmla="*/ 571733 w 1605470"/>
              <a:gd name="connsiteY107" fmla="*/ 2554718 h 6858000"/>
              <a:gd name="connsiteX108" fmla="*/ 551827 w 1605470"/>
              <a:gd name="connsiteY108" fmla="*/ 2485734 h 6858000"/>
              <a:gd name="connsiteX109" fmla="*/ 542550 w 1605470"/>
              <a:gd name="connsiteY109" fmla="*/ 2447068 h 6858000"/>
              <a:gd name="connsiteX110" fmla="*/ 529511 w 1605470"/>
              <a:gd name="connsiteY110" fmla="*/ 2425819 h 6858000"/>
              <a:gd name="connsiteX111" fmla="*/ 535510 w 1605470"/>
              <a:gd name="connsiteY111" fmla="*/ 2402874 h 6858000"/>
              <a:gd name="connsiteX112" fmla="*/ 538122 w 1605470"/>
              <a:gd name="connsiteY112" fmla="*/ 2381443 h 6858000"/>
              <a:gd name="connsiteX113" fmla="*/ 514451 w 1605470"/>
              <a:gd name="connsiteY113" fmla="*/ 2261920 h 6858000"/>
              <a:gd name="connsiteX114" fmla="*/ 504338 w 1605470"/>
              <a:gd name="connsiteY114" fmla="*/ 2195378 h 6858000"/>
              <a:gd name="connsiteX115" fmla="*/ 488555 w 1605470"/>
              <a:gd name="connsiteY115" fmla="*/ 2155135 h 6858000"/>
              <a:gd name="connsiteX116" fmla="*/ 486013 w 1605470"/>
              <a:gd name="connsiteY116" fmla="*/ 2118008 h 6858000"/>
              <a:gd name="connsiteX117" fmla="*/ 487006 w 1605470"/>
              <a:gd name="connsiteY117" fmla="*/ 2050531 h 6858000"/>
              <a:gd name="connsiteX118" fmla="*/ 478812 w 1605470"/>
              <a:gd name="connsiteY118" fmla="*/ 1963269 h 6858000"/>
              <a:gd name="connsiteX119" fmla="*/ 459990 w 1605470"/>
              <a:gd name="connsiteY119" fmla="*/ 1906352 h 6858000"/>
              <a:gd name="connsiteX120" fmla="*/ 436547 w 1605470"/>
              <a:gd name="connsiteY120" fmla="*/ 1861531 h 6858000"/>
              <a:gd name="connsiteX121" fmla="*/ 390346 w 1605470"/>
              <a:gd name="connsiteY121" fmla="*/ 1732919 h 6858000"/>
              <a:gd name="connsiteX122" fmla="*/ 362657 w 1605470"/>
              <a:gd name="connsiteY122" fmla="*/ 1663540 h 6858000"/>
              <a:gd name="connsiteX123" fmla="*/ 361783 w 1605470"/>
              <a:gd name="connsiteY123" fmla="*/ 1615777 h 6858000"/>
              <a:gd name="connsiteX124" fmla="*/ 342578 w 1605470"/>
              <a:gd name="connsiteY124" fmla="*/ 1563678 h 6858000"/>
              <a:gd name="connsiteX125" fmla="*/ 355658 w 1605470"/>
              <a:gd name="connsiteY125" fmla="*/ 1519474 h 6858000"/>
              <a:gd name="connsiteX126" fmla="*/ 348400 w 1605470"/>
              <a:gd name="connsiteY126" fmla="*/ 1477995 h 6858000"/>
              <a:gd name="connsiteX127" fmla="*/ 334485 w 1605470"/>
              <a:gd name="connsiteY127" fmla="*/ 1373769 h 6858000"/>
              <a:gd name="connsiteX128" fmla="*/ 342792 w 1605470"/>
              <a:gd name="connsiteY128" fmla="*/ 1307086 h 6858000"/>
              <a:gd name="connsiteX129" fmla="*/ 343980 w 1605470"/>
              <a:gd name="connsiteY129" fmla="*/ 1189033 h 6858000"/>
              <a:gd name="connsiteX130" fmla="*/ 348665 w 1605470"/>
              <a:gd name="connsiteY130" fmla="*/ 1168288 h 6858000"/>
              <a:gd name="connsiteX131" fmla="*/ 340947 w 1605470"/>
              <a:gd name="connsiteY131" fmla="*/ 1142577 h 6858000"/>
              <a:gd name="connsiteX132" fmla="*/ 330253 w 1605470"/>
              <a:gd name="connsiteY132" fmla="*/ 1088484 h 6858000"/>
              <a:gd name="connsiteX133" fmla="*/ 318989 w 1605470"/>
              <a:gd name="connsiteY133" fmla="*/ 1016103 h 6858000"/>
              <a:gd name="connsiteX134" fmla="*/ 320445 w 1605470"/>
              <a:gd name="connsiteY134" fmla="*/ 932283 h 6858000"/>
              <a:gd name="connsiteX135" fmla="*/ 322681 w 1605470"/>
              <a:gd name="connsiteY135" fmla="*/ 915925 h 6858000"/>
              <a:gd name="connsiteX136" fmla="*/ 315310 w 1605470"/>
              <a:gd name="connsiteY136" fmla="*/ 896999 h 6858000"/>
              <a:gd name="connsiteX137" fmla="*/ 284718 w 1605470"/>
              <a:gd name="connsiteY137" fmla="*/ 821517 h 6858000"/>
              <a:gd name="connsiteX138" fmla="*/ 263668 w 1605470"/>
              <a:gd name="connsiteY138" fmla="*/ 751353 h 6858000"/>
              <a:gd name="connsiteX139" fmla="*/ 263226 w 1605470"/>
              <a:gd name="connsiteY139" fmla="*/ 721230 h 6858000"/>
              <a:gd name="connsiteX140" fmla="*/ 248897 w 1605470"/>
              <a:gd name="connsiteY140" fmla="*/ 681659 h 6858000"/>
              <a:gd name="connsiteX141" fmla="*/ 234316 w 1605470"/>
              <a:gd name="connsiteY141" fmla="*/ 635218 h 6858000"/>
              <a:gd name="connsiteX142" fmla="*/ 239327 w 1605470"/>
              <a:gd name="connsiteY142" fmla="*/ 613763 h 6858000"/>
              <a:gd name="connsiteX143" fmla="*/ 225269 w 1605470"/>
              <a:gd name="connsiteY143" fmla="*/ 598582 h 6858000"/>
              <a:gd name="connsiteX144" fmla="*/ 224950 w 1605470"/>
              <a:gd name="connsiteY144" fmla="*/ 576846 h 6858000"/>
              <a:gd name="connsiteX145" fmla="*/ 204576 w 1605470"/>
              <a:gd name="connsiteY145" fmla="*/ 530055 h 6858000"/>
              <a:gd name="connsiteX146" fmla="*/ 195012 w 1605470"/>
              <a:gd name="connsiteY146" fmla="*/ 448559 h 6858000"/>
              <a:gd name="connsiteX147" fmla="*/ 201434 w 1605470"/>
              <a:gd name="connsiteY147" fmla="*/ 441529 h 6858000"/>
              <a:gd name="connsiteX148" fmla="*/ 200655 w 1605470"/>
              <a:gd name="connsiteY148" fmla="*/ 428927 h 6858000"/>
              <a:gd name="connsiteX149" fmla="*/ 190059 w 1605470"/>
              <a:gd name="connsiteY149" fmla="*/ 430161 h 6858000"/>
              <a:gd name="connsiteX150" fmla="*/ 167079 w 1605470"/>
              <a:gd name="connsiteY150" fmla="*/ 367211 h 6858000"/>
              <a:gd name="connsiteX151" fmla="*/ 124571 w 1605470"/>
              <a:gd name="connsiteY151" fmla="*/ 302178 h 6858000"/>
              <a:gd name="connsiteX152" fmla="*/ 103243 w 1605470"/>
              <a:gd name="connsiteY152" fmla="*/ 211375 h 6858000"/>
              <a:gd name="connsiteX153" fmla="*/ 94571 w 1605470"/>
              <a:gd name="connsiteY153" fmla="*/ 184179 h 6858000"/>
              <a:gd name="connsiteX154" fmla="*/ 48685 w 1605470"/>
              <a:gd name="connsiteY154" fmla="*/ 13677 h 6858000"/>
              <a:gd name="connsiteX155" fmla="*/ 0 w 1605470"/>
              <a:gd name="connsiteY155" fmla="*/ 0 h 6858000"/>
              <a:gd name="connsiteX0" fmla="*/ 48246 w 1556785"/>
              <a:gd name="connsiteY0" fmla="*/ 0 h 6858000"/>
              <a:gd name="connsiteX1" fmla="*/ 1556785 w 1556785"/>
              <a:gd name="connsiteY1" fmla="*/ 0 h 6858000"/>
              <a:gd name="connsiteX2" fmla="*/ 1556785 w 1556785"/>
              <a:gd name="connsiteY2" fmla="*/ 6858000 h 6858000"/>
              <a:gd name="connsiteX3" fmla="*/ 105420 w 1556785"/>
              <a:gd name="connsiteY3" fmla="*/ 6858000 h 6858000"/>
              <a:gd name="connsiteX4" fmla="*/ 105561 w 1556785"/>
              <a:gd name="connsiteY4" fmla="*/ 6857735 h 6858000"/>
              <a:gd name="connsiteX5" fmla="*/ 117610 w 1556785"/>
              <a:gd name="connsiteY5" fmla="*/ 6809549 h 6858000"/>
              <a:gd name="connsiteX6" fmla="*/ 149821 w 1556785"/>
              <a:gd name="connsiteY6" fmla="*/ 6715115 h 6858000"/>
              <a:gd name="connsiteX7" fmla="*/ 159672 w 1556785"/>
              <a:gd name="connsiteY7" fmla="*/ 6680170 h 6858000"/>
              <a:gd name="connsiteX8" fmla="*/ 185222 w 1556785"/>
              <a:gd name="connsiteY8" fmla="*/ 6621207 h 6858000"/>
              <a:gd name="connsiteX9" fmla="*/ 201879 w 1556785"/>
              <a:gd name="connsiteY9" fmla="*/ 6596265 h 6858000"/>
              <a:gd name="connsiteX10" fmla="*/ 201758 w 1556785"/>
              <a:gd name="connsiteY10" fmla="*/ 6594818 h 6858000"/>
              <a:gd name="connsiteX11" fmla="*/ 206003 w 1556785"/>
              <a:gd name="connsiteY11" fmla="*/ 6593735 h 6858000"/>
              <a:gd name="connsiteX12" fmla="*/ 209200 w 1556785"/>
              <a:gd name="connsiteY12" fmla="*/ 6589172 h 6858000"/>
              <a:gd name="connsiteX13" fmla="*/ 212494 w 1556785"/>
              <a:gd name="connsiteY13" fmla="*/ 6574442 h 6858000"/>
              <a:gd name="connsiteX14" fmla="*/ 212834 w 1556785"/>
              <a:gd name="connsiteY14" fmla="*/ 6568530 h 6858000"/>
              <a:gd name="connsiteX15" fmla="*/ 215243 w 1556785"/>
              <a:gd name="connsiteY15" fmla="*/ 6560674 h 6858000"/>
              <a:gd name="connsiteX16" fmla="*/ 215588 w 1556785"/>
              <a:gd name="connsiteY16" fmla="*/ 6560598 h 6858000"/>
              <a:gd name="connsiteX17" fmla="*/ 217285 w 1556785"/>
              <a:gd name="connsiteY17" fmla="*/ 6553006 h 6858000"/>
              <a:gd name="connsiteX18" fmla="*/ 221981 w 1556785"/>
              <a:gd name="connsiteY18" fmla="*/ 6514360 h 6858000"/>
              <a:gd name="connsiteX19" fmla="*/ 263635 w 1556785"/>
              <a:gd name="connsiteY19" fmla="*/ 6478062 h 6858000"/>
              <a:gd name="connsiteX20" fmla="*/ 274324 w 1556785"/>
              <a:gd name="connsiteY20" fmla="*/ 6460325 h 6858000"/>
              <a:gd name="connsiteX21" fmla="*/ 281557 w 1556785"/>
              <a:gd name="connsiteY21" fmla="*/ 6451488 h 6858000"/>
              <a:gd name="connsiteX22" fmla="*/ 282992 w 1556785"/>
              <a:gd name="connsiteY22" fmla="*/ 6451348 h 6858000"/>
              <a:gd name="connsiteX23" fmla="*/ 287350 w 1556785"/>
              <a:gd name="connsiteY23" fmla="*/ 6414240 h 6858000"/>
              <a:gd name="connsiteX24" fmla="*/ 290226 w 1556785"/>
              <a:gd name="connsiteY24" fmla="*/ 6410269 h 6858000"/>
              <a:gd name="connsiteX25" fmla="*/ 290126 w 1556785"/>
              <a:gd name="connsiteY25" fmla="*/ 6384857 h 6858000"/>
              <a:gd name="connsiteX26" fmla="*/ 291643 w 1556785"/>
              <a:gd name="connsiteY26" fmla="*/ 6372381 h 6858000"/>
              <a:gd name="connsiteX27" fmla="*/ 288837 w 1556785"/>
              <a:gd name="connsiteY27" fmla="*/ 6367510 h 6858000"/>
              <a:gd name="connsiteX28" fmla="*/ 292717 w 1556785"/>
              <a:gd name="connsiteY28" fmla="*/ 6349778 h 6858000"/>
              <a:gd name="connsiteX29" fmla="*/ 294382 w 1556785"/>
              <a:gd name="connsiteY29" fmla="*/ 6348250 h 6858000"/>
              <a:gd name="connsiteX30" fmla="*/ 310416 w 1556785"/>
              <a:gd name="connsiteY30" fmla="*/ 6281972 h 6858000"/>
              <a:gd name="connsiteX31" fmla="*/ 321179 w 1556785"/>
              <a:gd name="connsiteY31" fmla="*/ 6211940 h 6858000"/>
              <a:gd name="connsiteX32" fmla="*/ 362674 w 1556785"/>
              <a:gd name="connsiteY32" fmla="*/ 6113913 h 6858000"/>
              <a:gd name="connsiteX33" fmla="*/ 366967 w 1556785"/>
              <a:gd name="connsiteY33" fmla="*/ 6028119 h 6858000"/>
              <a:gd name="connsiteX34" fmla="*/ 393747 w 1556785"/>
              <a:gd name="connsiteY34" fmla="*/ 5934687 h 6858000"/>
              <a:gd name="connsiteX35" fmla="*/ 427759 w 1556785"/>
              <a:gd name="connsiteY35" fmla="*/ 5765594 h 6858000"/>
              <a:gd name="connsiteX36" fmla="*/ 459595 w 1556785"/>
              <a:gd name="connsiteY36" fmla="*/ 5693685 h 6858000"/>
              <a:gd name="connsiteX37" fmla="*/ 479650 w 1556785"/>
              <a:gd name="connsiteY37" fmla="*/ 5665173 h 6858000"/>
              <a:gd name="connsiteX38" fmla="*/ 513367 w 1556785"/>
              <a:gd name="connsiteY38" fmla="*/ 5563435 h 6858000"/>
              <a:gd name="connsiteX39" fmla="*/ 542872 w 1556785"/>
              <a:gd name="connsiteY39" fmla="*/ 5476393 h 6858000"/>
              <a:gd name="connsiteX40" fmla="*/ 574065 w 1556785"/>
              <a:gd name="connsiteY40" fmla="*/ 5396260 h 6858000"/>
              <a:gd name="connsiteX41" fmla="*/ 590046 w 1556785"/>
              <a:gd name="connsiteY41" fmla="*/ 5330009 h 6858000"/>
              <a:gd name="connsiteX42" fmla="*/ 623539 w 1556785"/>
              <a:gd name="connsiteY42" fmla="*/ 5273739 h 6858000"/>
              <a:gd name="connsiteX43" fmla="*/ 633138 w 1556785"/>
              <a:gd name="connsiteY43" fmla="*/ 5241779 h 6858000"/>
              <a:gd name="connsiteX44" fmla="*/ 644364 w 1556785"/>
              <a:gd name="connsiteY44" fmla="*/ 5225268 h 6858000"/>
              <a:gd name="connsiteX45" fmla="*/ 645384 w 1556785"/>
              <a:gd name="connsiteY45" fmla="*/ 5217684 h 6858000"/>
              <a:gd name="connsiteX46" fmla="*/ 652725 w 1556785"/>
              <a:gd name="connsiteY46" fmla="*/ 5193377 h 6858000"/>
              <a:gd name="connsiteX47" fmla="*/ 656028 w 1556785"/>
              <a:gd name="connsiteY47" fmla="*/ 5179288 h 6858000"/>
              <a:gd name="connsiteX48" fmla="*/ 657012 w 1556785"/>
              <a:gd name="connsiteY48" fmla="*/ 5173621 h 6858000"/>
              <a:gd name="connsiteX49" fmla="*/ 652646 w 1556785"/>
              <a:gd name="connsiteY49" fmla="*/ 5159961 h 6858000"/>
              <a:gd name="connsiteX50" fmla="*/ 659323 w 1556785"/>
              <a:gd name="connsiteY50" fmla="*/ 5144295 h 6858000"/>
              <a:gd name="connsiteX51" fmla="*/ 656256 w 1556785"/>
              <a:gd name="connsiteY51" fmla="*/ 5125185 h 6858000"/>
              <a:gd name="connsiteX52" fmla="*/ 663086 w 1556785"/>
              <a:gd name="connsiteY52" fmla="*/ 5121884 h 6858000"/>
              <a:gd name="connsiteX53" fmla="*/ 670122 w 1556785"/>
              <a:gd name="connsiteY53" fmla="*/ 5067850 h 6858000"/>
              <a:gd name="connsiteX54" fmla="*/ 672853 w 1556785"/>
              <a:gd name="connsiteY54" fmla="*/ 5060861 h 6858000"/>
              <a:gd name="connsiteX55" fmla="*/ 669557 w 1556785"/>
              <a:gd name="connsiteY55" fmla="*/ 5034192 h 6858000"/>
              <a:gd name="connsiteX56" fmla="*/ 671111 w 1556785"/>
              <a:gd name="connsiteY56" fmla="*/ 4993030 h 6858000"/>
              <a:gd name="connsiteX57" fmla="*/ 678020 w 1556785"/>
              <a:gd name="connsiteY57" fmla="*/ 4946844 h 6858000"/>
              <a:gd name="connsiteX58" fmla="*/ 673876 w 1556785"/>
              <a:gd name="connsiteY58" fmla="*/ 4932692 h 6858000"/>
              <a:gd name="connsiteX59" fmla="*/ 689279 w 1556785"/>
              <a:gd name="connsiteY59" fmla="*/ 4858827 h 6858000"/>
              <a:gd name="connsiteX60" fmla="*/ 683433 w 1556785"/>
              <a:gd name="connsiteY60" fmla="*/ 4801535 h 6858000"/>
              <a:gd name="connsiteX61" fmla="*/ 691102 w 1556785"/>
              <a:gd name="connsiteY61" fmla="*/ 4797794 h 6858000"/>
              <a:gd name="connsiteX62" fmla="*/ 692396 w 1556785"/>
              <a:gd name="connsiteY62" fmla="*/ 4784526 h 6858000"/>
              <a:gd name="connsiteX63" fmla="*/ 694180 w 1556785"/>
              <a:gd name="connsiteY63" fmla="*/ 4781211 h 6858000"/>
              <a:gd name="connsiteX64" fmla="*/ 702967 w 1556785"/>
              <a:gd name="connsiteY64" fmla="*/ 4761984 h 6858000"/>
              <a:gd name="connsiteX65" fmla="*/ 699015 w 1556785"/>
              <a:gd name="connsiteY65" fmla="*/ 4690749 h 6858000"/>
              <a:gd name="connsiteX66" fmla="*/ 694495 w 1556785"/>
              <a:gd name="connsiteY66" fmla="*/ 4584173 h 6858000"/>
              <a:gd name="connsiteX67" fmla="*/ 689578 w 1556785"/>
              <a:gd name="connsiteY67" fmla="*/ 4444346 h 6858000"/>
              <a:gd name="connsiteX68" fmla="*/ 686143 w 1556785"/>
              <a:gd name="connsiteY68" fmla="*/ 4375228 h 6858000"/>
              <a:gd name="connsiteX69" fmla="*/ 666796 w 1556785"/>
              <a:gd name="connsiteY69" fmla="*/ 4214165 h 6858000"/>
              <a:gd name="connsiteX70" fmla="*/ 670869 w 1556785"/>
              <a:gd name="connsiteY70" fmla="*/ 4090296 h 6858000"/>
              <a:gd name="connsiteX71" fmla="*/ 656125 w 1556785"/>
              <a:gd name="connsiteY71" fmla="*/ 4033999 h 6858000"/>
              <a:gd name="connsiteX72" fmla="*/ 657274 w 1556785"/>
              <a:gd name="connsiteY72" fmla="*/ 4031933 h 6858000"/>
              <a:gd name="connsiteX73" fmla="*/ 655850 w 1556785"/>
              <a:gd name="connsiteY73" fmla="*/ 4013953 h 6858000"/>
              <a:gd name="connsiteX74" fmla="*/ 642145 w 1556785"/>
              <a:gd name="connsiteY74" fmla="*/ 3974753 h 6858000"/>
              <a:gd name="connsiteX75" fmla="*/ 643743 w 1556785"/>
              <a:gd name="connsiteY75" fmla="*/ 3969950 h 6858000"/>
              <a:gd name="connsiteX76" fmla="*/ 637165 w 1556785"/>
              <a:gd name="connsiteY76" fmla="*/ 3933779 h 6858000"/>
              <a:gd name="connsiteX77" fmla="*/ 638496 w 1556785"/>
              <a:gd name="connsiteY77" fmla="*/ 3933093 h 6858000"/>
              <a:gd name="connsiteX78" fmla="*/ 642850 w 1556785"/>
              <a:gd name="connsiteY78" fmla="*/ 3922082 h 6858000"/>
              <a:gd name="connsiteX79" fmla="*/ 647928 w 1556785"/>
              <a:gd name="connsiteY79" fmla="*/ 3901461 h 6858000"/>
              <a:gd name="connsiteX80" fmla="*/ 670522 w 1556785"/>
              <a:gd name="connsiteY80" fmla="*/ 3813873 h 6858000"/>
              <a:gd name="connsiteX81" fmla="*/ 669947 w 1556785"/>
              <a:gd name="connsiteY81" fmla="*/ 3806161 h 6858000"/>
              <a:gd name="connsiteX82" fmla="*/ 670254 w 1556785"/>
              <a:gd name="connsiteY82" fmla="*/ 3805957 h 6858000"/>
              <a:gd name="connsiteX83" fmla="*/ 670281 w 1556785"/>
              <a:gd name="connsiteY83" fmla="*/ 3797724 h 6858000"/>
              <a:gd name="connsiteX84" fmla="*/ 668896 w 1556785"/>
              <a:gd name="connsiteY84" fmla="*/ 3792098 h 6858000"/>
              <a:gd name="connsiteX85" fmla="*/ 667780 w 1556785"/>
              <a:gd name="connsiteY85" fmla="*/ 3777135 h 6858000"/>
              <a:gd name="connsiteX86" fmla="*/ 669513 w 1556785"/>
              <a:gd name="connsiteY86" fmla="*/ 3771656 h 6858000"/>
              <a:gd name="connsiteX87" fmla="*/ 673256 w 1556785"/>
              <a:gd name="connsiteY87" fmla="*/ 3769007 h 6858000"/>
              <a:gd name="connsiteX88" fmla="*/ 672722 w 1556785"/>
              <a:gd name="connsiteY88" fmla="*/ 3767709 h 6858000"/>
              <a:gd name="connsiteX89" fmla="*/ 681418 w 1556785"/>
              <a:gd name="connsiteY89" fmla="*/ 3738082 h 6858000"/>
              <a:gd name="connsiteX90" fmla="*/ 688764 w 1556785"/>
              <a:gd name="connsiteY90" fmla="*/ 3673397 h 6858000"/>
              <a:gd name="connsiteX91" fmla="*/ 688060 w 1556785"/>
              <a:gd name="connsiteY91" fmla="*/ 3637109 h 6858000"/>
              <a:gd name="connsiteX92" fmla="*/ 691503 w 1556785"/>
              <a:gd name="connsiteY92" fmla="*/ 3536883 h 6858000"/>
              <a:gd name="connsiteX93" fmla="*/ 699041 w 1556785"/>
              <a:gd name="connsiteY93" fmla="*/ 3435652 h 6858000"/>
              <a:gd name="connsiteX94" fmla="*/ 700712 w 1556785"/>
              <a:gd name="connsiteY94" fmla="*/ 3307769 h 6858000"/>
              <a:gd name="connsiteX95" fmla="*/ 718275 w 1556785"/>
              <a:gd name="connsiteY95" fmla="*/ 3250522 h 6858000"/>
              <a:gd name="connsiteX96" fmla="*/ 718700 w 1556785"/>
              <a:gd name="connsiteY96" fmla="*/ 3229163 h 6858000"/>
              <a:gd name="connsiteX97" fmla="*/ 720523 w 1556785"/>
              <a:gd name="connsiteY97" fmla="*/ 3217217 h 6858000"/>
              <a:gd name="connsiteX98" fmla="*/ 707358 w 1556785"/>
              <a:gd name="connsiteY98" fmla="*/ 3183755 h 6858000"/>
              <a:gd name="connsiteX99" fmla="*/ 707859 w 1556785"/>
              <a:gd name="connsiteY99" fmla="*/ 3178642 h 6858000"/>
              <a:gd name="connsiteX100" fmla="*/ 695459 w 1556785"/>
              <a:gd name="connsiteY100" fmla="*/ 3158586 h 6858000"/>
              <a:gd name="connsiteX101" fmla="*/ 680644 w 1556785"/>
              <a:gd name="connsiteY101" fmla="*/ 3129034 h 6858000"/>
              <a:gd name="connsiteX102" fmla="*/ 681309 w 1556785"/>
              <a:gd name="connsiteY102" fmla="*/ 3126682 h 6858000"/>
              <a:gd name="connsiteX103" fmla="*/ 672177 w 1556785"/>
              <a:gd name="connsiteY103" fmla="*/ 3114519 h 6858000"/>
              <a:gd name="connsiteX104" fmla="*/ 658786 w 1556785"/>
              <a:gd name="connsiteY104" fmla="*/ 3106272 h 6858000"/>
              <a:gd name="connsiteX105" fmla="*/ 631516 w 1556785"/>
              <a:gd name="connsiteY105" fmla="*/ 2958185 h 6858000"/>
              <a:gd name="connsiteX106" fmla="*/ 574130 w 1556785"/>
              <a:gd name="connsiteY106" fmla="*/ 2762989 h 6858000"/>
              <a:gd name="connsiteX107" fmla="*/ 523048 w 1556785"/>
              <a:gd name="connsiteY107" fmla="*/ 2554718 h 6858000"/>
              <a:gd name="connsiteX108" fmla="*/ 503142 w 1556785"/>
              <a:gd name="connsiteY108" fmla="*/ 2485734 h 6858000"/>
              <a:gd name="connsiteX109" fmla="*/ 493865 w 1556785"/>
              <a:gd name="connsiteY109" fmla="*/ 2447068 h 6858000"/>
              <a:gd name="connsiteX110" fmla="*/ 480826 w 1556785"/>
              <a:gd name="connsiteY110" fmla="*/ 2425819 h 6858000"/>
              <a:gd name="connsiteX111" fmla="*/ 486825 w 1556785"/>
              <a:gd name="connsiteY111" fmla="*/ 2402874 h 6858000"/>
              <a:gd name="connsiteX112" fmla="*/ 489437 w 1556785"/>
              <a:gd name="connsiteY112" fmla="*/ 2381443 h 6858000"/>
              <a:gd name="connsiteX113" fmla="*/ 465766 w 1556785"/>
              <a:gd name="connsiteY113" fmla="*/ 2261920 h 6858000"/>
              <a:gd name="connsiteX114" fmla="*/ 455653 w 1556785"/>
              <a:gd name="connsiteY114" fmla="*/ 2195378 h 6858000"/>
              <a:gd name="connsiteX115" fmla="*/ 439870 w 1556785"/>
              <a:gd name="connsiteY115" fmla="*/ 2155135 h 6858000"/>
              <a:gd name="connsiteX116" fmla="*/ 437328 w 1556785"/>
              <a:gd name="connsiteY116" fmla="*/ 2118008 h 6858000"/>
              <a:gd name="connsiteX117" fmla="*/ 438321 w 1556785"/>
              <a:gd name="connsiteY117" fmla="*/ 2050531 h 6858000"/>
              <a:gd name="connsiteX118" fmla="*/ 430127 w 1556785"/>
              <a:gd name="connsiteY118" fmla="*/ 1963269 h 6858000"/>
              <a:gd name="connsiteX119" fmla="*/ 411305 w 1556785"/>
              <a:gd name="connsiteY119" fmla="*/ 1906352 h 6858000"/>
              <a:gd name="connsiteX120" fmla="*/ 387862 w 1556785"/>
              <a:gd name="connsiteY120" fmla="*/ 1861531 h 6858000"/>
              <a:gd name="connsiteX121" fmla="*/ 341661 w 1556785"/>
              <a:gd name="connsiteY121" fmla="*/ 1732919 h 6858000"/>
              <a:gd name="connsiteX122" fmla="*/ 313972 w 1556785"/>
              <a:gd name="connsiteY122" fmla="*/ 1663540 h 6858000"/>
              <a:gd name="connsiteX123" fmla="*/ 313098 w 1556785"/>
              <a:gd name="connsiteY123" fmla="*/ 1615777 h 6858000"/>
              <a:gd name="connsiteX124" fmla="*/ 293893 w 1556785"/>
              <a:gd name="connsiteY124" fmla="*/ 1563678 h 6858000"/>
              <a:gd name="connsiteX125" fmla="*/ 306973 w 1556785"/>
              <a:gd name="connsiteY125" fmla="*/ 1519474 h 6858000"/>
              <a:gd name="connsiteX126" fmla="*/ 299715 w 1556785"/>
              <a:gd name="connsiteY126" fmla="*/ 1477995 h 6858000"/>
              <a:gd name="connsiteX127" fmla="*/ 285800 w 1556785"/>
              <a:gd name="connsiteY127" fmla="*/ 1373769 h 6858000"/>
              <a:gd name="connsiteX128" fmla="*/ 294107 w 1556785"/>
              <a:gd name="connsiteY128" fmla="*/ 1307086 h 6858000"/>
              <a:gd name="connsiteX129" fmla="*/ 295295 w 1556785"/>
              <a:gd name="connsiteY129" fmla="*/ 1189033 h 6858000"/>
              <a:gd name="connsiteX130" fmla="*/ 299980 w 1556785"/>
              <a:gd name="connsiteY130" fmla="*/ 1168288 h 6858000"/>
              <a:gd name="connsiteX131" fmla="*/ 292262 w 1556785"/>
              <a:gd name="connsiteY131" fmla="*/ 1142577 h 6858000"/>
              <a:gd name="connsiteX132" fmla="*/ 281568 w 1556785"/>
              <a:gd name="connsiteY132" fmla="*/ 1088484 h 6858000"/>
              <a:gd name="connsiteX133" fmla="*/ 270304 w 1556785"/>
              <a:gd name="connsiteY133" fmla="*/ 1016103 h 6858000"/>
              <a:gd name="connsiteX134" fmla="*/ 271760 w 1556785"/>
              <a:gd name="connsiteY134" fmla="*/ 932283 h 6858000"/>
              <a:gd name="connsiteX135" fmla="*/ 273996 w 1556785"/>
              <a:gd name="connsiteY135" fmla="*/ 915925 h 6858000"/>
              <a:gd name="connsiteX136" fmla="*/ 266625 w 1556785"/>
              <a:gd name="connsiteY136" fmla="*/ 896999 h 6858000"/>
              <a:gd name="connsiteX137" fmla="*/ 236033 w 1556785"/>
              <a:gd name="connsiteY137" fmla="*/ 821517 h 6858000"/>
              <a:gd name="connsiteX138" fmla="*/ 214983 w 1556785"/>
              <a:gd name="connsiteY138" fmla="*/ 751353 h 6858000"/>
              <a:gd name="connsiteX139" fmla="*/ 214541 w 1556785"/>
              <a:gd name="connsiteY139" fmla="*/ 721230 h 6858000"/>
              <a:gd name="connsiteX140" fmla="*/ 200212 w 1556785"/>
              <a:gd name="connsiteY140" fmla="*/ 681659 h 6858000"/>
              <a:gd name="connsiteX141" fmla="*/ 185631 w 1556785"/>
              <a:gd name="connsiteY141" fmla="*/ 635218 h 6858000"/>
              <a:gd name="connsiteX142" fmla="*/ 190642 w 1556785"/>
              <a:gd name="connsiteY142" fmla="*/ 613763 h 6858000"/>
              <a:gd name="connsiteX143" fmla="*/ 176584 w 1556785"/>
              <a:gd name="connsiteY143" fmla="*/ 598582 h 6858000"/>
              <a:gd name="connsiteX144" fmla="*/ 176265 w 1556785"/>
              <a:gd name="connsiteY144" fmla="*/ 576846 h 6858000"/>
              <a:gd name="connsiteX145" fmla="*/ 155891 w 1556785"/>
              <a:gd name="connsiteY145" fmla="*/ 530055 h 6858000"/>
              <a:gd name="connsiteX146" fmla="*/ 146327 w 1556785"/>
              <a:gd name="connsiteY146" fmla="*/ 448559 h 6858000"/>
              <a:gd name="connsiteX147" fmla="*/ 152749 w 1556785"/>
              <a:gd name="connsiteY147" fmla="*/ 441529 h 6858000"/>
              <a:gd name="connsiteX148" fmla="*/ 151970 w 1556785"/>
              <a:gd name="connsiteY148" fmla="*/ 428927 h 6858000"/>
              <a:gd name="connsiteX149" fmla="*/ 141374 w 1556785"/>
              <a:gd name="connsiteY149" fmla="*/ 430161 h 6858000"/>
              <a:gd name="connsiteX150" fmla="*/ 118394 w 1556785"/>
              <a:gd name="connsiteY150" fmla="*/ 367211 h 6858000"/>
              <a:gd name="connsiteX151" fmla="*/ 75886 w 1556785"/>
              <a:gd name="connsiteY151" fmla="*/ 302178 h 6858000"/>
              <a:gd name="connsiteX152" fmla="*/ 54558 w 1556785"/>
              <a:gd name="connsiteY152" fmla="*/ 211375 h 6858000"/>
              <a:gd name="connsiteX153" fmla="*/ 45886 w 1556785"/>
              <a:gd name="connsiteY153" fmla="*/ 184179 h 6858000"/>
              <a:gd name="connsiteX154" fmla="*/ 0 w 1556785"/>
              <a:gd name="connsiteY154" fmla="*/ 13677 h 6858000"/>
              <a:gd name="connsiteX155" fmla="*/ 48246 w 1556785"/>
              <a:gd name="connsiteY155" fmla="*/ 0 h 6858000"/>
              <a:gd name="connsiteX0" fmla="*/ 6323 w 1514862"/>
              <a:gd name="connsiteY0" fmla="*/ 0 h 6858000"/>
              <a:gd name="connsiteX1" fmla="*/ 1514862 w 1514862"/>
              <a:gd name="connsiteY1" fmla="*/ 0 h 6858000"/>
              <a:gd name="connsiteX2" fmla="*/ 1514862 w 1514862"/>
              <a:gd name="connsiteY2" fmla="*/ 6858000 h 6858000"/>
              <a:gd name="connsiteX3" fmla="*/ 63497 w 1514862"/>
              <a:gd name="connsiteY3" fmla="*/ 6858000 h 6858000"/>
              <a:gd name="connsiteX4" fmla="*/ 63638 w 1514862"/>
              <a:gd name="connsiteY4" fmla="*/ 6857735 h 6858000"/>
              <a:gd name="connsiteX5" fmla="*/ 75687 w 1514862"/>
              <a:gd name="connsiteY5" fmla="*/ 6809549 h 6858000"/>
              <a:gd name="connsiteX6" fmla="*/ 107898 w 1514862"/>
              <a:gd name="connsiteY6" fmla="*/ 6715115 h 6858000"/>
              <a:gd name="connsiteX7" fmla="*/ 117749 w 1514862"/>
              <a:gd name="connsiteY7" fmla="*/ 6680170 h 6858000"/>
              <a:gd name="connsiteX8" fmla="*/ 143299 w 1514862"/>
              <a:gd name="connsiteY8" fmla="*/ 6621207 h 6858000"/>
              <a:gd name="connsiteX9" fmla="*/ 159956 w 1514862"/>
              <a:gd name="connsiteY9" fmla="*/ 6596265 h 6858000"/>
              <a:gd name="connsiteX10" fmla="*/ 159835 w 1514862"/>
              <a:gd name="connsiteY10" fmla="*/ 6594818 h 6858000"/>
              <a:gd name="connsiteX11" fmla="*/ 164080 w 1514862"/>
              <a:gd name="connsiteY11" fmla="*/ 6593735 h 6858000"/>
              <a:gd name="connsiteX12" fmla="*/ 167277 w 1514862"/>
              <a:gd name="connsiteY12" fmla="*/ 6589172 h 6858000"/>
              <a:gd name="connsiteX13" fmla="*/ 170571 w 1514862"/>
              <a:gd name="connsiteY13" fmla="*/ 6574442 h 6858000"/>
              <a:gd name="connsiteX14" fmla="*/ 170911 w 1514862"/>
              <a:gd name="connsiteY14" fmla="*/ 6568530 h 6858000"/>
              <a:gd name="connsiteX15" fmla="*/ 173320 w 1514862"/>
              <a:gd name="connsiteY15" fmla="*/ 6560674 h 6858000"/>
              <a:gd name="connsiteX16" fmla="*/ 173665 w 1514862"/>
              <a:gd name="connsiteY16" fmla="*/ 6560598 h 6858000"/>
              <a:gd name="connsiteX17" fmla="*/ 175362 w 1514862"/>
              <a:gd name="connsiteY17" fmla="*/ 6553006 h 6858000"/>
              <a:gd name="connsiteX18" fmla="*/ 180058 w 1514862"/>
              <a:gd name="connsiteY18" fmla="*/ 6514360 h 6858000"/>
              <a:gd name="connsiteX19" fmla="*/ 221712 w 1514862"/>
              <a:gd name="connsiteY19" fmla="*/ 6478062 h 6858000"/>
              <a:gd name="connsiteX20" fmla="*/ 232401 w 1514862"/>
              <a:gd name="connsiteY20" fmla="*/ 6460325 h 6858000"/>
              <a:gd name="connsiteX21" fmla="*/ 239634 w 1514862"/>
              <a:gd name="connsiteY21" fmla="*/ 6451488 h 6858000"/>
              <a:gd name="connsiteX22" fmla="*/ 241069 w 1514862"/>
              <a:gd name="connsiteY22" fmla="*/ 6451348 h 6858000"/>
              <a:gd name="connsiteX23" fmla="*/ 245427 w 1514862"/>
              <a:gd name="connsiteY23" fmla="*/ 6414240 h 6858000"/>
              <a:gd name="connsiteX24" fmla="*/ 248303 w 1514862"/>
              <a:gd name="connsiteY24" fmla="*/ 6410269 h 6858000"/>
              <a:gd name="connsiteX25" fmla="*/ 248203 w 1514862"/>
              <a:gd name="connsiteY25" fmla="*/ 6384857 h 6858000"/>
              <a:gd name="connsiteX26" fmla="*/ 249720 w 1514862"/>
              <a:gd name="connsiteY26" fmla="*/ 6372381 h 6858000"/>
              <a:gd name="connsiteX27" fmla="*/ 246914 w 1514862"/>
              <a:gd name="connsiteY27" fmla="*/ 6367510 h 6858000"/>
              <a:gd name="connsiteX28" fmla="*/ 250794 w 1514862"/>
              <a:gd name="connsiteY28" fmla="*/ 6349778 h 6858000"/>
              <a:gd name="connsiteX29" fmla="*/ 252459 w 1514862"/>
              <a:gd name="connsiteY29" fmla="*/ 6348250 h 6858000"/>
              <a:gd name="connsiteX30" fmla="*/ 268493 w 1514862"/>
              <a:gd name="connsiteY30" fmla="*/ 6281972 h 6858000"/>
              <a:gd name="connsiteX31" fmla="*/ 279256 w 1514862"/>
              <a:gd name="connsiteY31" fmla="*/ 6211940 h 6858000"/>
              <a:gd name="connsiteX32" fmla="*/ 320751 w 1514862"/>
              <a:gd name="connsiteY32" fmla="*/ 6113913 h 6858000"/>
              <a:gd name="connsiteX33" fmla="*/ 325044 w 1514862"/>
              <a:gd name="connsiteY33" fmla="*/ 6028119 h 6858000"/>
              <a:gd name="connsiteX34" fmla="*/ 351824 w 1514862"/>
              <a:gd name="connsiteY34" fmla="*/ 5934687 h 6858000"/>
              <a:gd name="connsiteX35" fmla="*/ 385836 w 1514862"/>
              <a:gd name="connsiteY35" fmla="*/ 5765594 h 6858000"/>
              <a:gd name="connsiteX36" fmla="*/ 417672 w 1514862"/>
              <a:gd name="connsiteY36" fmla="*/ 5693685 h 6858000"/>
              <a:gd name="connsiteX37" fmla="*/ 437727 w 1514862"/>
              <a:gd name="connsiteY37" fmla="*/ 5665173 h 6858000"/>
              <a:gd name="connsiteX38" fmla="*/ 471444 w 1514862"/>
              <a:gd name="connsiteY38" fmla="*/ 5563435 h 6858000"/>
              <a:gd name="connsiteX39" fmla="*/ 500949 w 1514862"/>
              <a:gd name="connsiteY39" fmla="*/ 5476393 h 6858000"/>
              <a:gd name="connsiteX40" fmla="*/ 532142 w 1514862"/>
              <a:gd name="connsiteY40" fmla="*/ 5396260 h 6858000"/>
              <a:gd name="connsiteX41" fmla="*/ 548123 w 1514862"/>
              <a:gd name="connsiteY41" fmla="*/ 5330009 h 6858000"/>
              <a:gd name="connsiteX42" fmla="*/ 581616 w 1514862"/>
              <a:gd name="connsiteY42" fmla="*/ 5273739 h 6858000"/>
              <a:gd name="connsiteX43" fmla="*/ 591215 w 1514862"/>
              <a:gd name="connsiteY43" fmla="*/ 5241779 h 6858000"/>
              <a:gd name="connsiteX44" fmla="*/ 602441 w 1514862"/>
              <a:gd name="connsiteY44" fmla="*/ 5225268 h 6858000"/>
              <a:gd name="connsiteX45" fmla="*/ 603461 w 1514862"/>
              <a:gd name="connsiteY45" fmla="*/ 5217684 h 6858000"/>
              <a:gd name="connsiteX46" fmla="*/ 610802 w 1514862"/>
              <a:gd name="connsiteY46" fmla="*/ 5193377 h 6858000"/>
              <a:gd name="connsiteX47" fmla="*/ 614105 w 1514862"/>
              <a:gd name="connsiteY47" fmla="*/ 5179288 h 6858000"/>
              <a:gd name="connsiteX48" fmla="*/ 615089 w 1514862"/>
              <a:gd name="connsiteY48" fmla="*/ 5173621 h 6858000"/>
              <a:gd name="connsiteX49" fmla="*/ 610723 w 1514862"/>
              <a:gd name="connsiteY49" fmla="*/ 5159961 h 6858000"/>
              <a:gd name="connsiteX50" fmla="*/ 617400 w 1514862"/>
              <a:gd name="connsiteY50" fmla="*/ 5144295 h 6858000"/>
              <a:gd name="connsiteX51" fmla="*/ 614333 w 1514862"/>
              <a:gd name="connsiteY51" fmla="*/ 5125185 h 6858000"/>
              <a:gd name="connsiteX52" fmla="*/ 621163 w 1514862"/>
              <a:gd name="connsiteY52" fmla="*/ 5121884 h 6858000"/>
              <a:gd name="connsiteX53" fmla="*/ 628199 w 1514862"/>
              <a:gd name="connsiteY53" fmla="*/ 5067850 h 6858000"/>
              <a:gd name="connsiteX54" fmla="*/ 630930 w 1514862"/>
              <a:gd name="connsiteY54" fmla="*/ 5060861 h 6858000"/>
              <a:gd name="connsiteX55" fmla="*/ 627634 w 1514862"/>
              <a:gd name="connsiteY55" fmla="*/ 5034192 h 6858000"/>
              <a:gd name="connsiteX56" fmla="*/ 629188 w 1514862"/>
              <a:gd name="connsiteY56" fmla="*/ 4993030 h 6858000"/>
              <a:gd name="connsiteX57" fmla="*/ 636097 w 1514862"/>
              <a:gd name="connsiteY57" fmla="*/ 4946844 h 6858000"/>
              <a:gd name="connsiteX58" fmla="*/ 631953 w 1514862"/>
              <a:gd name="connsiteY58" fmla="*/ 4932692 h 6858000"/>
              <a:gd name="connsiteX59" fmla="*/ 647356 w 1514862"/>
              <a:gd name="connsiteY59" fmla="*/ 4858827 h 6858000"/>
              <a:gd name="connsiteX60" fmla="*/ 641510 w 1514862"/>
              <a:gd name="connsiteY60" fmla="*/ 4801535 h 6858000"/>
              <a:gd name="connsiteX61" fmla="*/ 649179 w 1514862"/>
              <a:gd name="connsiteY61" fmla="*/ 4797794 h 6858000"/>
              <a:gd name="connsiteX62" fmla="*/ 650473 w 1514862"/>
              <a:gd name="connsiteY62" fmla="*/ 4784526 h 6858000"/>
              <a:gd name="connsiteX63" fmla="*/ 652257 w 1514862"/>
              <a:gd name="connsiteY63" fmla="*/ 4781211 h 6858000"/>
              <a:gd name="connsiteX64" fmla="*/ 661044 w 1514862"/>
              <a:gd name="connsiteY64" fmla="*/ 4761984 h 6858000"/>
              <a:gd name="connsiteX65" fmla="*/ 657092 w 1514862"/>
              <a:gd name="connsiteY65" fmla="*/ 4690749 h 6858000"/>
              <a:gd name="connsiteX66" fmla="*/ 652572 w 1514862"/>
              <a:gd name="connsiteY66" fmla="*/ 4584173 h 6858000"/>
              <a:gd name="connsiteX67" fmla="*/ 647655 w 1514862"/>
              <a:gd name="connsiteY67" fmla="*/ 4444346 h 6858000"/>
              <a:gd name="connsiteX68" fmla="*/ 644220 w 1514862"/>
              <a:gd name="connsiteY68" fmla="*/ 4375228 h 6858000"/>
              <a:gd name="connsiteX69" fmla="*/ 624873 w 1514862"/>
              <a:gd name="connsiteY69" fmla="*/ 4214165 h 6858000"/>
              <a:gd name="connsiteX70" fmla="*/ 628946 w 1514862"/>
              <a:gd name="connsiteY70" fmla="*/ 4090296 h 6858000"/>
              <a:gd name="connsiteX71" fmla="*/ 614202 w 1514862"/>
              <a:gd name="connsiteY71" fmla="*/ 4033999 h 6858000"/>
              <a:gd name="connsiteX72" fmla="*/ 615351 w 1514862"/>
              <a:gd name="connsiteY72" fmla="*/ 4031933 h 6858000"/>
              <a:gd name="connsiteX73" fmla="*/ 613927 w 1514862"/>
              <a:gd name="connsiteY73" fmla="*/ 4013953 h 6858000"/>
              <a:gd name="connsiteX74" fmla="*/ 600222 w 1514862"/>
              <a:gd name="connsiteY74" fmla="*/ 3974753 h 6858000"/>
              <a:gd name="connsiteX75" fmla="*/ 601820 w 1514862"/>
              <a:gd name="connsiteY75" fmla="*/ 3969950 h 6858000"/>
              <a:gd name="connsiteX76" fmla="*/ 595242 w 1514862"/>
              <a:gd name="connsiteY76" fmla="*/ 3933779 h 6858000"/>
              <a:gd name="connsiteX77" fmla="*/ 596573 w 1514862"/>
              <a:gd name="connsiteY77" fmla="*/ 3933093 h 6858000"/>
              <a:gd name="connsiteX78" fmla="*/ 600927 w 1514862"/>
              <a:gd name="connsiteY78" fmla="*/ 3922082 h 6858000"/>
              <a:gd name="connsiteX79" fmla="*/ 606005 w 1514862"/>
              <a:gd name="connsiteY79" fmla="*/ 3901461 h 6858000"/>
              <a:gd name="connsiteX80" fmla="*/ 628599 w 1514862"/>
              <a:gd name="connsiteY80" fmla="*/ 3813873 h 6858000"/>
              <a:gd name="connsiteX81" fmla="*/ 628024 w 1514862"/>
              <a:gd name="connsiteY81" fmla="*/ 3806161 h 6858000"/>
              <a:gd name="connsiteX82" fmla="*/ 628331 w 1514862"/>
              <a:gd name="connsiteY82" fmla="*/ 3805957 h 6858000"/>
              <a:gd name="connsiteX83" fmla="*/ 628358 w 1514862"/>
              <a:gd name="connsiteY83" fmla="*/ 3797724 h 6858000"/>
              <a:gd name="connsiteX84" fmla="*/ 626973 w 1514862"/>
              <a:gd name="connsiteY84" fmla="*/ 3792098 h 6858000"/>
              <a:gd name="connsiteX85" fmla="*/ 625857 w 1514862"/>
              <a:gd name="connsiteY85" fmla="*/ 3777135 h 6858000"/>
              <a:gd name="connsiteX86" fmla="*/ 627590 w 1514862"/>
              <a:gd name="connsiteY86" fmla="*/ 3771656 h 6858000"/>
              <a:gd name="connsiteX87" fmla="*/ 631333 w 1514862"/>
              <a:gd name="connsiteY87" fmla="*/ 3769007 h 6858000"/>
              <a:gd name="connsiteX88" fmla="*/ 630799 w 1514862"/>
              <a:gd name="connsiteY88" fmla="*/ 3767709 h 6858000"/>
              <a:gd name="connsiteX89" fmla="*/ 639495 w 1514862"/>
              <a:gd name="connsiteY89" fmla="*/ 3738082 h 6858000"/>
              <a:gd name="connsiteX90" fmla="*/ 646841 w 1514862"/>
              <a:gd name="connsiteY90" fmla="*/ 3673397 h 6858000"/>
              <a:gd name="connsiteX91" fmla="*/ 646137 w 1514862"/>
              <a:gd name="connsiteY91" fmla="*/ 3637109 h 6858000"/>
              <a:gd name="connsiteX92" fmla="*/ 649580 w 1514862"/>
              <a:gd name="connsiteY92" fmla="*/ 3536883 h 6858000"/>
              <a:gd name="connsiteX93" fmla="*/ 657118 w 1514862"/>
              <a:gd name="connsiteY93" fmla="*/ 3435652 h 6858000"/>
              <a:gd name="connsiteX94" fmla="*/ 658789 w 1514862"/>
              <a:gd name="connsiteY94" fmla="*/ 3307769 h 6858000"/>
              <a:gd name="connsiteX95" fmla="*/ 676352 w 1514862"/>
              <a:gd name="connsiteY95" fmla="*/ 3250522 h 6858000"/>
              <a:gd name="connsiteX96" fmla="*/ 676777 w 1514862"/>
              <a:gd name="connsiteY96" fmla="*/ 3229163 h 6858000"/>
              <a:gd name="connsiteX97" fmla="*/ 678600 w 1514862"/>
              <a:gd name="connsiteY97" fmla="*/ 3217217 h 6858000"/>
              <a:gd name="connsiteX98" fmla="*/ 665435 w 1514862"/>
              <a:gd name="connsiteY98" fmla="*/ 3183755 h 6858000"/>
              <a:gd name="connsiteX99" fmla="*/ 665936 w 1514862"/>
              <a:gd name="connsiteY99" fmla="*/ 3178642 h 6858000"/>
              <a:gd name="connsiteX100" fmla="*/ 653536 w 1514862"/>
              <a:gd name="connsiteY100" fmla="*/ 3158586 h 6858000"/>
              <a:gd name="connsiteX101" fmla="*/ 638721 w 1514862"/>
              <a:gd name="connsiteY101" fmla="*/ 3129034 h 6858000"/>
              <a:gd name="connsiteX102" fmla="*/ 639386 w 1514862"/>
              <a:gd name="connsiteY102" fmla="*/ 3126682 h 6858000"/>
              <a:gd name="connsiteX103" fmla="*/ 630254 w 1514862"/>
              <a:gd name="connsiteY103" fmla="*/ 3114519 h 6858000"/>
              <a:gd name="connsiteX104" fmla="*/ 616863 w 1514862"/>
              <a:gd name="connsiteY104" fmla="*/ 3106272 h 6858000"/>
              <a:gd name="connsiteX105" fmla="*/ 589593 w 1514862"/>
              <a:gd name="connsiteY105" fmla="*/ 2958185 h 6858000"/>
              <a:gd name="connsiteX106" fmla="*/ 532207 w 1514862"/>
              <a:gd name="connsiteY106" fmla="*/ 2762989 h 6858000"/>
              <a:gd name="connsiteX107" fmla="*/ 481125 w 1514862"/>
              <a:gd name="connsiteY107" fmla="*/ 2554718 h 6858000"/>
              <a:gd name="connsiteX108" fmla="*/ 461219 w 1514862"/>
              <a:gd name="connsiteY108" fmla="*/ 2485734 h 6858000"/>
              <a:gd name="connsiteX109" fmla="*/ 451942 w 1514862"/>
              <a:gd name="connsiteY109" fmla="*/ 2447068 h 6858000"/>
              <a:gd name="connsiteX110" fmla="*/ 438903 w 1514862"/>
              <a:gd name="connsiteY110" fmla="*/ 2425819 h 6858000"/>
              <a:gd name="connsiteX111" fmla="*/ 444902 w 1514862"/>
              <a:gd name="connsiteY111" fmla="*/ 2402874 h 6858000"/>
              <a:gd name="connsiteX112" fmla="*/ 447514 w 1514862"/>
              <a:gd name="connsiteY112" fmla="*/ 2381443 h 6858000"/>
              <a:gd name="connsiteX113" fmla="*/ 423843 w 1514862"/>
              <a:gd name="connsiteY113" fmla="*/ 2261920 h 6858000"/>
              <a:gd name="connsiteX114" fmla="*/ 413730 w 1514862"/>
              <a:gd name="connsiteY114" fmla="*/ 2195378 h 6858000"/>
              <a:gd name="connsiteX115" fmla="*/ 397947 w 1514862"/>
              <a:gd name="connsiteY115" fmla="*/ 2155135 h 6858000"/>
              <a:gd name="connsiteX116" fmla="*/ 395405 w 1514862"/>
              <a:gd name="connsiteY116" fmla="*/ 2118008 h 6858000"/>
              <a:gd name="connsiteX117" fmla="*/ 396398 w 1514862"/>
              <a:gd name="connsiteY117" fmla="*/ 2050531 h 6858000"/>
              <a:gd name="connsiteX118" fmla="*/ 388204 w 1514862"/>
              <a:gd name="connsiteY118" fmla="*/ 1963269 h 6858000"/>
              <a:gd name="connsiteX119" fmla="*/ 369382 w 1514862"/>
              <a:gd name="connsiteY119" fmla="*/ 1906352 h 6858000"/>
              <a:gd name="connsiteX120" fmla="*/ 345939 w 1514862"/>
              <a:gd name="connsiteY120" fmla="*/ 1861531 h 6858000"/>
              <a:gd name="connsiteX121" fmla="*/ 299738 w 1514862"/>
              <a:gd name="connsiteY121" fmla="*/ 1732919 h 6858000"/>
              <a:gd name="connsiteX122" fmla="*/ 272049 w 1514862"/>
              <a:gd name="connsiteY122" fmla="*/ 1663540 h 6858000"/>
              <a:gd name="connsiteX123" fmla="*/ 271175 w 1514862"/>
              <a:gd name="connsiteY123" fmla="*/ 1615777 h 6858000"/>
              <a:gd name="connsiteX124" fmla="*/ 251970 w 1514862"/>
              <a:gd name="connsiteY124" fmla="*/ 1563678 h 6858000"/>
              <a:gd name="connsiteX125" fmla="*/ 265050 w 1514862"/>
              <a:gd name="connsiteY125" fmla="*/ 1519474 h 6858000"/>
              <a:gd name="connsiteX126" fmla="*/ 257792 w 1514862"/>
              <a:gd name="connsiteY126" fmla="*/ 1477995 h 6858000"/>
              <a:gd name="connsiteX127" fmla="*/ 243877 w 1514862"/>
              <a:gd name="connsiteY127" fmla="*/ 1373769 h 6858000"/>
              <a:gd name="connsiteX128" fmla="*/ 252184 w 1514862"/>
              <a:gd name="connsiteY128" fmla="*/ 1307086 h 6858000"/>
              <a:gd name="connsiteX129" fmla="*/ 253372 w 1514862"/>
              <a:gd name="connsiteY129" fmla="*/ 1189033 h 6858000"/>
              <a:gd name="connsiteX130" fmla="*/ 258057 w 1514862"/>
              <a:gd name="connsiteY130" fmla="*/ 1168288 h 6858000"/>
              <a:gd name="connsiteX131" fmla="*/ 250339 w 1514862"/>
              <a:gd name="connsiteY131" fmla="*/ 1142577 h 6858000"/>
              <a:gd name="connsiteX132" fmla="*/ 239645 w 1514862"/>
              <a:gd name="connsiteY132" fmla="*/ 1088484 h 6858000"/>
              <a:gd name="connsiteX133" fmla="*/ 228381 w 1514862"/>
              <a:gd name="connsiteY133" fmla="*/ 1016103 h 6858000"/>
              <a:gd name="connsiteX134" fmla="*/ 229837 w 1514862"/>
              <a:gd name="connsiteY134" fmla="*/ 932283 h 6858000"/>
              <a:gd name="connsiteX135" fmla="*/ 232073 w 1514862"/>
              <a:gd name="connsiteY135" fmla="*/ 915925 h 6858000"/>
              <a:gd name="connsiteX136" fmla="*/ 224702 w 1514862"/>
              <a:gd name="connsiteY136" fmla="*/ 896999 h 6858000"/>
              <a:gd name="connsiteX137" fmla="*/ 194110 w 1514862"/>
              <a:gd name="connsiteY137" fmla="*/ 821517 h 6858000"/>
              <a:gd name="connsiteX138" fmla="*/ 173060 w 1514862"/>
              <a:gd name="connsiteY138" fmla="*/ 751353 h 6858000"/>
              <a:gd name="connsiteX139" fmla="*/ 172618 w 1514862"/>
              <a:gd name="connsiteY139" fmla="*/ 721230 h 6858000"/>
              <a:gd name="connsiteX140" fmla="*/ 158289 w 1514862"/>
              <a:gd name="connsiteY140" fmla="*/ 681659 h 6858000"/>
              <a:gd name="connsiteX141" fmla="*/ 143708 w 1514862"/>
              <a:gd name="connsiteY141" fmla="*/ 635218 h 6858000"/>
              <a:gd name="connsiteX142" fmla="*/ 148719 w 1514862"/>
              <a:gd name="connsiteY142" fmla="*/ 613763 h 6858000"/>
              <a:gd name="connsiteX143" fmla="*/ 134661 w 1514862"/>
              <a:gd name="connsiteY143" fmla="*/ 598582 h 6858000"/>
              <a:gd name="connsiteX144" fmla="*/ 134342 w 1514862"/>
              <a:gd name="connsiteY144" fmla="*/ 576846 h 6858000"/>
              <a:gd name="connsiteX145" fmla="*/ 113968 w 1514862"/>
              <a:gd name="connsiteY145" fmla="*/ 530055 h 6858000"/>
              <a:gd name="connsiteX146" fmla="*/ 104404 w 1514862"/>
              <a:gd name="connsiteY146" fmla="*/ 448559 h 6858000"/>
              <a:gd name="connsiteX147" fmla="*/ 110826 w 1514862"/>
              <a:gd name="connsiteY147" fmla="*/ 441529 h 6858000"/>
              <a:gd name="connsiteX148" fmla="*/ 110047 w 1514862"/>
              <a:gd name="connsiteY148" fmla="*/ 428927 h 6858000"/>
              <a:gd name="connsiteX149" fmla="*/ 99451 w 1514862"/>
              <a:gd name="connsiteY149" fmla="*/ 430161 h 6858000"/>
              <a:gd name="connsiteX150" fmla="*/ 76471 w 1514862"/>
              <a:gd name="connsiteY150" fmla="*/ 367211 h 6858000"/>
              <a:gd name="connsiteX151" fmla="*/ 33963 w 1514862"/>
              <a:gd name="connsiteY151" fmla="*/ 302178 h 6858000"/>
              <a:gd name="connsiteX152" fmla="*/ 12635 w 1514862"/>
              <a:gd name="connsiteY152" fmla="*/ 211375 h 6858000"/>
              <a:gd name="connsiteX153" fmla="*/ 3963 w 1514862"/>
              <a:gd name="connsiteY153" fmla="*/ 184179 h 6858000"/>
              <a:gd name="connsiteX154" fmla="*/ 25635 w 1514862"/>
              <a:gd name="connsiteY154" fmla="*/ 47336 h 6858000"/>
              <a:gd name="connsiteX155" fmla="*/ 6323 w 1514862"/>
              <a:gd name="connsiteY155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104503 w 1508539"/>
              <a:gd name="connsiteY147" fmla="*/ 441529 h 6858000"/>
              <a:gd name="connsiteX148" fmla="*/ 103724 w 1508539"/>
              <a:gd name="connsiteY148" fmla="*/ 428927 h 6858000"/>
              <a:gd name="connsiteX149" fmla="*/ 93128 w 1508539"/>
              <a:gd name="connsiteY149" fmla="*/ 430161 h 6858000"/>
              <a:gd name="connsiteX150" fmla="*/ 70148 w 1508539"/>
              <a:gd name="connsiteY150" fmla="*/ 367211 h 6858000"/>
              <a:gd name="connsiteX151" fmla="*/ 27640 w 1508539"/>
              <a:gd name="connsiteY151" fmla="*/ 302178 h 6858000"/>
              <a:gd name="connsiteX152" fmla="*/ 6312 w 1508539"/>
              <a:gd name="connsiteY152" fmla="*/ 211375 h 6858000"/>
              <a:gd name="connsiteX153" fmla="*/ 19312 w 1508539"/>
              <a:gd name="connsiteY153" fmla="*/ 47336 h 6858000"/>
              <a:gd name="connsiteX154" fmla="*/ 0 w 1508539"/>
              <a:gd name="connsiteY154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104503 w 1508539"/>
              <a:gd name="connsiteY147" fmla="*/ 441529 h 6858000"/>
              <a:gd name="connsiteX148" fmla="*/ 103724 w 1508539"/>
              <a:gd name="connsiteY148" fmla="*/ 428927 h 6858000"/>
              <a:gd name="connsiteX149" fmla="*/ 93128 w 1508539"/>
              <a:gd name="connsiteY149" fmla="*/ 430161 h 6858000"/>
              <a:gd name="connsiteX150" fmla="*/ 70148 w 1508539"/>
              <a:gd name="connsiteY150" fmla="*/ 367211 h 6858000"/>
              <a:gd name="connsiteX151" fmla="*/ 27640 w 1508539"/>
              <a:gd name="connsiteY151" fmla="*/ 302178 h 6858000"/>
              <a:gd name="connsiteX152" fmla="*/ 32747 w 1508539"/>
              <a:gd name="connsiteY152" fmla="*/ 158081 h 6858000"/>
              <a:gd name="connsiteX153" fmla="*/ 19312 w 1508539"/>
              <a:gd name="connsiteY153" fmla="*/ 47336 h 6858000"/>
              <a:gd name="connsiteX154" fmla="*/ 0 w 1508539"/>
              <a:gd name="connsiteY154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104503 w 1508539"/>
              <a:gd name="connsiteY147" fmla="*/ 441529 h 6858000"/>
              <a:gd name="connsiteX148" fmla="*/ 103724 w 1508539"/>
              <a:gd name="connsiteY148" fmla="*/ 428927 h 6858000"/>
              <a:gd name="connsiteX149" fmla="*/ 93128 w 1508539"/>
              <a:gd name="connsiteY149" fmla="*/ 430161 h 6858000"/>
              <a:gd name="connsiteX150" fmla="*/ 70148 w 1508539"/>
              <a:gd name="connsiteY150" fmla="*/ 367211 h 6858000"/>
              <a:gd name="connsiteX151" fmla="*/ 36452 w 1508539"/>
              <a:gd name="connsiteY151" fmla="*/ 268519 h 6858000"/>
              <a:gd name="connsiteX152" fmla="*/ 32747 w 1508539"/>
              <a:gd name="connsiteY152" fmla="*/ 158081 h 6858000"/>
              <a:gd name="connsiteX153" fmla="*/ 19312 w 1508539"/>
              <a:gd name="connsiteY153" fmla="*/ 47336 h 6858000"/>
              <a:gd name="connsiteX154" fmla="*/ 0 w 1508539"/>
              <a:gd name="connsiteY154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104503 w 1508539"/>
              <a:gd name="connsiteY147" fmla="*/ 441529 h 6858000"/>
              <a:gd name="connsiteX148" fmla="*/ 103724 w 1508539"/>
              <a:gd name="connsiteY148" fmla="*/ 428927 h 6858000"/>
              <a:gd name="connsiteX149" fmla="*/ 93128 w 1508539"/>
              <a:gd name="connsiteY149" fmla="*/ 430161 h 6858000"/>
              <a:gd name="connsiteX150" fmla="*/ 70148 w 1508539"/>
              <a:gd name="connsiteY150" fmla="*/ 367211 h 6858000"/>
              <a:gd name="connsiteX151" fmla="*/ 36452 w 1508539"/>
              <a:gd name="connsiteY151" fmla="*/ 268519 h 6858000"/>
              <a:gd name="connsiteX152" fmla="*/ 23935 w 1508539"/>
              <a:gd name="connsiteY152" fmla="*/ 160886 h 6858000"/>
              <a:gd name="connsiteX153" fmla="*/ 19312 w 1508539"/>
              <a:gd name="connsiteY153" fmla="*/ 47336 h 6858000"/>
              <a:gd name="connsiteX154" fmla="*/ 0 w 1508539"/>
              <a:gd name="connsiteY154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104503 w 1508539"/>
              <a:gd name="connsiteY147" fmla="*/ 441529 h 6858000"/>
              <a:gd name="connsiteX148" fmla="*/ 103724 w 1508539"/>
              <a:gd name="connsiteY148" fmla="*/ 428927 h 6858000"/>
              <a:gd name="connsiteX149" fmla="*/ 93128 w 1508539"/>
              <a:gd name="connsiteY149" fmla="*/ 430161 h 6858000"/>
              <a:gd name="connsiteX150" fmla="*/ 70148 w 1508539"/>
              <a:gd name="connsiteY150" fmla="*/ 367211 h 6858000"/>
              <a:gd name="connsiteX151" fmla="*/ 36452 w 1508539"/>
              <a:gd name="connsiteY151" fmla="*/ 268519 h 6858000"/>
              <a:gd name="connsiteX152" fmla="*/ 23935 w 1508539"/>
              <a:gd name="connsiteY152" fmla="*/ 160886 h 6858000"/>
              <a:gd name="connsiteX153" fmla="*/ 19312 w 1508539"/>
              <a:gd name="connsiteY153" fmla="*/ 47336 h 6858000"/>
              <a:gd name="connsiteX154" fmla="*/ 0 w 1508539"/>
              <a:gd name="connsiteY154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104503 w 1508539"/>
              <a:gd name="connsiteY147" fmla="*/ 441529 h 6858000"/>
              <a:gd name="connsiteX148" fmla="*/ 103724 w 1508539"/>
              <a:gd name="connsiteY148" fmla="*/ 428927 h 6858000"/>
              <a:gd name="connsiteX149" fmla="*/ 90191 w 1508539"/>
              <a:gd name="connsiteY149" fmla="*/ 404917 h 6858000"/>
              <a:gd name="connsiteX150" fmla="*/ 70148 w 1508539"/>
              <a:gd name="connsiteY150" fmla="*/ 367211 h 6858000"/>
              <a:gd name="connsiteX151" fmla="*/ 36452 w 1508539"/>
              <a:gd name="connsiteY151" fmla="*/ 268519 h 6858000"/>
              <a:gd name="connsiteX152" fmla="*/ 23935 w 1508539"/>
              <a:gd name="connsiteY152" fmla="*/ 160886 h 6858000"/>
              <a:gd name="connsiteX153" fmla="*/ 19312 w 1508539"/>
              <a:gd name="connsiteY153" fmla="*/ 47336 h 6858000"/>
              <a:gd name="connsiteX154" fmla="*/ 0 w 1508539"/>
              <a:gd name="connsiteY154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104503 w 1508539"/>
              <a:gd name="connsiteY147" fmla="*/ 441529 h 6858000"/>
              <a:gd name="connsiteX148" fmla="*/ 90191 w 1508539"/>
              <a:gd name="connsiteY148" fmla="*/ 404917 h 6858000"/>
              <a:gd name="connsiteX149" fmla="*/ 70148 w 1508539"/>
              <a:gd name="connsiteY149" fmla="*/ 367211 h 6858000"/>
              <a:gd name="connsiteX150" fmla="*/ 36452 w 1508539"/>
              <a:gd name="connsiteY150" fmla="*/ 268519 h 6858000"/>
              <a:gd name="connsiteX151" fmla="*/ 23935 w 1508539"/>
              <a:gd name="connsiteY151" fmla="*/ 160886 h 6858000"/>
              <a:gd name="connsiteX152" fmla="*/ 19312 w 1508539"/>
              <a:gd name="connsiteY152" fmla="*/ 47336 h 6858000"/>
              <a:gd name="connsiteX153" fmla="*/ 0 w 1508539"/>
              <a:gd name="connsiteY153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89816 w 1508539"/>
              <a:gd name="connsiteY147" fmla="*/ 424699 h 6858000"/>
              <a:gd name="connsiteX148" fmla="*/ 90191 w 1508539"/>
              <a:gd name="connsiteY148" fmla="*/ 404917 h 6858000"/>
              <a:gd name="connsiteX149" fmla="*/ 70148 w 1508539"/>
              <a:gd name="connsiteY149" fmla="*/ 367211 h 6858000"/>
              <a:gd name="connsiteX150" fmla="*/ 36452 w 1508539"/>
              <a:gd name="connsiteY150" fmla="*/ 268519 h 6858000"/>
              <a:gd name="connsiteX151" fmla="*/ 23935 w 1508539"/>
              <a:gd name="connsiteY151" fmla="*/ 160886 h 6858000"/>
              <a:gd name="connsiteX152" fmla="*/ 19312 w 1508539"/>
              <a:gd name="connsiteY152" fmla="*/ 47336 h 6858000"/>
              <a:gd name="connsiteX153" fmla="*/ 0 w 1508539"/>
              <a:gd name="connsiteY153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106893 w 1508539"/>
              <a:gd name="connsiteY146" fmla="*/ 465389 h 6858000"/>
              <a:gd name="connsiteX147" fmla="*/ 89816 w 1508539"/>
              <a:gd name="connsiteY147" fmla="*/ 424699 h 6858000"/>
              <a:gd name="connsiteX148" fmla="*/ 90191 w 1508539"/>
              <a:gd name="connsiteY148" fmla="*/ 404917 h 6858000"/>
              <a:gd name="connsiteX149" fmla="*/ 70148 w 1508539"/>
              <a:gd name="connsiteY149" fmla="*/ 367211 h 6858000"/>
              <a:gd name="connsiteX150" fmla="*/ 36452 w 1508539"/>
              <a:gd name="connsiteY150" fmla="*/ 268519 h 6858000"/>
              <a:gd name="connsiteX151" fmla="*/ 23935 w 1508539"/>
              <a:gd name="connsiteY151" fmla="*/ 160886 h 6858000"/>
              <a:gd name="connsiteX152" fmla="*/ 19312 w 1508539"/>
              <a:gd name="connsiteY152" fmla="*/ 47336 h 6858000"/>
              <a:gd name="connsiteX153" fmla="*/ 0 w 1508539"/>
              <a:gd name="connsiteY153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54721 w 1508539"/>
              <a:gd name="connsiteY63" fmla="*/ 4761984 h 6858000"/>
              <a:gd name="connsiteX64" fmla="*/ 650769 w 1508539"/>
              <a:gd name="connsiteY64" fmla="*/ 4690749 h 6858000"/>
              <a:gd name="connsiteX65" fmla="*/ 646249 w 1508539"/>
              <a:gd name="connsiteY65" fmla="*/ 4584173 h 6858000"/>
              <a:gd name="connsiteX66" fmla="*/ 641332 w 1508539"/>
              <a:gd name="connsiteY66" fmla="*/ 4444346 h 6858000"/>
              <a:gd name="connsiteX67" fmla="*/ 637897 w 1508539"/>
              <a:gd name="connsiteY67" fmla="*/ 4375228 h 6858000"/>
              <a:gd name="connsiteX68" fmla="*/ 618550 w 1508539"/>
              <a:gd name="connsiteY68" fmla="*/ 4214165 h 6858000"/>
              <a:gd name="connsiteX69" fmla="*/ 622623 w 1508539"/>
              <a:gd name="connsiteY69" fmla="*/ 4090296 h 6858000"/>
              <a:gd name="connsiteX70" fmla="*/ 607879 w 1508539"/>
              <a:gd name="connsiteY70" fmla="*/ 4033999 h 6858000"/>
              <a:gd name="connsiteX71" fmla="*/ 609028 w 1508539"/>
              <a:gd name="connsiteY71" fmla="*/ 4031933 h 6858000"/>
              <a:gd name="connsiteX72" fmla="*/ 607604 w 1508539"/>
              <a:gd name="connsiteY72" fmla="*/ 4013953 h 6858000"/>
              <a:gd name="connsiteX73" fmla="*/ 593899 w 1508539"/>
              <a:gd name="connsiteY73" fmla="*/ 3974753 h 6858000"/>
              <a:gd name="connsiteX74" fmla="*/ 595497 w 1508539"/>
              <a:gd name="connsiteY74" fmla="*/ 3969950 h 6858000"/>
              <a:gd name="connsiteX75" fmla="*/ 588919 w 1508539"/>
              <a:gd name="connsiteY75" fmla="*/ 3933779 h 6858000"/>
              <a:gd name="connsiteX76" fmla="*/ 590250 w 1508539"/>
              <a:gd name="connsiteY76" fmla="*/ 3933093 h 6858000"/>
              <a:gd name="connsiteX77" fmla="*/ 594604 w 1508539"/>
              <a:gd name="connsiteY77" fmla="*/ 3922082 h 6858000"/>
              <a:gd name="connsiteX78" fmla="*/ 599682 w 1508539"/>
              <a:gd name="connsiteY78" fmla="*/ 3901461 h 6858000"/>
              <a:gd name="connsiteX79" fmla="*/ 622276 w 1508539"/>
              <a:gd name="connsiteY79" fmla="*/ 3813873 h 6858000"/>
              <a:gd name="connsiteX80" fmla="*/ 621701 w 1508539"/>
              <a:gd name="connsiteY80" fmla="*/ 3806161 h 6858000"/>
              <a:gd name="connsiteX81" fmla="*/ 622008 w 1508539"/>
              <a:gd name="connsiteY81" fmla="*/ 3805957 h 6858000"/>
              <a:gd name="connsiteX82" fmla="*/ 622035 w 1508539"/>
              <a:gd name="connsiteY82" fmla="*/ 3797724 h 6858000"/>
              <a:gd name="connsiteX83" fmla="*/ 620650 w 1508539"/>
              <a:gd name="connsiteY83" fmla="*/ 3792098 h 6858000"/>
              <a:gd name="connsiteX84" fmla="*/ 619534 w 1508539"/>
              <a:gd name="connsiteY84" fmla="*/ 3777135 h 6858000"/>
              <a:gd name="connsiteX85" fmla="*/ 621267 w 1508539"/>
              <a:gd name="connsiteY85" fmla="*/ 3771656 h 6858000"/>
              <a:gd name="connsiteX86" fmla="*/ 625010 w 1508539"/>
              <a:gd name="connsiteY86" fmla="*/ 3769007 h 6858000"/>
              <a:gd name="connsiteX87" fmla="*/ 624476 w 1508539"/>
              <a:gd name="connsiteY87" fmla="*/ 3767709 h 6858000"/>
              <a:gd name="connsiteX88" fmla="*/ 633172 w 1508539"/>
              <a:gd name="connsiteY88" fmla="*/ 3738082 h 6858000"/>
              <a:gd name="connsiteX89" fmla="*/ 640518 w 1508539"/>
              <a:gd name="connsiteY89" fmla="*/ 3673397 h 6858000"/>
              <a:gd name="connsiteX90" fmla="*/ 639814 w 1508539"/>
              <a:gd name="connsiteY90" fmla="*/ 3637109 h 6858000"/>
              <a:gd name="connsiteX91" fmla="*/ 643257 w 1508539"/>
              <a:gd name="connsiteY91" fmla="*/ 3536883 h 6858000"/>
              <a:gd name="connsiteX92" fmla="*/ 650795 w 1508539"/>
              <a:gd name="connsiteY92" fmla="*/ 3435652 h 6858000"/>
              <a:gd name="connsiteX93" fmla="*/ 652466 w 1508539"/>
              <a:gd name="connsiteY93" fmla="*/ 3307769 h 6858000"/>
              <a:gd name="connsiteX94" fmla="*/ 670029 w 1508539"/>
              <a:gd name="connsiteY94" fmla="*/ 3250522 h 6858000"/>
              <a:gd name="connsiteX95" fmla="*/ 670454 w 1508539"/>
              <a:gd name="connsiteY95" fmla="*/ 3229163 h 6858000"/>
              <a:gd name="connsiteX96" fmla="*/ 672277 w 1508539"/>
              <a:gd name="connsiteY96" fmla="*/ 3217217 h 6858000"/>
              <a:gd name="connsiteX97" fmla="*/ 659112 w 1508539"/>
              <a:gd name="connsiteY97" fmla="*/ 3183755 h 6858000"/>
              <a:gd name="connsiteX98" fmla="*/ 659613 w 1508539"/>
              <a:gd name="connsiteY98" fmla="*/ 3178642 h 6858000"/>
              <a:gd name="connsiteX99" fmla="*/ 647213 w 1508539"/>
              <a:gd name="connsiteY99" fmla="*/ 3158586 h 6858000"/>
              <a:gd name="connsiteX100" fmla="*/ 632398 w 1508539"/>
              <a:gd name="connsiteY100" fmla="*/ 3129034 h 6858000"/>
              <a:gd name="connsiteX101" fmla="*/ 633063 w 1508539"/>
              <a:gd name="connsiteY101" fmla="*/ 3126682 h 6858000"/>
              <a:gd name="connsiteX102" fmla="*/ 623931 w 1508539"/>
              <a:gd name="connsiteY102" fmla="*/ 3114519 h 6858000"/>
              <a:gd name="connsiteX103" fmla="*/ 610540 w 1508539"/>
              <a:gd name="connsiteY103" fmla="*/ 3106272 h 6858000"/>
              <a:gd name="connsiteX104" fmla="*/ 583270 w 1508539"/>
              <a:gd name="connsiteY104" fmla="*/ 2958185 h 6858000"/>
              <a:gd name="connsiteX105" fmla="*/ 525884 w 1508539"/>
              <a:gd name="connsiteY105" fmla="*/ 2762989 h 6858000"/>
              <a:gd name="connsiteX106" fmla="*/ 474802 w 1508539"/>
              <a:gd name="connsiteY106" fmla="*/ 2554718 h 6858000"/>
              <a:gd name="connsiteX107" fmla="*/ 454896 w 1508539"/>
              <a:gd name="connsiteY107" fmla="*/ 2485734 h 6858000"/>
              <a:gd name="connsiteX108" fmla="*/ 445619 w 1508539"/>
              <a:gd name="connsiteY108" fmla="*/ 2447068 h 6858000"/>
              <a:gd name="connsiteX109" fmla="*/ 432580 w 1508539"/>
              <a:gd name="connsiteY109" fmla="*/ 2425819 h 6858000"/>
              <a:gd name="connsiteX110" fmla="*/ 438579 w 1508539"/>
              <a:gd name="connsiteY110" fmla="*/ 2402874 h 6858000"/>
              <a:gd name="connsiteX111" fmla="*/ 441191 w 1508539"/>
              <a:gd name="connsiteY111" fmla="*/ 2381443 h 6858000"/>
              <a:gd name="connsiteX112" fmla="*/ 417520 w 1508539"/>
              <a:gd name="connsiteY112" fmla="*/ 2261920 h 6858000"/>
              <a:gd name="connsiteX113" fmla="*/ 407407 w 1508539"/>
              <a:gd name="connsiteY113" fmla="*/ 2195378 h 6858000"/>
              <a:gd name="connsiteX114" fmla="*/ 391624 w 1508539"/>
              <a:gd name="connsiteY114" fmla="*/ 2155135 h 6858000"/>
              <a:gd name="connsiteX115" fmla="*/ 389082 w 1508539"/>
              <a:gd name="connsiteY115" fmla="*/ 2118008 h 6858000"/>
              <a:gd name="connsiteX116" fmla="*/ 390075 w 1508539"/>
              <a:gd name="connsiteY116" fmla="*/ 2050531 h 6858000"/>
              <a:gd name="connsiteX117" fmla="*/ 381881 w 1508539"/>
              <a:gd name="connsiteY117" fmla="*/ 1963269 h 6858000"/>
              <a:gd name="connsiteX118" fmla="*/ 363059 w 1508539"/>
              <a:gd name="connsiteY118" fmla="*/ 1906352 h 6858000"/>
              <a:gd name="connsiteX119" fmla="*/ 339616 w 1508539"/>
              <a:gd name="connsiteY119" fmla="*/ 1861531 h 6858000"/>
              <a:gd name="connsiteX120" fmla="*/ 293415 w 1508539"/>
              <a:gd name="connsiteY120" fmla="*/ 1732919 h 6858000"/>
              <a:gd name="connsiteX121" fmla="*/ 265726 w 1508539"/>
              <a:gd name="connsiteY121" fmla="*/ 1663540 h 6858000"/>
              <a:gd name="connsiteX122" fmla="*/ 264852 w 1508539"/>
              <a:gd name="connsiteY122" fmla="*/ 1615777 h 6858000"/>
              <a:gd name="connsiteX123" fmla="*/ 245647 w 1508539"/>
              <a:gd name="connsiteY123" fmla="*/ 1563678 h 6858000"/>
              <a:gd name="connsiteX124" fmla="*/ 258727 w 1508539"/>
              <a:gd name="connsiteY124" fmla="*/ 1519474 h 6858000"/>
              <a:gd name="connsiteX125" fmla="*/ 251469 w 1508539"/>
              <a:gd name="connsiteY125" fmla="*/ 1477995 h 6858000"/>
              <a:gd name="connsiteX126" fmla="*/ 237554 w 1508539"/>
              <a:gd name="connsiteY126" fmla="*/ 1373769 h 6858000"/>
              <a:gd name="connsiteX127" fmla="*/ 245861 w 1508539"/>
              <a:gd name="connsiteY127" fmla="*/ 1307086 h 6858000"/>
              <a:gd name="connsiteX128" fmla="*/ 247049 w 1508539"/>
              <a:gd name="connsiteY128" fmla="*/ 1189033 h 6858000"/>
              <a:gd name="connsiteX129" fmla="*/ 251734 w 1508539"/>
              <a:gd name="connsiteY129" fmla="*/ 1168288 h 6858000"/>
              <a:gd name="connsiteX130" fmla="*/ 244016 w 1508539"/>
              <a:gd name="connsiteY130" fmla="*/ 1142577 h 6858000"/>
              <a:gd name="connsiteX131" fmla="*/ 233322 w 1508539"/>
              <a:gd name="connsiteY131" fmla="*/ 1088484 h 6858000"/>
              <a:gd name="connsiteX132" fmla="*/ 222058 w 1508539"/>
              <a:gd name="connsiteY132" fmla="*/ 1016103 h 6858000"/>
              <a:gd name="connsiteX133" fmla="*/ 223514 w 1508539"/>
              <a:gd name="connsiteY133" fmla="*/ 932283 h 6858000"/>
              <a:gd name="connsiteX134" fmla="*/ 225750 w 1508539"/>
              <a:gd name="connsiteY134" fmla="*/ 915925 h 6858000"/>
              <a:gd name="connsiteX135" fmla="*/ 218379 w 1508539"/>
              <a:gd name="connsiteY135" fmla="*/ 896999 h 6858000"/>
              <a:gd name="connsiteX136" fmla="*/ 187787 w 1508539"/>
              <a:gd name="connsiteY136" fmla="*/ 821517 h 6858000"/>
              <a:gd name="connsiteX137" fmla="*/ 166737 w 1508539"/>
              <a:gd name="connsiteY137" fmla="*/ 751353 h 6858000"/>
              <a:gd name="connsiteX138" fmla="*/ 166295 w 1508539"/>
              <a:gd name="connsiteY138" fmla="*/ 721230 h 6858000"/>
              <a:gd name="connsiteX139" fmla="*/ 151966 w 1508539"/>
              <a:gd name="connsiteY139" fmla="*/ 681659 h 6858000"/>
              <a:gd name="connsiteX140" fmla="*/ 137385 w 1508539"/>
              <a:gd name="connsiteY140" fmla="*/ 635218 h 6858000"/>
              <a:gd name="connsiteX141" fmla="*/ 142396 w 1508539"/>
              <a:gd name="connsiteY141" fmla="*/ 613763 h 6858000"/>
              <a:gd name="connsiteX142" fmla="*/ 128338 w 1508539"/>
              <a:gd name="connsiteY142" fmla="*/ 598582 h 6858000"/>
              <a:gd name="connsiteX143" fmla="*/ 128019 w 1508539"/>
              <a:gd name="connsiteY143" fmla="*/ 576846 h 6858000"/>
              <a:gd name="connsiteX144" fmla="*/ 107645 w 1508539"/>
              <a:gd name="connsiteY144" fmla="*/ 530055 h 6858000"/>
              <a:gd name="connsiteX145" fmla="*/ 106893 w 1508539"/>
              <a:gd name="connsiteY145" fmla="*/ 465389 h 6858000"/>
              <a:gd name="connsiteX146" fmla="*/ 89816 w 1508539"/>
              <a:gd name="connsiteY146" fmla="*/ 424699 h 6858000"/>
              <a:gd name="connsiteX147" fmla="*/ 90191 w 1508539"/>
              <a:gd name="connsiteY147" fmla="*/ 404917 h 6858000"/>
              <a:gd name="connsiteX148" fmla="*/ 70148 w 1508539"/>
              <a:gd name="connsiteY148" fmla="*/ 367211 h 6858000"/>
              <a:gd name="connsiteX149" fmla="*/ 36452 w 1508539"/>
              <a:gd name="connsiteY149" fmla="*/ 268519 h 6858000"/>
              <a:gd name="connsiteX150" fmla="*/ 23935 w 1508539"/>
              <a:gd name="connsiteY150" fmla="*/ 160886 h 6858000"/>
              <a:gd name="connsiteX151" fmla="*/ 19312 w 1508539"/>
              <a:gd name="connsiteY151" fmla="*/ 47336 h 6858000"/>
              <a:gd name="connsiteX152" fmla="*/ 0 w 1508539"/>
              <a:gd name="connsiteY152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50769 w 1508539"/>
              <a:gd name="connsiteY63" fmla="*/ 4690749 h 6858000"/>
              <a:gd name="connsiteX64" fmla="*/ 646249 w 1508539"/>
              <a:gd name="connsiteY64" fmla="*/ 4584173 h 6858000"/>
              <a:gd name="connsiteX65" fmla="*/ 641332 w 1508539"/>
              <a:gd name="connsiteY65" fmla="*/ 4444346 h 6858000"/>
              <a:gd name="connsiteX66" fmla="*/ 637897 w 1508539"/>
              <a:gd name="connsiteY66" fmla="*/ 4375228 h 6858000"/>
              <a:gd name="connsiteX67" fmla="*/ 618550 w 1508539"/>
              <a:gd name="connsiteY67" fmla="*/ 4214165 h 6858000"/>
              <a:gd name="connsiteX68" fmla="*/ 622623 w 1508539"/>
              <a:gd name="connsiteY68" fmla="*/ 4090296 h 6858000"/>
              <a:gd name="connsiteX69" fmla="*/ 607879 w 1508539"/>
              <a:gd name="connsiteY69" fmla="*/ 4033999 h 6858000"/>
              <a:gd name="connsiteX70" fmla="*/ 609028 w 1508539"/>
              <a:gd name="connsiteY70" fmla="*/ 4031933 h 6858000"/>
              <a:gd name="connsiteX71" fmla="*/ 607604 w 1508539"/>
              <a:gd name="connsiteY71" fmla="*/ 4013953 h 6858000"/>
              <a:gd name="connsiteX72" fmla="*/ 593899 w 1508539"/>
              <a:gd name="connsiteY72" fmla="*/ 3974753 h 6858000"/>
              <a:gd name="connsiteX73" fmla="*/ 595497 w 1508539"/>
              <a:gd name="connsiteY73" fmla="*/ 3969950 h 6858000"/>
              <a:gd name="connsiteX74" fmla="*/ 588919 w 1508539"/>
              <a:gd name="connsiteY74" fmla="*/ 3933779 h 6858000"/>
              <a:gd name="connsiteX75" fmla="*/ 590250 w 1508539"/>
              <a:gd name="connsiteY75" fmla="*/ 3933093 h 6858000"/>
              <a:gd name="connsiteX76" fmla="*/ 594604 w 1508539"/>
              <a:gd name="connsiteY76" fmla="*/ 3922082 h 6858000"/>
              <a:gd name="connsiteX77" fmla="*/ 599682 w 1508539"/>
              <a:gd name="connsiteY77" fmla="*/ 3901461 h 6858000"/>
              <a:gd name="connsiteX78" fmla="*/ 622276 w 1508539"/>
              <a:gd name="connsiteY78" fmla="*/ 3813873 h 6858000"/>
              <a:gd name="connsiteX79" fmla="*/ 621701 w 1508539"/>
              <a:gd name="connsiteY79" fmla="*/ 3806161 h 6858000"/>
              <a:gd name="connsiteX80" fmla="*/ 622008 w 1508539"/>
              <a:gd name="connsiteY80" fmla="*/ 3805957 h 6858000"/>
              <a:gd name="connsiteX81" fmla="*/ 622035 w 1508539"/>
              <a:gd name="connsiteY81" fmla="*/ 3797724 h 6858000"/>
              <a:gd name="connsiteX82" fmla="*/ 620650 w 1508539"/>
              <a:gd name="connsiteY82" fmla="*/ 3792098 h 6858000"/>
              <a:gd name="connsiteX83" fmla="*/ 619534 w 1508539"/>
              <a:gd name="connsiteY83" fmla="*/ 3777135 h 6858000"/>
              <a:gd name="connsiteX84" fmla="*/ 621267 w 1508539"/>
              <a:gd name="connsiteY84" fmla="*/ 3771656 h 6858000"/>
              <a:gd name="connsiteX85" fmla="*/ 625010 w 1508539"/>
              <a:gd name="connsiteY85" fmla="*/ 3769007 h 6858000"/>
              <a:gd name="connsiteX86" fmla="*/ 624476 w 1508539"/>
              <a:gd name="connsiteY86" fmla="*/ 3767709 h 6858000"/>
              <a:gd name="connsiteX87" fmla="*/ 633172 w 1508539"/>
              <a:gd name="connsiteY87" fmla="*/ 3738082 h 6858000"/>
              <a:gd name="connsiteX88" fmla="*/ 640518 w 1508539"/>
              <a:gd name="connsiteY88" fmla="*/ 3673397 h 6858000"/>
              <a:gd name="connsiteX89" fmla="*/ 639814 w 1508539"/>
              <a:gd name="connsiteY89" fmla="*/ 3637109 h 6858000"/>
              <a:gd name="connsiteX90" fmla="*/ 643257 w 1508539"/>
              <a:gd name="connsiteY90" fmla="*/ 3536883 h 6858000"/>
              <a:gd name="connsiteX91" fmla="*/ 650795 w 1508539"/>
              <a:gd name="connsiteY91" fmla="*/ 3435652 h 6858000"/>
              <a:gd name="connsiteX92" fmla="*/ 652466 w 1508539"/>
              <a:gd name="connsiteY92" fmla="*/ 3307769 h 6858000"/>
              <a:gd name="connsiteX93" fmla="*/ 670029 w 1508539"/>
              <a:gd name="connsiteY93" fmla="*/ 3250522 h 6858000"/>
              <a:gd name="connsiteX94" fmla="*/ 670454 w 1508539"/>
              <a:gd name="connsiteY94" fmla="*/ 3229163 h 6858000"/>
              <a:gd name="connsiteX95" fmla="*/ 672277 w 1508539"/>
              <a:gd name="connsiteY95" fmla="*/ 3217217 h 6858000"/>
              <a:gd name="connsiteX96" fmla="*/ 659112 w 1508539"/>
              <a:gd name="connsiteY96" fmla="*/ 3183755 h 6858000"/>
              <a:gd name="connsiteX97" fmla="*/ 659613 w 1508539"/>
              <a:gd name="connsiteY97" fmla="*/ 3178642 h 6858000"/>
              <a:gd name="connsiteX98" fmla="*/ 647213 w 1508539"/>
              <a:gd name="connsiteY98" fmla="*/ 3158586 h 6858000"/>
              <a:gd name="connsiteX99" fmla="*/ 632398 w 1508539"/>
              <a:gd name="connsiteY99" fmla="*/ 3129034 h 6858000"/>
              <a:gd name="connsiteX100" fmla="*/ 633063 w 1508539"/>
              <a:gd name="connsiteY100" fmla="*/ 3126682 h 6858000"/>
              <a:gd name="connsiteX101" fmla="*/ 623931 w 1508539"/>
              <a:gd name="connsiteY101" fmla="*/ 3114519 h 6858000"/>
              <a:gd name="connsiteX102" fmla="*/ 610540 w 1508539"/>
              <a:gd name="connsiteY102" fmla="*/ 3106272 h 6858000"/>
              <a:gd name="connsiteX103" fmla="*/ 583270 w 1508539"/>
              <a:gd name="connsiteY103" fmla="*/ 2958185 h 6858000"/>
              <a:gd name="connsiteX104" fmla="*/ 525884 w 1508539"/>
              <a:gd name="connsiteY104" fmla="*/ 2762989 h 6858000"/>
              <a:gd name="connsiteX105" fmla="*/ 474802 w 1508539"/>
              <a:gd name="connsiteY105" fmla="*/ 2554718 h 6858000"/>
              <a:gd name="connsiteX106" fmla="*/ 454896 w 1508539"/>
              <a:gd name="connsiteY106" fmla="*/ 2485734 h 6858000"/>
              <a:gd name="connsiteX107" fmla="*/ 445619 w 1508539"/>
              <a:gd name="connsiteY107" fmla="*/ 2447068 h 6858000"/>
              <a:gd name="connsiteX108" fmla="*/ 432580 w 1508539"/>
              <a:gd name="connsiteY108" fmla="*/ 2425819 h 6858000"/>
              <a:gd name="connsiteX109" fmla="*/ 438579 w 1508539"/>
              <a:gd name="connsiteY109" fmla="*/ 2402874 h 6858000"/>
              <a:gd name="connsiteX110" fmla="*/ 441191 w 1508539"/>
              <a:gd name="connsiteY110" fmla="*/ 2381443 h 6858000"/>
              <a:gd name="connsiteX111" fmla="*/ 417520 w 1508539"/>
              <a:gd name="connsiteY111" fmla="*/ 2261920 h 6858000"/>
              <a:gd name="connsiteX112" fmla="*/ 407407 w 1508539"/>
              <a:gd name="connsiteY112" fmla="*/ 2195378 h 6858000"/>
              <a:gd name="connsiteX113" fmla="*/ 391624 w 1508539"/>
              <a:gd name="connsiteY113" fmla="*/ 2155135 h 6858000"/>
              <a:gd name="connsiteX114" fmla="*/ 389082 w 1508539"/>
              <a:gd name="connsiteY114" fmla="*/ 2118008 h 6858000"/>
              <a:gd name="connsiteX115" fmla="*/ 390075 w 1508539"/>
              <a:gd name="connsiteY115" fmla="*/ 2050531 h 6858000"/>
              <a:gd name="connsiteX116" fmla="*/ 381881 w 1508539"/>
              <a:gd name="connsiteY116" fmla="*/ 1963269 h 6858000"/>
              <a:gd name="connsiteX117" fmla="*/ 363059 w 1508539"/>
              <a:gd name="connsiteY117" fmla="*/ 1906352 h 6858000"/>
              <a:gd name="connsiteX118" fmla="*/ 339616 w 1508539"/>
              <a:gd name="connsiteY118" fmla="*/ 1861531 h 6858000"/>
              <a:gd name="connsiteX119" fmla="*/ 293415 w 1508539"/>
              <a:gd name="connsiteY119" fmla="*/ 1732919 h 6858000"/>
              <a:gd name="connsiteX120" fmla="*/ 265726 w 1508539"/>
              <a:gd name="connsiteY120" fmla="*/ 1663540 h 6858000"/>
              <a:gd name="connsiteX121" fmla="*/ 264852 w 1508539"/>
              <a:gd name="connsiteY121" fmla="*/ 1615777 h 6858000"/>
              <a:gd name="connsiteX122" fmla="*/ 245647 w 1508539"/>
              <a:gd name="connsiteY122" fmla="*/ 1563678 h 6858000"/>
              <a:gd name="connsiteX123" fmla="*/ 258727 w 1508539"/>
              <a:gd name="connsiteY123" fmla="*/ 1519474 h 6858000"/>
              <a:gd name="connsiteX124" fmla="*/ 251469 w 1508539"/>
              <a:gd name="connsiteY124" fmla="*/ 1477995 h 6858000"/>
              <a:gd name="connsiteX125" fmla="*/ 237554 w 1508539"/>
              <a:gd name="connsiteY125" fmla="*/ 1373769 h 6858000"/>
              <a:gd name="connsiteX126" fmla="*/ 245861 w 1508539"/>
              <a:gd name="connsiteY126" fmla="*/ 1307086 h 6858000"/>
              <a:gd name="connsiteX127" fmla="*/ 247049 w 1508539"/>
              <a:gd name="connsiteY127" fmla="*/ 1189033 h 6858000"/>
              <a:gd name="connsiteX128" fmla="*/ 251734 w 1508539"/>
              <a:gd name="connsiteY128" fmla="*/ 1168288 h 6858000"/>
              <a:gd name="connsiteX129" fmla="*/ 244016 w 1508539"/>
              <a:gd name="connsiteY129" fmla="*/ 1142577 h 6858000"/>
              <a:gd name="connsiteX130" fmla="*/ 233322 w 1508539"/>
              <a:gd name="connsiteY130" fmla="*/ 1088484 h 6858000"/>
              <a:gd name="connsiteX131" fmla="*/ 222058 w 1508539"/>
              <a:gd name="connsiteY131" fmla="*/ 1016103 h 6858000"/>
              <a:gd name="connsiteX132" fmla="*/ 223514 w 1508539"/>
              <a:gd name="connsiteY132" fmla="*/ 932283 h 6858000"/>
              <a:gd name="connsiteX133" fmla="*/ 225750 w 1508539"/>
              <a:gd name="connsiteY133" fmla="*/ 915925 h 6858000"/>
              <a:gd name="connsiteX134" fmla="*/ 218379 w 1508539"/>
              <a:gd name="connsiteY134" fmla="*/ 896999 h 6858000"/>
              <a:gd name="connsiteX135" fmla="*/ 187787 w 1508539"/>
              <a:gd name="connsiteY135" fmla="*/ 821517 h 6858000"/>
              <a:gd name="connsiteX136" fmla="*/ 166737 w 1508539"/>
              <a:gd name="connsiteY136" fmla="*/ 751353 h 6858000"/>
              <a:gd name="connsiteX137" fmla="*/ 166295 w 1508539"/>
              <a:gd name="connsiteY137" fmla="*/ 721230 h 6858000"/>
              <a:gd name="connsiteX138" fmla="*/ 151966 w 1508539"/>
              <a:gd name="connsiteY138" fmla="*/ 681659 h 6858000"/>
              <a:gd name="connsiteX139" fmla="*/ 137385 w 1508539"/>
              <a:gd name="connsiteY139" fmla="*/ 635218 h 6858000"/>
              <a:gd name="connsiteX140" fmla="*/ 142396 w 1508539"/>
              <a:gd name="connsiteY140" fmla="*/ 613763 h 6858000"/>
              <a:gd name="connsiteX141" fmla="*/ 128338 w 1508539"/>
              <a:gd name="connsiteY141" fmla="*/ 598582 h 6858000"/>
              <a:gd name="connsiteX142" fmla="*/ 128019 w 1508539"/>
              <a:gd name="connsiteY142" fmla="*/ 576846 h 6858000"/>
              <a:gd name="connsiteX143" fmla="*/ 107645 w 1508539"/>
              <a:gd name="connsiteY143" fmla="*/ 530055 h 6858000"/>
              <a:gd name="connsiteX144" fmla="*/ 106893 w 1508539"/>
              <a:gd name="connsiteY144" fmla="*/ 465389 h 6858000"/>
              <a:gd name="connsiteX145" fmla="*/ 89816 w 1508539"/>
              <a:gd name="connsiteY145" fmla="*/ 424699 h 6858000"/>
              <a:gd name="connsiteX146" fmla="*/ 90191 w 1508539"/>
              <a:gd name="connsiteY146" fmla="*/ 404917 h 6858000"/>
              <a:gd name="connsiteX147" fmla="*/ 70148 w 1508539"/>
              <a:gd name="connsiteY147" fmla="*/ 367211 h 6858000"/>
              <a:gd name="connsiteX148" fmla="*/ 36452 w 1508539"/>
              <a:gd name="connsiteY148" fmla="*/ 268519 h 6858000"/>
              <a:gd name="connsiteX149" fmla="*/ 23935 w 1508539"/>
              <a:gd name="connsiteY149" fmla="*/ 160886 h 6858000"/>
              <a:gd name="connsiteX150" fmla="*/ 19312 w 1508539"/>
              <a:gd name="connsiteY150" fmla="*/ 47336 h 6858000"/>
              <a:gd name="connsiteX151" fmla="*/ 0 w 1508539"/>
              <a:gd name="connsiteY151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52962 w 1508539"/>
              <a:gd name="connsiteY62" fmla="*/ 4750867 h 6858000"/>
              <a:gd name="connsiteX63" fmla="*/ 650769 w 1508539"/>
              <a:gd name="connsiteY63" fmla="*/ 4690749 h 6858000"/>
              <a:gd name="connsiteX64" fmla="*/ 646249 w 1508539"/>
              <a:gd name="connsiteY64" fmla="*/ 4584173 h 6858000"/>
              <a:gd name="connsiteX65" fmla="*/ 641332 w 1508539"/>
              <a:gd name="connsiteY65" fmla="*/ 4444346 h 6858000"/>
              <a:gd name="connsiteX66" fmla="*/ 637897 w 1508539"/>
              <a:gd name="connsiteY66" fmla="*/ 4375228 h 6858000"/>
              <a:gd name="connsiteX67" fmla="*/ 618550 w 1508539"/>
              <a:gd name="connsiteY67" fmla="*/ 4214165 h 6858000"/>
              <a:gd name="connsiteX68" fmla="*/ 622623 w 1508539"/>
              <a:gd name="connsiteY68" fmla="*/ 4090296 h 6858000"/>
              <a:gd name="connsiteX69" fmla="*/ 607879 w 1508539"/>
              <a:gd name="connsiteY69" fmla="*/ 4033999 h 6858000"/>
              <a:gd name="connsiteX70" fmla="*/ 609028 w 1508539"/>
              <a:gd name="connsiteY70" fmla="*/ 4031933 h 6858000"/>
              <a:gd name="connsiteX71" fmla="*/ 607604 w 1508539"/>
              <a:gd name="connsiteY71" fmla="*/ 4013953 h 6858000"/>
              <a:gd name="connsiteX72" fmla="*/ 593899 w 1508539"/>
              <a:gd name="connsiteY72" fmla="*/ 3974753 h 6858000"/>
              <a:gd name="connsiteX73" fmla="*/ 595497 w 1508539"/>
              <a:gd name="connsiteY73" fmla="*/ 3969950 h 6858000"/>
              <a:gd name="connsiteX74" fmla="*/ 588919 w 1508539"/>
              <a:gd name="connsiteY74" fmla="*/ 3933779 h 6858000"/>
              <a:gd name="connsiteX75" fmla="*/ 590250 w 1508539"/>
              <a:gd name="connsiteY75" fmla="*/ 3933093 h 6858000"/>
              <a:gd name="connsiteX76" fmla="*/ 594604 w 1508539"/>
              <a:gd name="connsiteY76" fmla="*/ 3922082 h 6858000"/>
              <a:gd name="connsiteX77" fmla="*/ 599682 w 1508539"/>
              <a:gd name="connsiteY77" fmla="*/ 3901461 h 6858000"/>
              <a:gd name="connsiteX78" fmla="*/ 622276 w 1508539"/>
              <a:gd name="connsiteY78" fmla="*/ 3813873 h 6858000"/>
              <a:gd name="connsiteX79" fmla="*/ 621701 w 1508539"/>
              <a:gd name="connsiteY79" fmla="*/ 3806161 h 6858000"/>
              <a:gd name="connsiteX80" fmla="*/ 622008 w 1508539"/>
              <a:gd name="connsiteY80" fmla="*/ 3805957 h 6858000"/>
              <a:gd name="connsiteX81" fmla="*/ 622035 w 1508539"/>
              <a:gd name="connsiteY81" fmla="*/ 3797724 h 6858000"/>
              <a:gd name="connsiteX82" fmla="*/ 620650 w 1508539"/>
              <a:gd name="connsiteY82" fmla="*/ 3792098 h 6858000"/>
              <a:gd name="connsiteX83" fmla="*/ 619534 w 1508539"/>
              <a:gd name="connsiteY83" fmla="*/ 3777135 h 6858000"/>
              <a:gd name="connsiteX84" fmla="*/ 621267 w 1508539"/>
              <a:gd name="connsiteY84" fmla="*/ 3771656 h 6858000"/>
              <a:gd name="connsiteX85" fmla="*/ 625010 w 1508539"/>
              <a:gd name="connsiteY85" fmla="*/ 3769007 h 6858000"/>
              <a:gd name="connsiteX86" fmla="*/ 624476 w 1508539"/>
              <a:gd name="connsiteY86" fmla="*/ 3767709 h 6858000"/>
              <a:gd name="connsiteX87" fmla="*/ 633172 w 1508539"/>
              <a:gd name="connsiteY87" fmla="*/ 3738082 h 6858000"/>
              <a:gd name="connsiteX88" fmla="*/ 640518 w 1508539"/>
              <a:gd name="connsiteY88" fmla="*/ 3673397 h 6858000"/>
              <a:gd name="connsiteX89" fmla="*/ 639814 w 1508539"/>
              <a:gd name="connsiteY89" fmla="*/ 3637109 h 6858000"/>
              <a:gd name="connsiteX90" fmla="*/ 643257 w 1508539"/>
              <a:gd name="connsiteY90" fmla="*/ 3536883 h 6858000"/>
              <a:gd name="connsiteX91" fmla="*/ 650795 w 1508539"/>
              <a:gd name="connsiteY91" fmla="*/ 3435652 h 6858000"/>
              <a:gd name="connsiteX92" fmla="*/ 652466 w 1508539"/>
              <a:gd name="connsiteY92" fmla="*/ 3307769 h 6858000"/>
              <a:gd name="connsiteX93" fmla="*/ 670029 w 1508539"/>
              <a:gd name="connsiteY93" fmla="*/ 3250522 h 6858000"/>
              <a:gd name="connsiteX94" fmla="*/ 670454 w 1508539"/>
              <a:gd name="connsiteY94" fmla="*/ 3229163 h 6858000"/>
              <a:gd name="connsiteX95" fmla="*/ 672277 w 1508539"/>
              <a:gd name="connsiteY95" fmla="*/ 3217217 h 6858000"/>
              <a:gd name="connsiteX96" fmla="*/ 659112 w 1508539"/>
              <a:gd name="connsiteY96" fmla="*/ 3183755 h 6858000"/>
              <a:gd name="connsiteX97" fmla="*/ 659613 w 1508539"/>
              <a:gd name="connsiteY97" fmla="*/ 3178642 h 6858000"/>
              <a:gd name="connsiteX98" fmla="*/ 647213 w 1508539"/>
              <a:gd name="connsiteY98" fmla="*/ 3158586 h 6858000"/>
              <a:gd name="connsiteX99" fmla="*/ 632398 w 1508539"/>
              <a:gd name="connsiteY99" fmla="*/ 3129034 h 6858000"/>
              <a:gd name="connsiteX100" fmla="*/ 633063 w 1508539"/>
              <a:gd name="connsiteY100" fmla="*/ 3126682 h 6858000"/>
              <a:gd name="connsiteX101" fmla="*/ 623931 w 1508539"/>
              <a:gd name="connsiteY101" fmla="*/ 3114519 h 6858000"/>
              <a:gd name="connsiteX102" fmla="*/ 610540 w 1508539"/>
              <a:gd name="connsiteY102" fmla="*/ 3106272 h 6858000"/>
              <a:gd name="connsiteX103" fmla="*/ 583270 w 1508539"/>
              <a:gd name="connsiteY103" fmla="*/ 2958185 h 6858000"/>
              <a:gd name="connsiteX104" fmla="*/ 525884 w 1508539"/>
              <a:gd name="connsiteY104" fmla="*/ 2762989 h 6858000"/>
              <a:gd name="connsiteX105" fmla="*/ 474802 w 1508539"/>
              <a:gd name="connsiteY105" fmla="*/ 2554718 h 6858000"/>
              <a:gd name="connsiteX106" fmla="*/ 454896 w 1508539"/>
              <a:gd name="connsiteY106" fmla="*/ 2485734 h 6858000"/>
              <a:gd name="connsiteX107" fmla="*/ 445619 w 1508539"/>
              <a:gd name="connsiteY107" fmla="*/ 2447068 h 6858000"/>
              <a:gd name="connsiteX108" fmla="*/ 432580 w 1508539"/>
              <a:gd name="connsiteY108" fmla="*/ 2425819 h 6858000"/>
              <a:gd name="connsiteX109" fmla="*/ 438579 w 1508539"/>
              <a:gd name="connsiteY109" fmla="*/ 2402874 h 6858000"/>
              <a:gd name="connsiteX110" fmla="*/ 441191 w 1508539"/>
              <a:gd name="connsiteY110" fmla="*/ 2381443 h 6858000"/>
              <a:gd name="connsiteX111" fmla="*/ 417520 w 1508539"/>
              <a:gd name="connsiteY111" fmla="*/ 2261920 h 6858000"/>
              <a:gd name="connsiteX112" fmla="*/ 407407 w 1508539"/>
              <a:gd name="connsiteY112" fmla="*/ 2195378 h 6858000"/>
              <a:gd name="connsiteX113" fmla="*/ 391624 w 1508539"/>
              <a:gd name="connsiteY113" fmla="*/ 2155135 h 6858000"/>
              <a:gd name="connsiteX114" fmla="*/ 389082 w 1508539"/>
              <a:gd name="connsiteY114" fmla="*/ 2118008 h 6858000"/>
              <a:gd name="connsiteX115" fmla="*/ 390075 w 1508539"/>
              <a:gd name="connsiteY115" fmla="*/ 2050531 h 6858000"/>
              <a:gd name="connsiteX116" fmla="*/ 381881 w 1508539"/>
              <a:gd name="connsiteY116" fmla="*/ 1963269 h 6858000"/>
              <a:gd name="connsiteX117" fmla="*/ 363059 w 1508539"/>
              <a:gd name="connsiteY117" fmla="*/ 1906352 h 6858000"/>
              <a:gd name="connsiteX118" fmla="*/ 339616 w 1508539"/>
              <a:gd name="connsiteY118" fmla="*/ 1861531 h 6858000"/>
              <a:gd name="connsiteX119" fmla="*/ 293415 w 1508539"/>
              <a:gd name="connsiteY119" fmla="*/ 1732919 h 6858000"/>
              <a:gd name="connsiteX120" fmla="*/ 265726 w 1508539"/>
              <a:gd name="connsiteY120" fmla="*/ 1663540 h 6858000"/>
              <a:gd name="connsiteX121" fmla="*/ 264852 w 1508539"/>
              <a:gd name="connsiteY121" fmla="*/ 1615777 h 6858000"/>
              <a:gd name="connsiteX122" fmla="*/ 245647 w 1508539"/>
              <a:gd name="connsiteY122" fmla="*/ 1563678 h 6858000"/>
              <a:gd name="connsiteX123" fmla="*/ 258727 w 1508539"/>
              <a:gd name="connsiteY123" fmla="*/ 1519474 h 6858000"/>
              <a:gd name="connsiteX124" fmla="*/ 251469 w 1508539"/>
              <a:gd name="connsiteY124" fmla="*/ 1477995 h 6858000"/>
              <a:gd name="connsiteX125" fmla="*/ 237554 w 1508539"/>
              <a:gd name="connsiteY125" fmla="*/ 1373769 h 6858000"/>
              <a:gd name="connsiteX126" fmla="*/ 245861 w 1508539"/>
              <a:gd name="connsiteY126" fmla="*/ 1307086 h 6858000"/>
              <a:gd name="connsiteX127" fmla="*/ 247049 w 1508539"/>
              <a:gd name="connsiteY127" fmla="*/ 1189033 h 6858000"/>
              <a:gd name="connsiteX128" fmla="*/ 251734 w 1508539"/>
              <a:gd name="connsiteY128" fmla="*/ 1168288 h 6858000"/>
              <a:gd name="connsiteX129" fmla="*/ 244016 w 1508539"/>
              <a:gd name="connsiteY129" fmla="*/ 1142577 h 6858000"/>
              <a:gd name="connsiteX130" fmla="*/ 233322 w 1508539"/>
              <a:gd name="connsiteY130" fmla="*/ 1088484 h 6858000"/>
              <a:gd name="connsiteX131" fmla="*/ 222058 w 1508539"/>
              <a:gd name="connsiteY131" fmla="*/ 1016103 h 6858000"/>
              <a:gd name="connsiteX132" fmla="*/ 223514 w 1508539"/>
              <a:gd name="connsiteY132" fmla="*/ 932283 h 6858000"/>
              <a:gd name="connsiteX133" fmla="*/ 225750 w 1508539"/>
              <a:gd name="connsiteY133" fmla="*/ 915925 h 6858000"/>
              <a:gd name="connsiteX134" fmla="*/ 218379 w 1508539"/>
              <a:gd name="connsiteY134" fmla="*/ 896999 h 6858000"/>
              <a:gd name="connsiteX135" fmla="*/ 187787 w 1508539"/>
              <a:gd name="connsiteY135" fmla="*/ 821517 h 6858000"/>
              <a:gd name="connsiteX136" fmla="*/ 166737 w 1508539"/>
              <a:gd name="connsiteY136" fmla="*/ 751353 h 6858000"/>
              <a:gd name="connsiteX137" fmla="*/ 166295 w 1508539"/>
              <a:gd name="connsiteY137" fmla="*/ 721230 h 6858000"/>
              <a:gd name="connsiteX138" fmla="*/ 151966 w 1508539"/>
              <a:gd name="connsiteY138" fmla="*/ 681659 h 6858000"/>
              <a:gd name="connsiteX139" fmla="*/ 137385 w 1508539"/>
              <a:gd name="connsiteY139" fmla="*/ 635218 h 6858000"/>
              <a:gd name="connsiteX140" fmla="*/ 142396 w 1508539"/>
              <a:gd name="connsiteY140" fmla="*/ 613763 h 6858000"/>
              <a:gd name="connsiteX141" fmla="*/ 128338 w 1508539"/>
              <a:gd name="connsiteY141" fmla="*/ 598582 h 6858000"/>
              <a:gd name="connsiteX142" fmla="*/ 128019 w 1508539"/>
              <a:gd name="connsiteY142" fmla="*/ 576846 h 6858000"/>
              <a:gd name="connsiteX143" fmla="*/ 107645 w 1508539"/>
              <a:gd name="connsiteY143" fmla="*/ 530055 h 6858000"/>
              <a:gd name="connsiteX144" fmla="*/ 106893 w 1508539"/>
              <a:gd name="connsiteY144" fmla="*/ 465389 h 6858000"/>
              <a:gd name="connsiteX145" fmla="*/ 89816 w 1508539"/>
              <a:gd name="connsiteY145" fmla="*/ 424699 h 6858000"/>
              <a:gd name="connsiteX146" fmla="*/ 90191 w 1508539"/>
              <a:gd name="connsiteY146" fmla="*/ 404917 h 6858000"/>
              <a:gd name="connsiteX147" fmla="*/ 70148 w 1508539"/>
              <a:gd name="connsiteY147" fmla="*/ 367211 h 6858000"/>
              <a:gd name="connsiteX148" fmla="*/ 36452 w 1508539"/>
              <a:gd name="connsiteY148" fmla="*/ 268519 h 6858000"/>
              <a:gd name="connsiteX149" fmla="*/ 23935 w 1508539"/>
              <a:gd name="connsiteY149" fmla="*/ 160886 h 6858000"/>
              <a:gd name="connsiteX150" fmla="*/ 19312 w 1508539"/>
              <a:gd name="connsiteY150" fmla="*/ 47336 h 6858000"/>
              <a:gd name="connsiteX151" fmla="*/ 0 w 1508539"/>
              <a:gd name="connsiteY151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51669 w 1508539"/>
              <a:gd name="connsiteY61" fmla="*/ 4780965 h 6858000"/>
              <a:gd name="connsiteX62" fmla="*/ 652962 w 1508539"/>
              <a:gd name="connsiteY62" fmla="*/ 4750867 h 6858000"/>
              <a:gd name="connsiteX63" fmla="*/ 650769 w 1508539"/>
              <a:gd name="connsiteY63" fmla="*/ 4690749 h 6858000"/>
              <a:gd name="connsiteX64" fmla="*/ 646249 w 1508539"/>
              <a:gd name="connsiteY64" fmla="*/ 4584173 h 6858000"/>
              <a:gd name="connsiteX65" fmla="*/ 641332 w 1508539"/>
              <a:gd name="connsiteY65" fmla="*/ 4444346 h 6858000"/>
              <a:gd name="connsiteX66" fmla="*/ 637897 w 1508539"/>
              <a:gd name="connsiteY66" fmla="*/ 4375228 h 6858000"/>
              <a:gd name="connsiteX67" fmla="*/ 618550 w 1508539"/>
              <a:gd name="connsiteY67" fmla="*/ 4214165 h 6858000"/>
              <a:gd name="connsiteX68" fmla="*/ 622623 w 1508539"/>
              <a:gd name="connsiteY68" fmla="*/ 4090296 h 6858000"/>
              <a:gd name="connsiteX69" fmla="*/ 607879 w 1508539"/>
              <a:gd name="connsiteY69" fmla="*/ 4033999 h 6858000"/>
              <a:gd name="connsiteX70" fmla="*/ 609028 w 1508539"/>
              <a:gd name="connsiteY70" fmla="*/ 4031933 h 6858000"/>
              <a:gd name="connsiteX71" fmla="*/ 607604 w 1508539"/>
              <a:gd name="connsiteY71" fmla="*/ 4013953 h 6858000"/>
              <a:gd name="connsiteX72" fmla="*/ 593899 w 1508539"/>
              <a:gd name="connsiteY72" fmla="*/ 3974753 h 6858000"/>
              <a:gd name="connsiteX73" fmla="*/ 595497 w 1508539"/>
              <a:gd name="connsiteY73" fmla="*/ 3969950 h 6858000"/>
              <a:gd name="connsiteX74" fmla="*/ 588919 w 1508539"/>
              <a:gd name="connsiteY74" fmla="*/ 3933779 h 6858000"/>
              <a:gd name="connsiteX75" fmla="*/ 590250 w 1508539"/>
              <a:gd name="connsiteY75" fmla="*/ 3933093 h 6858000"/>
              <a:gd name="connsiteX76" fmla="*/ 594604 w 1508539"/>
              <a:gd name="connsiteY76" fmla="*/ 3922082 h 6858000"/>
              <a:gd name="connsiteX77" fmla="*/ 599682 w 1508539"/>
              <a:gd name="connsiteY77" fmla="*/ 3901461 h 6858000"/>
              <a:gd name="connsiteX78" fmla="*/ 622276 w 1508539"/>
              <a:gd name="connsiteY78" fmla="*/ 3813873 h 6858000"/>
              <a:gd name="connsiteX79" fmla="*/ 621701 w 1508539"/>
              <a:gd name="connsiteY79" fmla="*/ 3806161 h 6858000"/>
              <a:gd name="connsiteX80" fmla="*/ 622008 w 1508539"/>
              <a:gd name="connsiteY80" fmla="*/ 3805957 h 6858000"/>
              <a:gd name="connsiteX81" fmla="*/ 622035 w 1508539"/>
              <a:gd name="connsiteY81" fmla="*/ 3797724 h 6858000"/>
              <a:gd name="connsiteX82" fmla="*/ 620650 w 1508539"/>
              <a:gd name="connsiteY82" fmla="*/ 3792098 h 6858000"/>
              <a:gd name="connsiteX83" fmla="*/ 619534 w 1508539"/>
              <a:gd name="connsiteY83" fmla="*/ 3777135 h 6858000"/>
              <a:gd name="connsiteX84" fmla="*/ 621267 w 1508539"/>
              <a:gd name="connsiteY84" fmla="*/ 3771656 h 6858000"/>
              <a:gd name="connsiteX85" fmla="*/ 625010 w 1508539"/>
              <a:gd name="connsiteY85" fmla="*/ 3769007 h 6858000"/>
              <a:gd name="connsiteX86" fmla="*/ 624476 w 1508539"/>
              <a:gd name="connsiteY86" fmla="*/ 3767709 h 6858000"/>
              <a:gd name="connsiteX87" fmla="*/ 633172 w 1508539"/>
              <a:gd name="connsiteY87" fmla="*/ 3738082 h 6858000"/>
              <a:gd name="connsiteX88" fmla="*/ 640518 w 1508539"/>
              <a:gd name="connsiteY88" fmla="*/ 3673397 h 6858000"/>
              <a:gd name="connsiteX89" fmla="*/ 639814 w 1508539"/>
              <a:gd name="connsiteY89" fmla="*/ 3637109 h 6858000"/>
              <a:gd name="connsiteX90" fmla="*/ 643257 w 1508539"/>
              <a:gd name="connsiteY90" fmla="*/ 3536883 h 6858000"/>
              <a:gd name="connsiteX91" fmla="*/ 650795 w 1508539"/>
              <a:gd name="connsiteY91" fmla="*/ 3435652 h 6858000"/>
              <a:gd name="connsiteX92" fmla="*/ 652466 w 1508539"/>
              <a:gd name="connsiteY92" fmla="*/ 3307769 h 6858000"/>
              <a:gd name="connsiteX93" fmla="*/ 670029 w 1508539"/>
              <a:gd name="connsiteY93" fmla="*/ 3250522 h 6858000"/>
              <a:gd name="connsiteX94" fmla="*/ 670454 w 1508539"/>
              <a:gd name="connsiteY94" fmla="*/ 3229163 h 6858000"/>
              <a:gd name="connsiteX95" fmla="*/ 672277 w 1508539"/>
              <a:gd name="connsiteY95" fmla="*/ 3217217 h 6858000"/>
              <a:gd name="connsiteX96" fmla="*/ 659112 w 1508539"/>
              <a:gd name="connsiteY96" fmla="*/ 3183755 h 6858000"/>
              <a:gd name="connsiteX97" fmla="*/ 659613 w 1508539"/>
              <a:gd name="connsiteY97" fmla="*/ 3178642 h 6858000"/>
              <a:gd name="connsiteX98" fmla="*/ 647213 w 1508539"/>
              <a:gd name="connsiteY98" fmla="*/ 3158586 h 6858000"/>
              <a:gd name="connsiteX99" fmla="*/ 632398 w 1508539"/>
              <a:gd name="connsiteY99" fmla="*/ 3129034 h 6858000"/>
              <a:gd name="connsiteX100" fmla="*/ 633063 w 1508539"/>
              <a:gd name="connsiteY100" fmla="*/ 3126682 h 6858000"/>
              <a:gd name="connsiteX101" fmla="*/ 623931 w 1508539"/>
              <a:gd name="connsiteY101" fmla="*/ 3114519 h 6858000"/>
              <a:gd name="connsiteX102" fmla="*/ 610540 w 1508539"/>
              <a:gd name="connsiteY102" fmla="*/ 3106272 h 6858000"/>
              <a:gd name="connsiteX103" fmla="*/ 583270 w 1508539"/>
              <a:gd name="connsiteY103" fmla="*/ 2958185 h 6858000"/>
              <a:gd name="connsiteX104" fmla="*/ 525884 w 1508539"/>
              <a:gd name="connsiteY104" fmla="*/ 2762989 h 6858000"/>
              <a:gd name="connsiteX105" fmla="*/ 474802 w 1508539"/>
              <a:gd name="connsiteY105" fmla="*/ 2554718 h 6858000"/>
              <a:gd name="connsiteX106" fmla="*/ 454896 w 1508539"/>
              <a:gd name="connsiteY106" fmla="*/ 2485734 h 6858000"/>
              <a:gd name="connsiteX107" fmla="*/ 445619 w 1508539"/>
              <a:gd name="connsiteY107" fmla="*/ 2447068 h 6858000"/>
              <a:gd name="connsiteX108" fmla="*/ 432580 w 1508539"/>
              <a:gd name="connsiteY108" fmla="*/ 2425819 h 6858000"/>
              <a:gd name="connsiteX109" fmla="*/ 438579 w 1508539"/>
              <a:gd name="connsiteY109" fmla="*/ 2402874 h 6858000"/>
              <a:gd name="connsiteX110" fmla="*/ 441191 w 1508539"/>
              <a:gd name="connsiteY110" fmla="*/ 2381443 h 6858000"/>
              <a:gd name="connsiteX111" fmla="*/ 417520 w 1508539"/>
              <a:gd name="connsiteY111" fmla="*/ 2261920 h 6858000"/>
              <a:gd name="connsiteX112" fmla="*/ 407407 w 1508539"/>
              <a:gd name="connsiteY112" fmla="*/ 2195378 h 6858000"/>
              <a:gd name="connsiteX113" fmla="*/ 391624 w 1508539"/>
              <a:gd name="connsiteY113" fmla="*/ 2155135 h 6858000"/>
              <a:gd name="connsiteX114" fmla="*/ 389082 w 1508539"/>
              <a:gd name="connsiteY114" fmla="*/ 2118008 h 6858000"/>
              <a:gd name="connsiteX115" fmla="*/ 390075 w 1508539"/>
              <a:gd name="connsiteY115" fmla="*/ 2050531 h 6858000"/>
              <a:gd name="connsiteX116" fmla="*/ 381881 w 1508539"/>
              <a:gd name="connsiteY116" fmla="*/ 1963269 h 6858000"/>
              <a:gd name="connsiteX117" fmla="*/ 363059 w 1508539"/>
              <a:gd name="connsiteY117" fmla="*/ 1906352 h 6858000"/>
              <a:gd name="connsiteX118" fmla="*/ 339616 w 1508539"/>
              <a:gd name="connsiteY118" fmla="*/ 1861531 h 6858000"/>
              <a:gd name="connsiteX119" fmla="*/ 293415 w 1508539"/>
              <a:gd name="connsiteY119" fmla="*/ 1732919 h 6858000"/>
              <a:gd name="connsiteX120" fmla="*/ 265726 w 1508539"/>
              <a:gd name="connsiteY120" fmla="*/ 1663540 h 6858000"/>
              <a:gd name="connsiteX121" fmla="*/ 264852 w 1508539"/>
              <a:gd name="connsiteY121" fmla="*/ 1615777 h 6858000"/>
              <a:gd name="connsiteX122" fmla="*/ 245647 w 1508539"/>
              <a:gd name="connsiteY122" fmla="*/ 1563678 h 6858000"/>
              <a:gd name="connsiteX123" fmla="*/ 258727 w 1508539"/>
              <a:gd name="connsiteY123" fmla="*/ 1519474 h 6858000"/>
              <a:gd name="connsiteX124" fmla="*/ 251469 w 1508539"/>
              <a:gd name="connsiteY124" fmla="*/ 1477995 h 6858000"/>
              <a:gd name="connsiteX125" fmla="*/ 237554 w 1508539"/>
              <a:gd name="connsiteY125" fmla="*/ 1373769 h 6858000"/>
              <a:gd name="connsiteX126" fmla="*/ 245861 w 1508539"/>
              <a:gd name="connsiteY126" fmla="*/ 1307086 h 6858000"/>
              <a:gd name="connsiteX127" fmla="*/ 247049 w 1508539"/>
              <a:gd name="connsiteY127" fmla="*/ 1189033 h 6858000"/>
              <a:gd name="connsiteX128" fmla="*/ 251734 w 1508539"/>
              <a:gd name="connsiteY128" fmla="*/ 1168288 h 6858000"/>
              <a:gd name="connsiteX129" fmla="*/ 244016 w 1508539"/>
              <a:gd name="connsiteY129" fmla="*/ 1142577 h 6858000"/>
              <a:gd name="connsiteX130" fmla="*/ 233322 w 1508539"/>
              <a:gd name="connsiteY130" fmla="*/ 1088484 h 6858000"/>
              <a:gd name="connsiteX131" fmla="*/ 222058 w 1508539"/>
              <a:gd name="connsiteY131" fmla="*/ 1016103 h 6858000"/>
              <a:gd name="connsiteX132" fmla="*/ 223514 w 1508539"/>
              <a:gd name="connsiteY132" fmla="*/ 932283 h 6858000"/>
              <a:gd name="connsiteX133" fmla="*/ 225750 w 1508539"/>
              <a:gd name="connsiteY133" fmla="*/ 915925 h 6858000"/>
              <a:gd name="connsiteX134" fmla="*/ 218379 w 1508539"/>
              <a:gd name="connsiteY134" fmla="*/ 896999 h 6858000"/>
              <a:gd name="connsiteX135" fmla="*/ 187787 w 1508539"/>
              <a:gd name="connsiteY135" fmla="*/ 821517 h 6858000"/>
              <a:gd name="connsiteX136" fmla="*/ 166737 w 1508539"/>
              <a:gd name="connsiteY136" fmla="*/ 751353 h 6858000"/>
              <a:gd name="connsiteX137" fmla="*/ 166295 w 1508539"/>
              <a:gd name="connsiteY137" fmla="*/ 721230 h 6858000"/>
              <a:gd name="connsiteX138" fmla="*/ 151966 w 1508539"/>
              <a:gd name="connsiteY138" fmla="*/ 681659 h 6858000"/>
              <a:gd name="connsiteX139" fmla="*/ 137385 w 1508539"/>
              <a:gd name="connsiteY139" fmla="*/ 635218 h 6858000"/>
              <a:gd name="connsiteX140" fmla="*/ 142396 w 1508539"/>
              <a:gd name="connsiteY140" fmla="*/ 613763 h 6858000"/>
              <a:gd name="connsiteX141" fmla="*/ 128338 w 1508539"/>
              <a:gd name="connsiteY141" fmla="*/ 598582 h 6858000"/>
              <a:gd name="connsiteX142" fmla="*/ 128019 w 1508539"/>
              <a:gd name="connsiteY142" fmla="*/ 576846 h 6858000"/>
              <a:gd name="connsiteX143" fmla="*/ 107645 w 1508539"/>
              <a:gd name="connsiteY143" fmla="*/ 530055 h 6858000"/>
              <a:gd name="connsiteX144" fmla="*/ 106893 w 1508539"/>
              <a:gd name="connsiteY144" fmla="*/ 465389 h 6858000"/>
              <a:gd name="connsiteX145" fmla="*/ 89816 w 1508539"/>
              <a:gd name="connsiteY145" fmla="*/ 424699 h 6858000"/>
              <a:gd name="connsiteX146" fmla="*/ 90191 w 1508539"/>
              <a:gd name="connsiteY146" fmla="*/ 404917 h 6858000"/>
              <a:gd name="connsiteX147" fmla="*/ 70148 w 1508539"/>
              <a:gd name="connsiteY147" fmla="*/ 367211 h 6858000"/>
              <a:gd name="connsiteX148" fmla="*/ 36452 w 1508539"/>
              <a:gd name="connsiteY148" fmla="*/ 268519 h 6858000"/>
              <a:gd name="connsiteX149" fmla="*/ 23935 w 1508539"/>
              <a:gd name="connsiteY149" fmla="*/ 160886 h 6858000"/>
              <a:gd name="connsiteX150" fmla="*/ 19312 w 1508539"/>
              <a:gd name="connsiteY150" fmla="*/ 47336 h 6858000"/>
              <a:gd name="connsiteX151" fmla="*/ 0 w 1508539"/>
              <a:gd name="connsiteY151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46936 w 1508539"/>
              <a:gd name="connsiteY60" fmla="*/ 4821170 h 6858000"/>
              <a:gd name="connsiteX61" fmla="*/ 651669 w 1508539"/>
              <a:gd name="connsiteY61" fmla="*/ 4780965 h 6858000"/>
              <a:gd name="connsiteX62" fmla="*/ 652962 w 1508539"/>
              <a:gd name="connsiteY62" fmla="*/ 4750867 h 6858000"/>
              <a:gd name="connsiteX63" fmla="*/ 650769 w 1508539"/>
              <a:gd name="connsiteY63" fmla="*/ 4690749 h 6858000"/>
              <a:gd name="connsiteX64" fmla="*/ 646249 w 1508539"/>
              <a:gd name="connsiteY64" fmla="*/ 4584173 h 6858000"/>
              <a:gd name="connsiteX65" fmla="*/ 641332 w 1508539"/>
              <a:gd name="connsiteY65" fmla="*/ 4444346 h 6858000"/>
              <a:gd name="connsiteX66" fmla="*/ 637897 w 1508539"/>
              <a:gd name="connsiteY66" fmla="*/ 4375228 h 6858000"/>
              <a:gd name="connsiteX67" fmla="*/ 618550 w 1508539"/>
              <a:gd name="connsiteY67" fmla="*/ 4214165 h 6858000"/>
              <a:gd name="connsiteX68" fmla="*/ 622623 w 1508539"/>
              <a:gd name="connsiteY68" fmla="*/ 4090296 h 6858000"/>
              <a:gd name="connsiteX69" fmla="*/ 607879 w 1508539"/>
              <a:gd name="connsiteY69" fmla="*/ 4033999 h 6858000"/>
              <a:gd name="connsiteX70" fmla="*/ 609028 w 1508539"/>
              <a:gd name="connsiteY70" fmla="*/ 4031933 h 6858000"/>
              <a:gd name="connsiteX71" fmla="*/ 607604 w 1508539"/>
              <a:gd name="connsiteY71" fmla="*/ 4013953 h 6858000"/>
              <a:gd name="connsiteX72" fmla="*/ 593899 w 1508539"/>
              <a:gd name="connsiteY72" fmla="*/ 3974753 h 6858000"/>
              <a:gd name="connsiteX73" fmla="*/ 595497 w 1508539"/>
              <a:gd name="connsiteY73" fmla="*/ 3969950 h 6858000"/>
              <a:gd name="connsiteX74" fmla="*/ 588919 w 1508539"/>
              <a:gd name="connsiteY74" fmla="*/ 3933779 h 6858000"/>
              <a:gd name="connsiteX75" fmla="*/ 590250 w 1508539"/>
              <a:gd name="connsiteY75" fmla="*/ 3933093 h 6858000"/>
              <a:gd name="connsiteX76" fmla="*/ 594604 w 1508539"/>
              <a:gd name="connsiteY76" fmla="*/ 3922082 h 6858000"/>
              <a:gd name="connsiteX77" fmla="*/ 599682 w 1508539"/>
              <a:gd name="connsiteY77" fmla="*/ 3901461 h 6858000"/>
              <a:gd name="connsiteX78" fmla="*/ 622276 w 1508539"/>
              <a:gd name="connsiteY78" fmla="*/ 3813873 h 6858000"/>
              <a:gd name="connsiteX79" fmla="*/ 621701 w 1508539"/>
              <a:gd name="connsiteY79" fmla="*/ 3806161 h 6858000"/>
              <a:gd name="connsiteX80" fmla="*/ 622008 w 1508539"/>
              <a:gd name="connsiteY80" fmla="*/ 3805957 h 6858000"/>
              <a:gd name="connsiteX81" fmla="*/ 622035 w 1508539"/>
              <a:gd name="connsiteY81" fmla="*/ 3797724 h 6858000"/>
              <a:gd name="connsiteX82" fmla="*/ 620650 w 1508539"/>
              <a:gd name="connsiteY82" fmla="*/ 3792098 h 6858000"/>
              <a:gd name="connsiteX83" fmla="*/ 619534 w 1508539"/>
              <a:gd name="connsiteY83" fmla="*/ 3777135 h 6858000"/>
              <a:gd name="connsiteX84" fmla="*/ 621267 w 1508539"/>
              <a:gd name="connsiteY84" fmla="*/ 3771656 h 6858000"/>
              <a:gd name="connsiteX85" fmla="*/ 625010 w 1508539"/>
              <a:gd name="connsiteY85" fmla="*/ 3769007 h 6858000"/>
              <a:gd name="connsiteX86" fmla="*/ 624476 w 1508539"/>
              <a:gd name="connsiteY86" fmla="*/ 3767709 h 6858000"/>
              <a:gd name="connsiteX87" fmla="*/ 633172 w 1508539"/>
              <a:gd name="connsiteY87" fmla="*/ 3738082 h 6858000"/>
              <a:gd name="connsiteX88" fmla="*/ 640518 w 1508539"/>
              <a:gd name="connsiteY88" fmla="*/ 3673397 h 6858000"/>
              <a:gd name="connsiteX89" fmla="*/ 639814 w 1508539"/>
              <a:gd name="connsiteY89" fmla="*/ 3637109 h 6858000"/>
              <a:gd name="connsiteX90" fmla="*/ 643257 w 1508539"/>
              <a:gd name="connsiteY90" fmla="*/ 3536883 h 6858000"/>
              <a:gd name="connsiteX91" fmla="*/ 650795 w 1508539"/>
              <a:gd name="connsiteY91" fmla="*/ 3435652 h 6858000"/>
              <a:gd name="connsiteX92" fmla="*/ 652466 w 1508539"/>
              <a:gd name="connsiteY92" fmla="*/ 3307769 h 6858000"/>
              <a:gd name="connsiteX93" fmla="*/ 670029 w 1508539"/>
              <a:gd name="connsiteY93" fmla="*/ 3250522 h 6858000"/>
              <a:gd name="connsiteX94" fmla="*/ 670454 w 1508539"/>
              <a:gd name="connsiteY94" fmla="*/ 3229163 h 6858000"/>
              <a:gd name="connsiteX95" fmla="*/ 672277 w 1508539"/>
              <a:gd name="connsiteY95" fmla="*/ 3217217 h 6858000"/>
              <a:gd name="connsiteX96" fmla="*/ 659112 w 1508539"/>
              <a:gd name="connsiteY96" fmla="*/ 3183755 h 6858000"/>
              <a:gd name="connsiteX97" fmla="*/ 659613 w 1508539"/>
              <a:gd name="connsiteY97" fmla="*/ 3178642 h 6858000"/>
              <a:gd name="connsiteX98" fmla="*/ 647213 w 1508539"/>
              <a:gd name="connsiteY98" fmla="*/ 3158586 h 6858000"/>
              <a:gd name="connsiteX99" fmla="*/ 632398 w 1508539"/>
              <a:gd name="connsiteY99" fmla="*/ 3129034 h 6858000"/>
              <a:gd name="connsiteX100" fmla="*/ 633063 w 1508539"/>
              <a:gd name="connsiteY100" fmla="*/ 3126682 h 6858000"/>
              <a:gd name="connsiteX101" fmla="*/ 623931 w 1508539"/>
              <a:gd name="connsiteY101" fmla="*/ 3114519 h 6858000"/>
              <a:gd name="connsiteX102" fmla="*/ 610540 w 1508539"/>
              <a:gd name="connsiteY102" fmla="*/ 3106272 h 6858000"/>
              <a:gd name="connsiteX103" fmla="*/ 583270 w 1508539"/>
              <a:gd name="connsiteY103" fmla="*/ 2958185 h 6858000"/>
              <a:gd name="connsiteX104" fmla="*/ 525884 w 1508539"/>
              <a:gd name="connsiteY104" fmla="*/ 2762989 h 6858000"/>
              <a:gd name="connsiteX105" fmla="*/ 474802 w 1508539"/>
              <a:gd name="connsiteY105" fmla="*/ 2554718 h 6858000"/>
              <a:gd name="connsiteX106" fmla="*/ 454896 w 1508539"/>
              <a:gd name="connsiteY106" fmla="*/ 2485734 h 6858000"/>
              <a:gd name="connsiteX107" fmla="*/ 445619 w 1508539"/>
              <a:gd name="connsiteY107" fmla="*/ 2447068 h 6858000"/>
              <a:gd name="connsiteX108" fmla="*/ 432580 w 1508539"/>
              <a:gd name="connsiteY108" fmla="*/ 2425819 h 6858000"/>
              <a:gd name="connsiteX109" fmla="*/ 438579 w 1508539"/>
              <a:gd name="connsiteY109" fmla="*/ 2402874 h 6858000"/>
              <a:gd name="connsiteX110" fmla="*/ 441191 w 1508539"/>
              <a:gd name="connsiteY110" fmla="*/ 2381443 h 6858000"/>
              <a:gd name="connsiteX111" fmla="*/ 417520 w 1508539"/>
              <a:gd name="connsiteY111" fmla="*/ 2261920 h 6858000"/>
              <a:gd name="connsiteX112" fmla="*/ 407407 w 1508539"/>
              <a:gd name="connsiteY112" fmla="*/ 2195378 h 6858000"/>
              <a:gd name="connsiteX113" fmla="*/ 391624 w 1508539"/>
              <a:gd name="connsiteY113" fmla="*/ 2155135 h 6858000"/>
              <a:gd name="connsiteX114" fmla="*/ 389082 w 1508539"/>
              <a:gd name="connsiteY114" fmla="*/ 2118008 h 6858000"/>
              <a:gd name="connsiteX115" fmla="*/ 390075 w 1508539"/>
              <a:gd name="connsiteY115" fmla="*/ 2050531 h 6858000"/>
              <a:gd name="connsiteX116" fmla="*/ 381881 w 1508539"/>
              <a:gd name="connsiteY116" fmla="*/ 1963269 h 6858000"/>
              <a:gd name="connsiteX117" fmla="*/ 363059 w 1508539"/>
              <a:gd name="connsiteY117" fmla="*/ 1906352 h 6858000"/>
              <a:gd name="connsiteX118" fmla="*/ 339616 w 1508539"/>
              <a:gd name="connsiteY118" fmla="*/ 1861531 h 6858000"/>
              <a:gd name="connsiteX119" fmla="*/ 293415 w 1508539"/>
              <a:gd name="connsiteY119" fmla="*/ 1732919 h 6858000"/>
              <a:gd name="connsiteX120" fmla="*/ 265726 w 1508539"/>
              <a:gd name="connsiteY120" fmla="*/ 1663540 h 6858000"/>
              <a:gd name="connsiteX121" fmla="*/ 264852 w 1508539"/>
              <a:gd name="connsiteY121" fmla="*/ 1615777 h 6858000"/>
              <a:gd name="connsiteX122" fmla="*/ 245647 w 1508539"/>
              <a:gd name="connsiteY122" fmla="*/ 1563678 h 6858000"/>
              <a:gd name="connsiteX123" fmla="*/ 258727 w 1508539"/>
              <a:gd name="connsiteY123" fmla="*/ 1519474 h 6858000"/>
              <a:gd name="connsiteX124" fmla="*/ 251469 w 1508539"/>
              <a:gd name="connsiteY124" fmla="*/ 1477995 h 6858000"/>
              <a:gd name="connsiteX125" fmla="*/ 237554 w 1508539"/>
              <a:gd name="connsiteY125" fmla="*/ 1373769 h 6858000"/>
              <a:gd name="connsiteX126" fmla="*/ 245861 w 1508539"/>
              <a:gd name="connsiteY126" fmla="*/ 1307086 h 6858000"/>
              <a:gd name="connsiteX127" fmla="*/ 247049 w 1508539"/>
              <a:gd name="connsiteY127" fmla="*/ 1189033 h 6858000"/>
              <a:gd name="connsiteX128" fmla="*/ 251734 w 1508539"/>
              <a:gd name="connsiteY128" fmla="*/ 1168288 h 6858000"/>
              <a:gd name="connsiteX129" fmla="*/ 244016 w 1508539"/>
              <a:gd name="connsiteY129" fmla="*/ 1142577 h 6858000"/>
              <a:gd name="connsiteX130" fmla="*/ 233322 w 1508539"/>
              <a:gd name="connsiteY130" fmla="*/ 1088484 h 6858000"/>
              <a:gd name="connsiteX131" fmla="*/ 222058 w 1508539"/>
              <a:gd name="connsiteY131" fmla="*/ 1016103 h 6858000"/>
              <a:gd name="connsiteX132" fmla="*/ 223514 w 1508539"/>
              <a:gd name="connsiteY132" fmla="*/ 932283 h 6858000"/>
              <a:gd name="connsiteX133" fmla="*/ 225750 w 1508539"/>
              <a:gd name="connsiteY133" fmla="*/ 915925 h 6858000"/>
              <a:gd name="connsiteX134" fmla="*/ 218379 w 1508539"/>
              <a:gd name="connsiteY134" fmla="*/ 896999 h 6858000"/>
              <a:gd name="connsiteX135" fmla="*/ 187787 w 1508539"/>
              <a:gd name="connsiteY135" fmla="*/ 821517 h 6858000"/>
              <a:gd name="connsiteX136" fmla="*/ 166737 w 1508539"/>
              <a:gd name="connsiteY136" fmla="*/ 751353 h 6858000"/>
              <a:gd name="connsiteX137" fmla="*/ 166295 w 1508539"/>
              <a:gd name="connsiteY137" fmla="*/ 721230 h 6858000"/>
              <a:gd name="connsiteX138" fmla="*/ 151966 w 1508539"/>
              <a:gd name="connsiteY138" fmla="*/ 681659 h 6858000"/>
              <a:gd name="connsiteX139" fmla="*/ 137385 w 1508539"/>
              <a:gd name="connsiteY139" fmla="*/ 635218 h 6858000"/>
              <a:gd name="connsiteX140" fmla="*/ 142396 w 1508539"/>
              <a:gd name="connsiteY140" fmla="*/ 613763 h 6858000"/>
              <a:gd name="connsiteX141" fmla="*/ 128338 w 1508539"/>
              <a:gd name="connsiteY141" fmla="*/ 598582 h 6858000"/>
              <a:gd name="connsiteX142" fmla="*/ 128019 w 1508539"/>
              <a:gd name="connsiteY142" fmla="*/ 576846 h 6858000"/>
              <a:gd name="connsiteX143" fmla="*/ 107645 w 1508539"/>
              <a:gd name="connsiteY143" fmla="*/ 530055 h 6858000"/>
              <a:gd name="connsiteX144" fmla="*/ 106893 w 1508539"/>
              <a:gd name="connsiteY144" fmla="*/ 465389 h 6858000"/>
              <a:gd name="connsiteX145" fmla="*/ 89816 w 1508539"/>
              <a:gd name="connsiteY145" fmla="*/ 424699 h 6858000"/>
              <a:gd name="connsiteX146" fmla="*/ 90191 w 1508539"/>
              <a:gd name="connsiteY146" fmla="*/ 404917 h 6858000"/>
              <a:gd name="connsiteX147" fmla="*/ 70148 w 1508539"/>
              <a:gd name="connsiteY147" fmla="*/ 367211 h 6858000"/>
              <a:gd name="connsiteX148" fmla="*/ 36452 w 1508539"/>
              <a:gd name="connsiteY148" fmla="*/ 268519 h 6858000"/>
              <a:gd name="connsiteX149" fmla="*/ 23935 w 1508539"/>
              <a:gd name="connsiteY149" fmla="*/ 160886 h 6858000"/>
              <a:gd name="connsiteX150" fmla="*/ 19312 w 1508539"/>
              <a:gd name="connsiteY150" fmla="*/ 47336 h 6858000"/>
              <a:gd name="connsiteX151" fmla="*/ 0 w 1508539"/>
              <a:gd name="connsiteY151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880 w 1508539"/>
              <a:gd name="connsiteY24" fmla="*/ 6384857 h 6858000"/>
              <a:gd name="connsiteX25" fmla="*/ 243397 w 1508539"/>
              <a:gd name="connsiteY25" fmla="*/ 6372381 h 6858000"/>
              <a:gd name="connsiteX26" fmla="*/ 240591 w 1508539"/>
              <a:gd name="connsiteY26" fmla="*/ 6367510 h 6858000"/>
              <a:gd name="connsiteX27" fmla="*/ 244471 w 1508539"/>
              <a:gd name="connsiteY27" fmla="*/ 6349778 h 6858000"/>
              <a:gd name="connsiteX28" fmla="*/ 246136 w 1508539"/>
              <a:gd name="connsiteY28" fmla="*/ 6348250 h 6858000"/>
              <a:gd name="connsiteX29" fmla="*/ 262170 w 1508539"/>
              <a:gd name="connsiteY29" fmla="*/ 6281972 h 6858000"/>
              <a:gd name="connsiteX30" fmla="*/ 272933 w 1508539"/>
              <a:gd name="connsiteY30" fmla="*/ 6211940 h 6858000"/>
              <a:gd name="connsiteX31" fmla="*/ 314428 w 1508539"/>
              <a:gd name="connsiteY31" fmla="*/ 6113913 h 6858000"/>
              <a:gd name="connsiteX32" fmla="*/ 318721 w 1508539"/>
              <a:gd name="connsiteY32" fmla="*/ 6028119 h 6858000"/>
              <a:gd name="connsiteX33" fmla="*/ 345501 w 1508539"/>
              <a:gd name="connsiteY33" fmla="*/ 5934687 h 6858000"/>
              <a:gd name="connsiteX34" fmla="*/ 379513 w 1508539"/>
              <a:gd name="connsiteY34" fmla="*/ 5765594 h 6858000"/>
              <a:gd name="connsiteX35" fmla="*/ 411349 w 1508539"/>
              <a:gd name="connsiteY35" fmla="*/ 5693685 h 6858000"/>
              <a:gd name="connsiteX36" fmla="*/ 431404 w 1508539"/>
              <a:gd name="connsiteY36" fmla="*/ 5665173 h 6858000"/>
              <a:gd name="connsiteX37" fmla="*/ 465121 w 1508539"/>
              <a:gd name="connsiteY37" fmla="*/ 5563435 h 6858000"/>
              <a:gd name="connsiteX38" fmla="*/ 494626 w 1508539"/>
              <a:gd name="connsiteY38" fmla="*/ 5476393 h 6858000"/>
              <a:gd name="connsiteX39" fmla="*/ 525819 w 1508539"/>
              <a:gd name="connsiteY39" fmla="*/ 5396260 h 6858000"/>
              <a:gd name="connsiteX40" fmla="*/ 541800 w 1508539"/>
              <a:gd name="connsiteY40" fmla="*/ 5330009 h 6858000"/>
              <a:gd name="connsiteX41" fmla="*/ 575293 w 1508539"/>
              <a:gd name="connsiteY41" fmla="*/ 5273739 h 6858000"/>
              <a:gd name="connsiteX42" fmla="*/ 584892 w 1508539"/>
              <a:gd name="connsiteY42" fmla="*/ 5241779 h 6858000"/>
              <a:gd name="connsiteX43" fmla="*/ 596118 w 1508539"/>
              <a:gd name="connsiteY43" fmla="*/ 5225268 h 6858000"/>
              <a:gd name="connsiteX44" fmla="*/ 597138 w 1508539"/>
              <a:gd name="connsiteY44" fmla="*/ 5217684 h 6858000"/>
              <a:gd name="connsiteX45" fmla="*/ 604479 w 1508539"/>
              <a:gd name="connsiteY45" fmla="*/ 5193377 h 6858000"/>
              <a:gd name="connsiteX46" fmla="*/ 607782 w 1508539"/>
              <a:gd name="connsiteY46" fmla="*/ 5179288 h 6858000"/>
              <a:gd name="connsiteX47" fmla="*/ 608766 w 1508539"/>
              <a:gd name="connsiteY47" fmla="*/ 5173621 h 6858000"/>
              <a:gd name="connsiteX48" fmla="*/ 604400 w 1508539"/>
              <a:gd name="connsiteY48" fmla="*/ 5159961 h 6858000"/>
              <a:gd name="connsiteX49" fmla="*/ 611077 w 1508539"/>
              <a:gd name="connsiteY49" fmla="*/ 5144295 h 6858000"/>
              <a:gd name="connsiteX50" fmla="*/ 608010 w 1508539"/>
              <a:gd name="connsiteY50" fmla="*/ 5125185 h 6858000"/>
              <a:gd name="connsiteX51" fmla="*/ 614840 w 1508539"/>
              <a:gd name="connsiteY51" fmla="*/ 5121884 h 6858000"/>
              <a:gd name="connsiteX52" fmla="*/ 621876 w 1508539"/>
              <a:gd name="connsiteY52" fmla="*/ 5067850 h 6858000"/>
              <a:gd name="connsiteX53" fmla="*/ 624607 w 1508539"/>
              <a:gd name="connsiteY53" fmla="*/ 5060861 h 6858000"/>
              <a:gd name="connsiteX54" fmla="*/ 621311 w 1508539"/>
              <a:gd name="connsiteY54" fmla="*/ 5034192 h 6858000"/>
              <a:gd name="connsiteX55" fmla="*/ 622865 w 1508539"/>
              <a:gd name="connsiteY55" fmla="*/ 4993030 h 6858000"/>
              <a:gd name="connsiteX56" fmla="*/ 629774 w 1508539"/>
              <a:gd name="connsiteY56" fmla="*/ 4946844 h 6858000"/>
              <a:gd name="connsiteX57" fmla="*/ 625630 w 1508539"/>
              <a:gd name="connsiteY57" fmla="*/ 4932692 h 6858000"/>
              <a:gd name="connsiteX58" fmla="*/ 641033 w 1508539"/>
              <a:gd name="connsiteY58" fmla="*/ 4858827 h 6858000"/>
              <a:gd name="connsiteX59" fmla="*/ 646936 w 1508539"/>
              <a:gd name="connsiteY59" fmla="*/ 4821170 h 6858000"/>
              <a:gd name="connsiteX60" fmla="*/ 651669 w 1508539"/>
              <a:gd name="connsiteY60" fmla="*/ 4780965 h 6858000"/>
              <a:gd name="connsiteX61" fmla="*/ 652962 w 1508539"/>
              <a:gd name="connsiteY61" fmla="*/ 4750867 h 6858000"/>
              <a:gd name="connsiteX62" fmla="*/ 650769 w 1508539"/>
              <a:gd name="connsiteY62" fmla="*/ 4690749 h 6858000"/>
              <a:gd name="connsiteX63" fmla="*/ 646249 w 1508539"/>
              <a:gd name="connsiteY63" fmla="*/ 4584173 h 6858000"/>
              <a:gd name="connsiteX64" fmla="*/ 641332 w 1508539"/>
              <a:gd name="connsiteY64" fmla="*/ 4444346 h 6858000"/>
              <a:gd name="connsiteX65" fmla="*/ 637897 w 1508539"/>
              <a:gd name="connsiteY65" fmla="*/ 4375228 h 6858000"/>
              <a:gd name="connsiteX66" fmla="*/ 618550 w 1508539"/>
              <a:gd name="connsiteY66" fmla="*/ 4214165 h 6858000"/>
              <a:gd name="connsiteX67" fmla="*/ 622623 w 1508539"/>
              <a:gd name="connsiteY67" fmla="*/ 4090296 h 6858000"/>
              <a:gd name="connsiteX68" fmla="*/ 607879 w 1508539"/>
              <a:gd name="connsiteY68" fmla="*/ 4033999 h 6858000"/>
              <a:gd name="connsiteX69" fmla="*/ 609028 w 1508539"/>
              <a:gd name="connsiteY69" fmla="*/ 4031933 h 6858000"/>
              <a:gd name="connsiteX70" fmla="*/ 607604 w 1508539"/>
              <a:gd name="connsiteY70" fmla="*/ 4013953 h 6858000"/>
              <a:gd name="connsiteX71" fmla="*/ 593899 w 1508539"/>
              <a:gd name="connsiteY71" fmla="*/ 3974753 h 6858000"/>
              <a:gd name="connsiteX72" fmla="*/ 595497 w 1508539"/>
              <a:gd name="connsiteY72" fmla="*/ 3969950 h 6858000"/>
              <a:gd name="connsiteX73" fmla="*/ 588919 w 1508539"/>
              <a:gd name="connsiteY73" fmla="*/ 3933779 h 6858000"/>
              <a:gd name="connsiteX74" fmla="*/ 590250 w 1508539"/>
              <a:gd name="connsiteY74" fmla="*/ 3933093 h 6858000"/>
              <a:gd name="connsiteX75" fmla="*/ 594604 w 1508539"/>
              <a:gd name="connsiteY75" fmla="*/ 3922082 h 6858000"/>
              <a:gd name="connsiteX76" fmla="*/ 599682 w 1508539"/>
              <a:gd name="connsiteY76" fmla="*/ 3901461 h 6858000"/>
              <a:gd name="connsiteX77" fmla="*/ 622276 w 1508539"/>
              <a:gd name="connsiteY77" fmla="*/ 3813873 h 6858000"/>
              <a:gd name="connsiteX78" fmla="*/ 621701 w 1508539"/>
              <a:gd name="connsiteY78" fmla="*/ 3806161 h 6858000"/>
              <a:gd name="connsiteX79" fmla="*/ 622008 w 1508539"/>
              <a:gd name="connsiteY79" fmla="*/ 3805957 h 6858000"/>
              <a:gd name="connsiteX80" fmla="*/ 622035 w 1508539"/>
              <a:gd name="connsiteY80" fmla="*/ 3797724 h 6858000"/>
              <a:gd name="connsiteX81" fmla="*/ 620650 w 1508539"/>
              <a:gd name="connsiteY81" fmla="*/ 3792098 h 6858000"/>
              <a:gd name="connsiteX82" fmla="*/ 619534 w 1508539"/>
              <a:gd name="connsiteY82" fmla="*/ 3777135 h 6858000"/>
              <a:gd name="connsiteX83" fmla="*/ 621267 w 1508539"/>
              <a:gd name="connsiteY83" fmla="*/ 3771656 h 6858000"/>
              <a:gd name="connsiteX84" fmla="*/ 625010 w 1508539"/>
              <a:gd name="connsiteY84" fmla="*/ 3769007 h 6858000"/>
              <a:gd name="connsiteX85" fmla="*/ 624476 w 1508539"/>
              <a:gd name="connsiteY85" fmla="*/ 3767709 h 6858000"/>
              <a:gd name="connsiteX86" fmla="*/ 633172 w 1508539"/>
              <a:gd name="connsiteY86" fmla="*/ 3738082 h 6858000"/>
              <a:gd name="connsiteX87" fmla="*/ 640518 w 1508539"/>
              <a:gd name="connsiteY87" fmla="*/ 3673397 h 6858000"/>
              <a:gd name="connsiteX88" fmla="*/ 639814 w 1508539"/>
              <a:gd name="connsiteY88" fmla="*/ 3637109 h 6858000"/>
              <a:gd name="connsiteX89" fmla="*/ 643257 w 1508539"/>
              <a:gd name="connsiteY89" fmla="*/ 3536883 h 6858000"/>
              <a:gd name="connsiteX90" fmla="*/ 650795 w 1508539"/>
              <a:gd name="connsiteY90" fmla="*/ 3435652 h 6858000"/>
              <a:gd name="connsiteX91" fmla="*/ 652466 w 1508539"/>
              <a:gd name="connsiteY91" fmla="*/ 3307769 h 6858000"/>
              <a:gd name="connsiteX92" fmla="*/ 670029 w 1508539"/>
              <a:gd name="connsiteY92" fmla="*/ 3250522 h 6858000"/>
              <a:gd name="connsiteX93" fmla="*/ 670454 w 1508539"/>
              <a:gd name="connsiteY93" fmla="*/ 3229163 h 6858000"/>
              <a:gd name="connsiteX94" fmla="*/ 672277 w 1508539"/>
              <a:gd name="connsiteY94" fmla="*/ 3217217 h 6858000"/>
              <a:gd name="connsiteX95" fmla="*/ 659112 w 1508539"/>
              <a:gd name="connsiteY95" fmla="*/ 3183755 h 6858000"/>
              <a:gd name="connsiteX96" fmla="*/ 659613 w 1508539"/>
              <a:gd name="connsiteY96" fmla="*/ 3178642 h 6858000"/>
              <a:gd name="connsiteX97" fmla="*/ 647213 w 1508539"/>
              <a:gd name="connsiteY97" fmla="*/ 3158586 h 6858000"/>
              <a:gd name="connsiteX98" fmla="*/ 632398 w 1508539"/>
              <a:gd name="connsiteY98" fmla="*/ 3129034 h 6858000"/>
              <a:gd name="connsiteX99" fmla="*/ 633063 w 1508539"/>
              <a:gd name="connsiteY99" fmla="*/ 3126682 h 6858000"/>
              <a:gd name="connsiteX100" fmla="*/ 623931 w 1508539"/>
              <a:gd name="connsiteY100" fmla="*/ 3114519 h 6858000"/>
              <a:gd name="connsiteX101" fmla="*/ 610540 w 1508539"/>
              <a:gd name="connsiteY101" fmla="*/ 3106272 h 6858000"/>
              <a:gd name="connsiteX102" fmla="*/ 583270 w 1508539"/>
              <a:gd name="connsiteY102" fmla="*/ 2958185 h 6858000"/>
              <a:gd name="connsiteX103" fmla="*/ 525884 w 1508539"/>
              <a:gd name="connsiteY103" fmla="*/ 2762989 h 6858000"/>
              <a:gd name="connsiteX104" fmla="*/ 474802 w 1508539"/>
              <a:gd name="connsiteY104" fmla="*/ 2554718 h 6858000"/>
              <a:gd name="connsiteX105" fmla="*/ 454896 w 1508539"/>
              <a:gd name="connsiteY105" fmla="*/ 2485734 h 6858000"/>
              <a:gd name="connsiteX106" fmla="*/ 445619 w 1508539"/>
              <a:gd name="connsiteY106" fmla="*/ 2447068 h 6858000"/>
              <a:gd name="connsiteX107" fmla="*/ 432580 w 1508539"/>
              <a:gd name="connsiteY107" fmla="*/ 2425819 h 6858000"/>
              <a:gd name="connsiteX108" fmla="*/ 438579 w 1508539"/>
              <a:gd name="connsiteY108" fmla="*/ 2402874 h 6858000"/>
              <a:gd name="connsiteX109" fmla="*/ 441191 w 1508539"/>
              <a:gd name="connsiteY109" fmla="*/ 2381443 h 6858000"/>
              <a:gd name="connsiteX110" fmla="*/ 417520 w 1508539"/>
              <a:gd name="connsiteY110" fmla="*/ 2261920 h 6858000"/>
              <a:gd name="connsiteX111" fmla="*/ 407407 w 1508539"/>
              <a:gd name="connsiteY111" fmla="*/ 2195378 h 6858000"/>
              <a:gd name="connsiteX112" fmla="*/ 391624 w 1508539"/>
              <a:gd name="connsiteY112" fmla="*/ 2155135 h 6858000"/>
              <a:gd name="connsiteX113" fmla="*/ 389082 w 1508539"/>
              <a:gd name="connsiteY113" fmla="*/ 2118008 h 6858000"/>
              <a:gd name="connsiteX114" fmla="*/ 390075 w 1508539"/>
              <a:gd name="connsiteY114" fmla="*/ 2050531 h 6858000"/>
              <a:gd name="connsiteX115" fmla="*/ 381881 w 1508539"/>
              <a:gd name="connsiteY115" fmla="*/ 1963269 h 6858000"/>
              <a:gd name="connsiteX116" fmla="*/ 363059 w 1508539"/>
              <a:gd name="connsiteY116" fmla="*/ 1906352 h 6858000"/>
              <a:gd name="connsiteX117" fmla="*/ 339616 w 1508539"/>
              <a:gd name="connsiteY117" fmla="*/ 1861531 h 6858000"/>
              <a:gd name="connsiteX118" fmla="*/ 293415 w 1508539"/>
              <a:gd name="connsiteY118" fmla="*/ 1732919 h 6858000"/>
              <a:gd name="connsiteX119" fmla="*/ 265726 w 1508539"/>
              <a:gd name="connsiteY119" fmla="*/ 1663540 h 6858000"/>
              <a:gd name="connsiteX120" fmla="*/ 264852 w 1508539"/>
              <a:gd name="connsiteY120" fmla="*/ 1615777 h 6858000"/>
              <a:gd name="connsiteX121" fmla="*/ 245647 w 1508539"/>
              <a:gd name="connsiteY121" fmla="*/ 1563678 h 6858000"/>
              <a:gd name="connsiteX122" fmla="*/ 258727 w 1508539"/>
              <a:gd name="connsiteY122" fmla="*/ 1519474 h 6858000"/>
              <a:gd name="connsiteX123" fmla="*/ 251469 w 1508539"/>
              <a:gd name="connsiteY123" fmla="*/ 1477995 h 6858000"/>
              <a:gd name="connsiteX124" fmla="*/ 237554 w 1508539"/>
              <a:gd name="connsiteY124" fmla="*/ 1373769 h 6858000"/>
              <a:gd name="connsiteX125" fmla="*/ 245861 w 1508539"/>
              <a:gd name="connsiteY125" fmla="*/ 1307086 h 6858000"/>
              <a:gd name="connsiteX126" fmla="*/ 247049 w 1508539"/>
              <a:gd name="connsiteY126" fmla="*/ 1189033 h 6858000"/>
              <a:gd name="connsiteX127" fmla="*/ 251734 w 1508539"/>
              <a:gd name="connsiteY127" fmla="*/ 1168288 h 6858000"/>
              <a:gd name="connsiteX128" fmla="*/ 244016 w 1508539"/>
              <a:gd name="connsiteY128" fmla="*/ 1142577 h 6858000"/>
              <a:gd name="connsiteX129" fmla="*/ 233322 w 1508539"/>
              <a:gd name="connsiteY129" fmla="*/ 1088484 h 6858000"/>
              <a:gd name="connsiteX130" fmla="*/ 222058 w 1508539"/>
              <a:gd name="connsiteY130" fmla="*/ 1016103 h 6858000"/>
              <a:gd name="connsiteX131" fmla="*/ 223514 w 1508539"/>
              <a:gd name="connsiteY131" fmla="*/ 932283 h 6858000"/>
              <a:gd name="connsiteX132" fmla="*/ 225750 w 1508539"/>
              <a:gd name="connsiteY132" fmla="*/ 915925 h 6858000"/>
              <a:gd name="connsiteX133" fmla="*/ 218379 w 1508539"/>
              <a:gd name="connsiteY133" fmla="*/ 896999 h 6858000"/>
              <a:gd name="connsiteX134" fmla="*/ 187787 w 1508539"/>
              <a:gd name="connsiteY134" fmla="*/ 821517 h 6858000"/>
              <a:gd name="connsiteX135" fmla="*/ 166737 w 1508539"/>
              <a:gd name="connsiteY135" fmla="*/ 751353 h 6858000"/>
              <a:gd name="connsiteX136" fmla="*/ 166295 w 1508539"/>
              <a:gd name="connsiteY136" fmla="*/ 721230 h 6858000"/>
              <a:gd name="connsiteX137" fmla="*/ 151966 w 1508539"/>
              <a:gd name="connsiteY137" fmla="*/ 681659 h 6858000"/>
              <a:gd name="connsiteX138" fmla="*/ 137385 w 1508539"/>
              <a:gd name="connsiteY138" fmla="*/ 635218 h 6858000"/>
              <a:gd name="connsiteX139" fmla="*/ 142396 w 1508539"/>
              <a:gd name="connsiteY139" fmla="*/ 613763 h 6858000"/>
              <a:gd name="connsiteX140" fmla="*/ 128338 w 1508539"/>
              <a:gd name="connsiteY140" fmla="*/ 598582 h 6858000"/>
              <a:gd name="connsiteX141" fmla="*/ 128019 w 1508539"/>
              <a:gd name="connsiteY141" fmla="*/ 576846 h 6858000"/>
              <a:gd name="connsiteX142" fmla="*/ 107645 w 1508539"/>
              <a:gd name="connsiteY142" fmla="*/ 530055 h 6858000"/>
              <a:gd name="connsiteX143" fmla="*/ 106893 w 1508539"/>
              <a:gd name="connsiteY143" fmla="*/ 465389 h 6858000"/>
              <a:gd name="connsiteX144" fmla="*/ 89816 w 1508539"/>
              <a:gd name="connsiteY144" fmla="*/ 424699 h 6858000"/>
              <a:gd name="connsiteX145" fmla="*/ 90191 w 1508539"/>
              <a:gd name="connsiteY145" fmla="*/ 404917 h 6858000"/>
              <a:gd name="connsiteX146" fmla="*/ 70148 w 1508539"/>
              <a:gd name="connsiteY146" fmla="*/ 367211 h 6858000"/>
              <a:gd name="connsiteX147" fmla="*/ 36452 w 1508539"/>
              <a:gd name="connsiteY147" fmla="*/ 268519 h 6858000"/>
              <a:gd name="connsiteX148" fmla="*/ 23935 w 1508539"/>
              <a:gd name="connsiteY148" fmla="*/ 160886 h 6858000"/>
              <a:gd name="connsiteX149" fmla="*/ 19312 w 1508539"/>
              <a:gd name="connsiteY149" fmla="*/ 47336 h 6858000"/>
              <a:gd name="connsiteX150" fmla="*/ 0 w 1508539"/>
              <a:gd name="connsiteY150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880 w 1508539"/>
              <a:gd name="connsiteY24" fmla="*/ 6384857 h 6858000"/>
              <a:gd name="connsiteX25" fmla="*/ 240591 w 1508539"/>
              <a:gd name="connsiteY25" fmla="*/ 6367510 h 6858000"/>
              <a:gd name="connsiteX26" fmla="*/ 244471 w 1508539"/>
              <a:gd name="connsiteY26" fmla="*/ 6349778 h 6858000"/>
              <a:gd name="connsiteX27" fmla="*/ 246136 w 1508539"/>
              <a:gd name="connsiteY27" fmla="*/ 6348250 h 6858000"/>
              <a:gd name="connsiteX28" fmla="*/ 262170 w 1508539"/>
              <a:gd name="connsiteY28" fmla="*/ 6281972 h 6858000"/>
              <a:gd name="connsiteX29" fmla="*/ 272933 w 1508539"/>
              <a:gd name="connsiteY29" fmla="*/ 6211940 h 6858000"/>
              <a:gd name="connsiteX30" fmla="*/ 314428 w 1508539"/>
              <a:gd name="connsiteY30" fmla="*/ 6113913 h 6858000"/>
              <a:gd name="connsiteX31" fmla="*/ 318721 w 1508539"/>
              <a:gd name="connsiteY31" fmla="*/ 6028119 h 6858000"/>
              <a:gd name="connsiteX32" fmla="*/ 345501 w 1508539"/>
              <a:gd name="connsiteY32" fmla="*/ 5934687 h 6858000"/>
              <a:gd name="connsiteX33" fmla="*/ 379513 w 1508539"/>
              <a:gd name="connsiteY33" fmla="*/ 5765594 h 6858000"/>
              <a:gd name="connsiteX34" fmla="*/ 411349 w 1508539"/>
              <a:gd name="connsiteY34" fmla="*/ 5693685 h 6858000"/>
              <a:gd name="connsiteX35" fmla="*/ 431404 w 1508539"/>
              <a:gd name="connsiteY35" fmla="*/ 5665173 h 6858000"/>
              <a:gd name="connsiteX36" fmla="*/ 465121 w 1508539"/>
              <a:gd name="connsiteY36" fmla="*/ 5563435 h 6858000"/>
              <a:gd name="connsiteX37" fmla="*/ 494626 w 1508539"/>
              <a:gd name="connsiteY37" fmla="*/ 5476393 h 6858000"/>
              <a:gd name="connsiteX38" fmla="*/ 525819 w 1508539"/>
              <a:gd name="connsiteY38" fmla="*/ 5396260 h 6858000"/>
              <a:gd name="connsiteX39" fmla="*/ 541800 w 1508539"/>
              <a:gd name="connsiteY39" fmla="*/ 5330009 h 6858000"/>
              <a:gd name="connsiteX40" fmla="*/ 575293 w 1508539"/>
              <a:gd name="connsiteY40" fmla="*/ 5273739 h 6858000"/>
              <a:gd name="connsiteX41" fmla="*/ 584892 w 1508539"/>
              <a:gd name="connsiteY41" fmla="*/ 5241779 h 6858000"/>
              <a:gd name="connsiteX42" fmla="*/ 596118 w 1508539"/>
              <a:gd name="connsiteY42" fmla="*/ 5225268 h 6858000"/>
              <a:gd name="connsiteX43" fmla="*/ 597138 w 1508539"/>
              <a:gd name="connsiteY43" fmla="*/ 5217684 h 6858000"/>
              <a:gd name="connsiteX44" fmla="*/ 604479 w 1508539"/>
              <a:gd name="connsiteY44" fmla="*/ 5193377 h 6858000"/>
              <a:gd name="connsiteX45" fmla="*/ 607782 w 1508539"/>
              <a:gd name="connsiteY45" fmla="*/ 5179288 h 6858000"/>
              <a:gd name="connsiteX46" fmla="*/ 608766 w 1508539"/>
              <a:gd name="connsiteY46" fmla="*/ 5173621 h 6858000"/>
              <a:gd name="connsiteX47" fmla="*/ 604400 w 1508539"/>
              <a:gd name="connsiteY47" fmla="*/ 5159961 h 6858000"/>
              <a:gd name="connsiteX48" fmla="*/ 611077 w 1508539"/>
              <a:gd name="connsiteY48" fmla="*/ 5144295 h 6858000"/>
              <a:gd name="connsiteX49" fmla="*/ 608010 w 1508539"/>
              <a:gd name="connsiteY49" fmla="*/ 5125185 h 6858000"/>
              <a:gd name="connsiteX50" fmla="*/ 614840 w 1508539"/>
              <a:gd name="connsiteY50" fmla="*/ 5121884 h 6858000"/>
              <a:gd name="connsiteX51" fmla="*/ 621876 w 1508539"/>
              <a:gd name="connsiteY51" fmla="*/ 5067850 h 6858000"/>
              <a:gd name="connsiteX52" fmla="*/ 624607 w 1508539"/>
              <a:gd name="connsiteY52" fmla="*/ 5060861 h 6858000"/>
              <a:gd name="connsiteX53" fmla="*/ 621311 w 1508539"/>
              <a:gd name="connsiteY53" fmla="*/ 5034192 h 6858000"/>
              <a:gd name="connsiteX54" fmla="*/ 622865 w 1508539"/>
              <a:gd name="connsiteY54" fmla="*/ 4993030 h 6858000"/>
              <a:gd name="connsiteX55" fmla="*/ 629774 w 1508539"/>
              <a:gd name="connsiteY55" fmla="*/ 4946844 h 6858000"/>
              <a:gd name="connsiteX56" fmla="*/ 625630 w 1508539"/>
              <a:gd name="connsiteY56" fmla="*/ 4932692 h 6858000"/>
              <a:gd name="connsiteX57" fmla="*/ 641033 w 1508539"/>
              <a:gd name="connsiteY57" fmla="*/ 4858827 h 6858000"/>
              <a:gd name="connsiteX58" fmla="*/ 646936 w 1508539"/>
              <a:gd name="connsiteY58" fmla="*/ 4821170 h 6858000"/>
              <a:gd name="connsiteX59" fmla="*/ 651669 w 1508539"/>
              <a:gd name="connsiteY59" fmla="*/ 4780965 h 6858000"/>
              <a:gd name="connsiteX60" fmla="*/ 652962 w 1508539"/>
              <a:gd name="connsiteY60" fmla="*/ 4750867 h 6858000"/>
              <a:gd name="connsiteX61" fmla="*/ 650769 w 1508539"/>
              <a:gd name="connsiteY61" fmla="*/ 4690749 h 6858000"/>
              <a:gd name="connsiteX62" fmla="*/ 646249 w 1508539"/>
              <a:gd name="connsiteY62" fmla="*/ 4584173 h 6858000"/>
              <a:gd name="connsiteX63" fmla="*/ 641332 w 1508539"/>
              <a:gd name="connsiteY63" fmla="*/ 4444346 h 6858000"/>
              <a:gd name="connsiteX64" fmla="*/ 637897 w 1508539"/>
              <a:gd name="connsiteY64" fmla="*/ 4375228 h 6858000"/>
              <a:gd name="connsiteX65" fmla="*/ 618550 w 1508539"/>
              <a:gd name="connsiteY65" fmla="*/ 4214165 h 6858000"/>
              <a:gd name="connsiteX66" fmla="*/ 622623 w 1508539"/>
              <a:gd name="connsiteY66" fmla="*/ 4090296 h 6858000"/>
              <a:gd name="connsiteX67" fmla="*/ 607879 w 1508539"/>
              <a:gd name="connsiteY67" fmla="*/ 4033999 h 6858000"/>
              <a:gd name="connsiteX68" fmla="*/ 609028 w 1508539"/>
              <a:gd name="connsiteY68" fmla="*/ 4031933 h 6858000"/>
              <a:gd name="connsiteX69" fmla="*/ 607604 w 1508539"/>
              <a:gd name="connsiteY69" fmla="*/ 4013953 h 6858000"/>
              <a:gd name="connsiteX70" fmla="*/ 593899 w 1508539"/>
              <a:gd name="connsiteY70" fmla="*/ 3974753 h 6858000"/>
              <a:gd name="connsiteX71" fmla="*/ 595497 w 1508539"/>
              <a:gd name="connsiteY71" fmla="*/ 3969950 h 6858000"/>
              <a:gd name="connsiteX72" fmla="*/ 588919 w 1508539"/>
              <a:gd name="connsiteY72" fmla="*/ 3933779 h 6858000"/>
              <a:gd name="connsiteX73" fmla="*/ 590250 w 1508539"/>
              <a:gd name="connsiteY73" fmla="*/ 3933093 h 6858000"/>
              <a:gd name="connsiteX74" fmla="*/ 594604 w 1508539"/>
              <a:gd name="connsiteY74" fmla="*/ 3922082 h 6858000"/>
              <a:gd name="connsiteX75" fmla="*/ 599682 w 1508539"/>
              <a:gd name="connsiteY75" fmla="*/ 3901461 h 6858000"/>
              <a:gd name="connsiteX76" fmla="*/ 622276 w 1508539"/>
              <a:gd name="connsiteY76" fmla="*/ 3813873 h 6858000"/>
              <a:gd name="connsiteX77" fmla="*/ 621701 w 1508539"/>
              <a:gd name="connsiteY77" fmla="*/ 3806161 h 6858000"/>
              <a:gd name="connsiteX78" fmla="*/ 622008 w 1508539"/>
              <a:gd name="connsiteY78" fmla="*/ 3805957 h 6858000"/>
              <a:gd name="connsiteX79" fmla="*/ 622035 w 1508539"/>
              <a:gd name="connsiteY79" fmla="*/ 3797724 h 6858000"/>
              <a:gd name="connsiteX80" fmla="*/ 620650 w 1508539"/>
              <a:gd name="connsiteY80" fmla="*/ 3792098 h 6858000"/>
              <a:gd name="connsiteX81" fmla="*/ 619534 w 1508539"/>
              <a:gd name="connsiteY81" fmla="*/ 3777135 h 6858000"/>
              <a:gd name="connsiteX82" fmla="*/ 621267 w 1508539"/>
              <a:gd name="connsiteY82" fmla="*/ 3771656 h 6858000"/>
              <a:gd name="connsiteX83" fmla="*/ 625010 w 1508539"/>
              <a:gd name="connsiteY83" fmla="*/ 3769007 h 6858000"/>
              <a:gd name="connsiteX84" fmla="*/ 624476 w 1508539"/>
              <a:gd name="connsiteY84" fmla="*/ 3767709 h 6858000"/>
              <a:gd name="connsiteX85" fmla="*/ 633172 w 1508539"/>
              <a:gd name="connsiteY85" fmla="*/ 3738082 h 6858000"/>
              <a:gd name="connsiteX86" fmla="*/ 640518 w 1508539"/>
              <a:gd name="connsiteY86" fmla="*/ 3673397 h 6858000"/>
              <a:gd name="connsiteX87" fmla="*/ 639814 w 1508539"/>
              <a:gd name="connsiteY87" fmla="*/ 3637109 h 6858000"/>
              <a:gd name="connsiteX88" fmla="*/ 643257 w 1508539"/>
              <a:gd name="connsiteY88" fmla="*/ 3536883 h 6858000"/>
              <a:gd name="connsiteX89" fmla="*/ 650795 w 1508539"/>
              <a:gd name="connsiteY89" fmla="*/ 3435652 h 6858000"/>
              <a:gd name="connsiteX90" fmla="*/ 652466 w 1508539"/>
              <a:gd name="connsiteY90" fmla="*/ 3307769 h 6858000"/>
              <a:gd name="connsiteX91" fmla="*/ 670029 w 1508539"/>
              <a:gd name="connsiteY91" fmla="*/ 3250522 h 6858000"/>
              <a:gd name="connsiteX92" fmla="*/ 670454 w 1508539"/>
              <a:gd name="connsiteY92" fmla="*/ 3229163 h 6858000"/>
              <a:gd name="connsiteX93" fmla="*/ 672277 w 1508539"/>
              <a:gd name="connsiteY93" fmla="*/ 3217217 h 6858000"/>
              <a:gd name="connsiteX94" fmla="*/ 659112 w 1508539"/>
              <a:gd name="connsiteY94" fmla="*/ 3183755 h 6858000"/>
              <a:gd name="connsiteX95" fmla="*/ 659613 w 1508539"/>
              <a:gd name="connsiteY95" fmla="*/ 3178642 h 6858000"/>
              <a:gd name="connsiteX96" fmla="*/ 647213 w 1508539"/>
              <a:gd name="connsiteY96" fmla="*/ 3158586 h 6858000"/>
              <a:gd name="connsiteX97" fmla="*/ 632398 w 1508539"/>
              <a:gd name="connsiteY97" fmla="*/ 3129034 h 6858000"/>
              <a:gd name="connsiteX98" fmla="*/ 633063 w 1508539"/>
              <a:gd name="connsiteY98" fmla="*/ 3126682 h 6858000"/>
              <a:gd name="connsiteX99" fmla="*/ 623931 w 1508539"/>
              <a:gd name="connsiteY99" fmla="*/ 3114519 h 6858000"/>
              <a:gd name="connsiteX100" fmla="*/ 610540 w 1508539"/>
              <a:gd name="connsiteY100" fmla="*/ 3106272 h 6858000"/>
              <a:gd name="connsiteX101" fmla="*/ 583270 w 1508539"/>
              <a:gd name="connsiteY101" fmla="*/ 2958185 h 6858000"/>
              <a:gd name="connsiteX102" fmla="*/ 525884 w 1508539"/>
              <a:gd name="connsiteY102" fmla="*/ 2762989 h 6858000"/>
              <a:gd name="connsiteX103" fmla="*/ 474802 w 1508539"/>
              <a:gd name="connsiteY103" fmla="*/ 2554718 h 6858000"/>
              <a:gd name="connsiteX104" fmla="*/ 454896 w 1508539"/>
              <a:gd name="connsiteY104" fmla="*/ 2485734 h 6858000"/>
              <a:gd name="connsiteX105" fmla="*/ 445619 w 1508539"/>
              <a:gd name="connsiteY105" fmla="*/ 2447068 h 6858000"/>
              <a:gd name="connsiteX106" fmla="*/ 432580 w 1508539"/>
              <a:gd name="connsiteY106" fmla="*/ 2425819 h 6858000"/>
              <a:gd name="connsiteX107" fmla="*/ 438579 w 1508539"/>
              <a:gd name="connsiteY107" fmla="*/ 2402874 h 6858000"/>
              <a:gd name="connsiteX108" fmla="*/ 441191 w 1508539"/>
              <a:gd name="connsiteY108" fmla="*/ 2381443 h 6858000"/>
              <a:gd name="connsiteX109" fmla="*/ 417520 w 1508539"/>
              <a:gd name="connsiteY109" fmla="*/ 2261920 h 6858000"/>
              <a:gd name="connsiteX110" fmla="*/ 407407 w 1508539"/>
              <a:gd name="connsiteY110" fmla="*/ 2195378 h 6858000"/>
              <a:gd name="connsiteX111" fmla="*/ 391624 w 1508539"/>
              <a:gd name="connsiteY111" fmla="*/ 2155135 h 6858000"/>
              <a:gd name="connsiteX112" fmla="*/ 389082 w 1508539"/>
              <a:gd name="connsiteY112" fmla="*/ 2118008 h 6858000"/>
              <a:gd name="connsiteX113" fmla="*/ 390075 w 1508539"/>
              <a:gd name="connsiteY113" fmla="*/ 2050531 h 6858000"/>
              <a:gd name="connsiteX114" fmla="*/ 381881 w 1508539"/>
              <a:gd name="connsiteY114" fmla="*/ 1963269 h 6858000"/>
              <a:gd name="connsiteX115" fmla="*/ 363059 w 1508539"/>
              <a:gd name="connsiteY115" fmla="*/ 1906352 h 6858000"/>
              <a:gd name="connsiteX116" fmla="*/ 339616 w 1508539"/>
              <a:gd name="connsiteY116" fmla="*/ 1861531 h 6858000"/>
              <a:gd name="connsiteX117" fmla="*/ 293415 w 1508539"/>
              <a:gd name="connsiteY117" fmla="*/ 1732919 h 6858000"/>
              <a:gd name="connsiteX118" fmla="*/ 265726 w 1508539"/>
              <a:gd name="connsiteY118" fmla="*/ 1663540 h 6858000"/>
              <a:gd name="connsiteX119" fmla="*/ 264852 w 1508539"/>
              <a:gd name="connsiteY119" fmla="*/ 1615777 h 6858000"/>
              <a:gd name="connsiteX120" fmla="*/ 245647 w 1508539"/>
              <a:gd name="connsiteY120" fmla="*/ 1563678 h 6858000"/>
              <a:gd name="connsiteX121" fmla="*/ 258727 w 1508539"/>
              <a:gd name="connsiteY121" fmla="*/ 1519474 h 6858000"/>
              <a:gd name="connsiteX122" fmla="*/ 251469 w 1508539"/>
              <a:gd name="connsiteY122" fmla="*/ 1477995 h 6858000"/>
              <a:gd name="connsiteX123" fmla="*/ 237554 w 1508539"/>
              <a:gd name="connsiteY123" fmla="*/ 1373769 h 6858000"/>
              <a:gd name="connsiteX124" fmla="*/ 245861 w 1508539"/>
              <a:gd name="connsiteY124" fmla="*/ 1307086 h 6858000"/>
              <a:gd name="connsiteX125" fmla="*/ 247049 w 1508539"/>
              <a:gd name="connsiteY125" fmla="*/ 1189033 h 6858000"/>
              <a:gd name="connsiteX126" fmla="*/ 251734 w 1508539"/>
              <a:gd name="connsiteY126" fmla="*/ 1168288 h 6858000"/>
              <a:gd name="connsiteX127" fmla="*/ 244016 w 1508539"/>
              <a:gd name="connsiteY127" fmla="*/ 1142577 h 6858000"/>
              <a:gd name="connsiteX128" fmla="*/ 233322 w 1508539"/>
              <a:gd name="connsiteY128" fmla="*/ 1088484 h 6858000"/>
              <a:gd name="connsiteX129" fmla="*/ 222058 w 1508539"/>
              <a:gd name="connsiteY129" fmla="*/ 1016103 h 6858000"/>
              <a:gd name="connsiteX130" fmla="*/ 223514 w 1508539"/>
              <a:gd name="connsiteY130" fmla="*/ 932283 h 6858000"/>
              <a:gd name="connsiteX131" fmla="*/ 225750 w 1508539"/>
              <a:gd name="connsiteY131" fmla="*/ 915925 h 6858000"/>
              <a:gd name="connsiteX132" fmla="*/ 218379 w 1508539"/>
              <a:gd name="connsiteY132" fmla="*/ 896999 h 6858000"/>
              <a:gd name="connsiteX133" fmla="*/ 187787 w 1508539"/>
              <a:gd name="connsiteY133" fmla="*/ 821517 h 6858000"/>
              <a:gd name="connsiteX134" fmla="*/ 166737 w 1508539"/>
              <a:gd name="connsiteY134" fmla="*/ 751353 h 6858000"/>
              <a:gd name="connsiteX135" fmla="*/ 166295 w 1508539"/>
              <a:gd name="connsiteY135" fmla="*/ 721230 h 6858000"/>
              <a:gd name="connsiteX136" fmla="*/ 151966 w 1508539"/>
              <a:gd name="connsiteY136" fmla="*/ 681659 h 6858000"/>
              <a:gd name="connsiteX137" fmla="*/ 137385 w 1508539"/>
              <a:gd name="connsiteY137" fmla="*/ 635218 h 6858000"/>
              <a:gd name="connsiteX138" fmla="*/ 142396 w 1508539"/>
              <a:gd name="connsiteY138" fmla="*/ 613763 h 6858000"/>
              <a:gd name="connsiteX139" fmla="*/ 128338 w 1508539"/>
              <a:gd name="connsiteY139" fmla="*/ 598582 h 6858000"/>
              <a:gd name="connsiteX140" fmla="*/ 128019 w 1508539"/>
              <a:gd name="connsiteY140" fmla="*/ 576846 h 6858000"/>
              <a:gd name="connsiteX141" fmla="*/ 107645 w 1508539"/>
              <a:gd name="connsiteY141" fmla="*/ 530055 h 6858000"/>
              <a:gd name="connsiteX142" fmla="*/ 106893 w 1508539"/>
              <a:gd name="connsiteY142" fmla="*/ 465389 h 6858000"/>
              <a:gd name="connsiteX143" fmla="*/ 89816 w 1508539"/>
              <a:gd name="connsiteY143" fmla="*/ 424699 h 6858000"/>
              <a:gd name="connsiteX144" fmla="*/ 90191 w 1508539"/>
              <a:gd name="connsiteY144" fmla="*/ 404917 h 6858000"/>
              <a:gd name="connsiteX145" fmla="*/ 70148 w 1508539"/>
              <a:gd name="connsiteY145" fmla="*/ 367211 h 6858000"/>
              <a:gd name="connsiteX146" fmla="*/ 36452 w 1508539"/>
              <a:gd name="connsiteY146" fmla="*/ 268519 h 6858000"/>
              <a:gd name="connsiteX147" fmla="*/ 23935 w 1508539"/>
              <a:gd name="connsiteY147" fmla="*/ 160886 h 6858000"/>
              <a:gd name="connsiteX148" fmla="*/ 19312 w 1508539"/>
              <a:gd name="connsiteY148" fmla="*/ 47336 h 6858000"/>
              <a:gd name="connsiteX149" fmla="*/ 0 w 1508539"/>
              <a:gd name="connsiteY14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139560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880 w 1508539"/>
              <a:gd name="connsiteY24" fmla="*/ 6384857 h 6858000"/>
              <a:gd name="connsiteX25" fmla="*/ 240591 w 1508539"/>
              <a:gd name="connsiteY25" fmla="*/ 6367510 h 6858000"/>
              <a:gd name="connsiteX26" fmla="*/ 244471 w 1508539"/>
              <a:gd name="connsiteY26" fmla="*/ 6349778 h 6858000"/>
              <a:gd name="connsiteX27" fmla="*/ 246136 w 1508539"/>
              <a:gd name="connsiteY27" fmla="*/ 6348250 h 6858000"/>
              <a:gd name="connsiteX28" fmla="*/ 262170 w 1508539"/>
              <a:gd name="connsiteY28" fmla="*/ 6281972 h 6858000"/>
              <a:gd name="connsiteX29" fmla="*/ 272933 w 1508539"/>
              <a:gd name="connsiteY29" fmla="*/ 6211940 h 6858000"/>
              <a:gd name="connsiteX30" fmla="*/ 314428 w 1508539"/>
              <a:gd name="connsiteY30" fmla="*/ 6113913 h 6858000"/>
              <a:gd name="connsiteX31" fmla="*/ 318721 w 1508539"/>
              <a:gd name="connsiteY31" fmla="*/ 6028119 h 6858000"/>
              <a:gd name="connsiteX32" fmla="*/ 345501 w 1508539"/>
              <a:gd name="connsiteY32" fmla="*/ 5934687 h 6858000"/>
              <a:gd name="connsiteX33" fmla="*/ 379513 w 1508539"/>
              <a:gd name="connsiteY33" fmla="*/ 5765594 h 6858000"/>
              <a:gd name="connsiteX34" fmla="*/ 411349 w 1508539"/>
              <a:gd name="connsiteY34" fmla="*/ 5693685 h 6858000"/>
              <a:gd name="connsiteX35" fmla="*/ 431404 w 1508539"/>
              <a:gd name="connsiteY35" fmla="*/ 5665173 h 6858000"/>
              <a:gd name="connsiteX36" fmla="*/ 465121 w 1508539"/>
              <a:gd name="connsiteY36" fmla="*/ 5563435 h 6858000"/>
              <a:gd name="connsiteX37" fmla="*/ 494626 w 1508539"/>
              <a:gd name="connsiteY37" fmla="*/ 5476393 h 6858000"/>
              <a:gd name="connsiteX38" fmla="*/ 525819 w 1508539"/>
              <a:gd name="connsiteY38" fmla="*/ 5396260 h 6858000"/>
              <a:gd name="connsiteX39" fmla="*/ 541800 w 1508539"/>
              <a:gd name="connsiteY39" fmla="*/ 5330009 h 6858000"/>
              <a:gd name="connsiteX40" fmla="*/ 575293 w 1508539"/>
              <a:gd name="connsiteY40" fmla="*/ 5273739 h 6858000"/>
              <a:gd name="connsiteX41" fmla="*/ 584892 w 1508539"/>
              <a:gd name="connsiteY41" fmla="*/ 5241779 h 6858000"/>
              <a:gd name="connsiteX42" fmla="*/ 596118 w 1508539"/>
              <a:gd name="connsiteY42" fmla="*/ 5225268 h 6858000"/>
              <a:gd name="connsiteX43" fmla="*/ 597138 w 1508539"/>
              <a:gd name="connsiteY43" fmla="*/ 5217684 h 6858000"/>
              <a:gd name="connsiteX44" fmla="*/ 604479 w 1508539"/>
              <a:gd name="connsiteY44" fmla="*/ 5193377 h 6858000"/>
              <a:gd name="connsiteX45" fmla="*/ 607782 w 1508539"/>
              <a:gd name="connsiteY45" fmla="*/ 5179288 h 6858000"/>
              <a:gd name="connsiteX46" fmla="*/ 608766 w 1508539"/>
              <a:gd name="connsiteY46" fmla="*/ 5173621 h 6858000"/>
              <a:gd name="connsiteX47" fmla="*/ 604400 w 1508539"/>
              <a:gd name="connsiteY47" fmla="*/ 5159961 h 6858000"/>
              <a:gd name="connsiteX48" fmla="*/ 611077 w 1508539"/>
              <a:gd name="connsiteY48" fmla="*/ 5144295 h 6858000"/>
              <a:gd name="connsiteX49" fmla="*/ 608010 w 1508539"/>
              <a:gd name="connsiteY49" fmla="*/ 5125185 h 6858000"/>
              <a:gd name="connsiteX50" fmla="*/ 614840 w 1508539"/>
              <a:gd name="connsiteY50" fmla="*/ 5121884 h 6858000"/>
              <a:gd name="connsiteX51" fmla="*/ 621876 w 1508539"/>
              <a:gd name="connsiteY51" fmla="*/ 5067850 h 6858000"/>
              <a:gd name="connsiteX52" fmla="*/ 624607 w 1508539"/>
              <a:gd name="connsiteY52" fmla="*/ 5060861 h 6858000"/>
              <a:gd name="connsiteX53" fmla="*/ 621311 w 1508539"/>
              <a:gd name="connsiteY53" fmla="*/ 5034192 h 6858000"/>
              <a:gd name="connsiteX54" fmla="*/ 622865 w 1508539"/>
              <a:gd name="connsiteY54" fmla="*/ 4993030 h 6858000"/>
              <a:gd name="connsiteX55" fmla="*/ 629774 w 1508539"/>
              <a:gd name="connsiteY55" fmla="*/ 4946844 h 6858000"/>
              <a:gd name="connsiteX56" fmla="*/ 625630 w 1508539"/>
              <a:gd name="connsiteY56" fmla="*/ 4932692 h 6858000"/>
              <a:gd name="connsiteX57" fmla="*/ 641033 w 1508539"/>
              <a:gd name="connsiteY57" fmla="*/ 4858827 h 6858000"/>
              <a:gd name="connsiteX58" fmla="*/ 646936 w 1508539"/>
              <a:gd name="connsiteY58" fmla="*/ 4821170 h 6858000"/>
              <a:gd name="connsiteX59" fmla="*/ 651669 w 1508539"/>
              <a:gd name="connsiteY59" fmla="*/ 4780965 h 6858000"/>
              <a:gd name="connsiteX60" fmla="*/ 652962 w 1508539"/>
              <a:gd name="connsiteY60" fmla="*/ 4750867 h 6858000"/>
              <a:gd name="connsiteX61" fmla="*/ 650769 w 1508539"/>
              <a:gd name="connsiteY61" fmla="*/ 4690749 h 6858000"/>
              <a:gd name="connsiteX62" fmla="*/ 646249 w 1508539"/>
              <a:gd name="connsiteY62" fmla="*/ 4584173 h 6858000"/>
              <a:gd name="connsiteX63" fmla="*/ 641332 w 1508539"/>
              <a:gd name="connsiteY63" fmla="*/ 4444346 h 6858000"/>
              <a:gd name="connsiteX64" fmla="*/ 637897 w 1508539"/>
              <a:gd name="connsiteY64" fmla="*/ 4375228 h 6858000"/>
              <a:gd name="connsiteX65" fmla="*/ 618550 w 1508539"/>
              <a:gd name="connsiteY65" fmla="*/ 4214165 h 6858000"/>
              <a:gd name="connsiteX66" fmla="*/ 622623 w 1508539"/>
              <a:gd name="connsiteY66" fmla="*/ 4090296 h 6858000"/>
              <a:gd name="connsiteX67" fmla="*/ 607879 w 1508539"/>
              <a:gd name="connsiteY67" fmla="*/ 4033999 h 6858000"/>
              <a:gd name="connsiteX68" fmla="*/ 609028 w 1508539"/>
              <a:gd name="connsiteY68" fmla="*/ 4031933 h 6858000"/>
              <a:gd name="connsiteX69" fmla="*/ 607604 w 1508539"/>
              <a:gd name="connsiteY69" fmla="*/ 4013953 h 6858000"/>
              <a:gd name="connsiteX70" fmla="*/ 593899 w 1508539"/>
              <a:gd name="connsiteY70" fmla="*/ 3974753 h 6858000"/>
              <a:gd name="connsiteX71" fmla="*/ 595497 w 1508539"/>
              <a:gd name="connsiteY71" fmla="*/ 3969950 h 6858000"/>
              <a:gd name="connsiteX72" fmla="*/ 588919 w 1508539"/>
              <a:gd name="connsiteY72" fmla="*/ 3933779 h 6858000"/>
              <a:gd name="connsiteX73" fmla="*/ 590250 w 1508539"/>
              <a:gd name="connsiteY73" fmla="*/ 3933093 h 6858000"/>
              <a:gd name="connsiteX74" fmla="*/ 594604 w 1508539"/>
              <a:gd name="connsiteY74" fmla="*/ 3922082 h 6858000"/>
              <a:gd name="connsiteX75" fmla="*/ 599682 w 1508539"/>
              <a:gd name="connsiteY75" fmla="*/ 3901461 h 6858000"/>
              <a:gd name="connsiteX76" fmla="*/ 622276 w 1508539"/>
              <a:gd name="connsiteY76" fmla="*/ 3813873 h 6858000"/>
              <a:gd name="connsiteX77" fmla="*/ 621701 w 1508539"/>
              <a:gd name="connsiteY77" fmla="*/ 3806161 h 6858000"/>
              <a:gd name="connsiteX78" fmla="*/ 622008 w 1508539"/>
              <a:gd name="connsiteY78" fmla="*/ 3805957 h 6858000"/>
              <a:gd name="connsiteX79" fmla="*/ 622035 w 1508539"/>
              <a:gd name="connsiteY79" fmla="*/ 3797724 h 6858000"/>
              <a:gd name="connsiteX80" fmla="*/ 620650 w 1508539"/>
              <a:gd name="connsiteY80" fmla="*/ 3792098 h 6858000"/>
              <a:gd name="connsiteX81" fmla="*/ 619534 w 1508539"/>
              <a:gd name="connsiteY81" fmla="*/ 3777135 h 6858000"/>
              <a:gd name="connsiteX82" fmla="*/ 621267 w 1508539"/>
              <a:gd name="connsiteY82" fmla="*/ 3771656 h 6858000"/>
              <a:gd name="connsiteX83" fmla="*/ 625010 w 1508539"/>
              <a:gd name="connsiteY83" fmla="*/ 3769007 h 6858000"/>
              <a:gd name="connsiteX84" fmla="*/ 624476 w 1508539"/>
              <a:gd name="connsiteY84" fmla="*/ 3767709 h 6858000"/>
              <a:gd name="connsiteX85" fmla="*/ 633172 w 1508539"/>
              <a:gd name="connsiteY85" fmla="*/ 3738082 h 6858000"/>
              <a:gd name="connsiteX86" fmla="*/ 640518 w 1508539"/>
              <a:gd name="connsiteY86" fmla="*/ 3673397 h 6858000"/>
              <a:gd name="connsiteX87" fmla="*/ 639814 w 1508539"/>
              <a:gd name="connsiteY87" fmla="*/ 3637109 h 6858000"/>
              <a:gd name="connsiteX88" fmla="*/ 643257 w 1508539"/>
              <a:gd name="connsiteY88" fmla="*/ 3536883 h 6858000"/>
              <a:gd name="connsiteX89" fmla="*/ 650795 w 1508539"/>
              <a:gd name="connsiteY89" fmla="*/ 3435652 h 6858000"/>
              <a:gd name="connsiteX90" fmla="*/ 652466 w 1508539"/>
              <a:gd name="connsiteY90" fmla="*/ 3307769 h 6858000"/>
              <a:gd name="connsiteX91" fmla="*/ 670029 w 1508539"/>
              <a:gd name="connsiteY91" fmla="*/ 3250522 h 6858000"/>
              <a:gd name="connsiteX92" fmla="*/ 670454 w 1508539"/>
              <a:gd name="connsiteY92" fmla="*/ 3229163 h 6858000"/>
              <a:gd name="connsiteX93" fmla="*/ 672277 w 1508539"/>
              <a:gd name="connsiteY93" fmla="*/ 3217217 h 6858000"/>
              <a:gd name="connsiteX94" fmla="*/ 659112 w 1508539"/>
              <a:gd name="connsiteY94" fmla="*/ 3183755 h 6858000"/>
              <a:gd name="connsiteX95" fmla="*/ 659613 w 1508539"/>
              <a:gd name="connsiteY95" fmla="*/ 3178642 h 6858000"/>
              <a:gd name="connsiteX96" fmla="*/ 647213 w 1508539"/>
              <a:gd name="connsiteY96" fmla="*/ 3158586 h 6858000"/>
              <a:gd name="connsiteX97" fmla="*/ 632398 w 1508539"/>
              <a:gd name="connsiteY97" fmla="*/ 3129034 h 6858000"/>
              <a:gd name="connsiteX98" fmla="*/ 633063 w 1508539"/>
              <a:gd name="connsiteY98" fmla="*/ 3126682 h 6858000"/>
              <a:gd name="connsiteX99" fmla="*/ 623931 w 1508539"/>
              <a:gd name="connsiteY99" fmla="*/ 3114519 h 6858000"/>
              <a:gd name="connsiteX100" fmla="*/ 610540 w 1508539"/>
              <a:gd name="connsiteY100" fmla="*/ 3106272 h 6858000"/>
              <a:gd name="connsiteX101" fmla="*/ 583270 w 1508539"/>
              <a:gd name="connsiteY101" fmla="*/ 2958185 h 6858000"/>
              <a:gd name="connsiteX102" fmla="*/ 525884 w 1508539"/>
              <a:gd name="connsiteY102" fmla="*/ 2762989 h 6858000"/>
              <a:gd name="connsiteX103" fmla="*/ 474802 w 1508539"/>
              <a:gd name="connsiteY103" fmla="*/ 2554718 h 6858000"/>
              <a:gd name="connsiteX104" fmla="*/ 454896 w 1508539"/>
              <a:gd name="connsiteY104" fmla="*/ 2485734 h 6858000"/>
              <a:gd name="connsiteX105" fmla="*/ 445619 w 1508539"/>
              <a:gd name="connsiteY105" fmla="*/ 2447068 h 6858000"/>
              <a:gd name="connsiteX106" fmla="*/ 432580 w 1508539"/>
              <a:gd name="connsiteY106" fmla="*/ 2425819 h 6858000"/>
              <a:gd name="connsiteX107" fmla="*/ 438579 w 1508539"/>
              <a:gd name="connsiteY107" fmla="*/ 2402874 h 6858000"/>
              <a:gd name="connsiteX108" fmla="*/ 441191 w 1508539"/>
              <a:gd name="connsiteY108" fmla="*/ 2381443 h 6858000"/>
              <a:gd name="connsiteX109" fmla="*/ 417520 w 1508539"/>
              <a:gd name="connsiteY109" fmla="*/ 2261920 h 6858000"/>
              <a:gd name="connsiteX110" fmla="*/ 407407 w 1508539"/>
              <a:gd name="connsiteY110" fmla="*/ 2195378 h 6858000"/>
              <a:gd name="connsiteX111" fmla="*/ 391624 w 1508539"/>
              <a:gd name="connsiteY111" fmla="*/ 2155135 h 6858000"/>
              <a:gd name="connsiteX112" fmla="*/ 389082 w 1508539"/>
              <a:gd name="connsiteY112" fmla="*/ 2118008 h 6858000"/>
              <a:gd name="connsiteX113" fmla="*/ 390075 w 1508539"/>
              <a:gd name="connsiteY113" fmla="*/ 2050531 h 6858000"/>
              <a:gd name="connsiteX114" fmla="*/ 381881 w 1508539"/>
              <a:gd name="connsiteY114" fmla="*/ 1963269 h 6858000"/>
              <a:gd name="connsiteX115" fmla="*/ 363059 w 1508539"/>
              <a:gd name="connsiteY115" fmla="*/ 1906352 h 6858000"/>
              <a:gd name="connsiteX116" fmla="*/ 339616 w 1508539"/>
              <a:gd name="connsiteY116" fmla="*/ 1861531 h 6858000"/>
              <a:gd name="connsiteX117" fmla="*/ 293415 w 1508539"/>
              <a:gd name="connsiteY117" fmla="*/ 1732919 h 6858000"/>
              <a:gd name="connsiteX118" fmla="*/ 265726 w 1508539"/>
              <a:gd name="connsiteY118" fmla="*/ 1663540 h 6858000"/>
              <a:gd name="connsiteX119" fmla="*/ 264852 w 1508539"/>
              <a:gd name="connsiteY119" fmla="*/ 1615777 h 6858000"/>
              <a:gd name="connsiteX120" fmla="*/ 245647 w 1508539"/>
              <a:gd name="connsiteY120" fmla="*/ 1563678 h 6858000"/>
              <a:gd name="connsiteX121" fmla="*/ 258727 w 1508539"/>
              <a:gd name="connsiteY121" fmla="*/ 1519474 h 6858000"/>
              <a:gd name="connsiteX122" fmla="*/ 251469 w 1508539"/>
              <a:gd name="connsiteY122" fmla="*/ 1477995 h 6858000"/>
              <a:gd name="connsiteX123" fmla="*/ 237554 w 1508539"/>
              <a:gd name="connsiteY123" fmla="*/ 1373769 h 6858000"/>
              <a:gd name="connsiteX124" fmla="*/ 245861 w 1508539"/>
              <a:gd name="connsiteY124" fmla="*/ 1307086 h 6858000"/>
              <a:gd name="connsiteX125" fmla="*/ 247049 w 1508539"/>
              <a:gd name="connsiteY125" fmla="*/ 1189033 h 6858000"/>
              <a:gd name="connsiteX126" fmla="*/ 251734 w 1508539"/>
              <a:gd name="connsiteY126" fmla="*/ 1168288 h 6858000"/>
              <a:gd name="connsiteX127" fmla="*/ 244016 w 1508539"/>
              <a:gd name="connsiteY127" fmla="*/ 1142577 h 6858000"/>
              <a:gd name="connsiteX128" fmla="*/ 233322 w 1508539"/>
              <a:gd name="connsiteY128" fmla="*/ 1088484 h 6858000"/>
              <a:gd name="connsiteX129" fmla="*/ 222058 w 1508539"/>
              <a:gd name="connsiteY129" fmla="*/ 1016103 h 6858000"/>
              <a:gd name="connsiteX130" fmla="*/ 223514 w 1508539"/>
              <a:gd name="connsiteY130" fmla="*/ 932283 h 6858000"/>
              <a:gd name="connsiteX131" fmla="*/ 225750 w 1508539"/>
              <a:gd name="connsiteY131" fmla="*/ 915925 h 6858000"/>
              <a:gd name="connsiteX132" fmla="*/ 218379 w 1508539"/>
              <a:gd name="connsiteY132" fmla="*/ 896999 h 6858000"/>
              <a:gd name="connsiteX133" fmla="*/ 187787 w 1508539"/>
              <a:gd name="connsiteY133" fmla="*/ 821517 h 6858000"/>
              <a:gd name="connsiteX134" fmla="*/ 166737 w 1508539"/>
              <a:gd name="connsiteY134" fmla="*/ 751353 h 6858000"/>
              <a:gd name="connsiteX135" fmla="*/ 166295 w 1508539"/>
              <a:gd name="connsiteY135" fmla="*/ 721230 h 6858000"/>
              <a:gd name="connsiteX136" fmla="*/ 151966 w 1508539"/>
              <a:gd name="connsiteY136" fmla="*/ 681659 h 6858000"/>
              <a:gd name="connsiteX137" fmla="*/ 137385 w 1508539"/>
              <a:gd name="connsiteY137" fmla="*/ 635218 h 6858000"/>
              <a:gd name="connsiteX138" fmla="*/ 142396 w 1508539"/>
              <a:gd name="connsiteY138" fmla="*/ 613763 h 6858000"/>
              <a:gd name="connsiteX139" fmla="*/ 128338 w 1508539"/>
              <a:gd name="connsiteY139" fmla="*/ 598582 h 6858000"/>
              <a:gd name="connsiteX140" fmla="*/ 128019 w 1508539"/>
              <a:gd name="connsiteY140" fmla="*/ 576846 h 6858000"/>
              <a:gd name="connsiteX141" fmla="*/ 107645 w 1508539"/>
              <a:gd name="connsiteY141" fmla="*/ 530055 h 6858000"/>
              <a:gd name="connsiteX142" fmla="*/ 106893 w 1508539"/>
              <a:gd name="connsiteY142" fmla="*/ 465389 h 6858000"/>
              <a:gd name="connsiteX143" fmla="*/ 89816 w 1508539"/>
              <a:gd name="connsiteY143" fmla="*/ 424699 h 6858000"/>
              <a:gd name="connsiteX144" fmla="*/ 90191 w 1508539"/>
              <a:gd name="connsiteY144" fmla="*/ 404917 h 6858000"/>
              <a:gd name="connsiteX145" fmla="*/ 70148 w 1508539"/>
              <a:gd name="connsiteY145" fmla="*/ 367211 h 6858000"/>
              <a:gd name="connsiteX146" fmla="*/ 36452 w 1508539"/>
              <a:gd name="connsiteY146" fmla="*/ 268519 h 6858000"/>
              <a:gd name="connsiteX147" fmla="*/ 23935 w 1508539"/>
              <a:gd name="connsiteY147" fmla="*/ 160886 h 6858000"/>
              <a:gd name="connsiteX148" fmla="*/ 19312 w 1508539"/>
              <a:gd name="connsiteY148" fmla="*/ 47336 h 6858000"/>
              <a:gd name="connsiteX149" fmla="*/ 0 w 1508539"/>
              <a:gd name="connsiteY14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69364 w 1508539"/>
              <a:gd name="connsiteY4" fmla="*/ 6809549 h 6858000"/>
              <a:gd name="connsiteX5" fmla="*/ 101575 w 1508539"/>
              <a:gd name="connsiteY5" fmla="*/ 6715115 h 6858000"/>
              <a:gd name="connsiteX6" fmla="*/ 111426 w 1508539"/>
              <a:gd name="connsiteY6" fmla="*/ 6680170 h 6858000"/>
              <a:gd name="connsiteX7" fmla="*/ 136976 w 1508539"/>
              <a:gd name="connsiteY7" fmla="*/ 6621207 h 6858000"/>
              <a:gd name="connsiteX8" fmla="*/ 153633 w 1508539"/>
              <a:gd name="connsiteY8" fmla="*/ 6596265 h 6858000"/>
              <a:gd name="connsiteX9" fmla="*/ 153512 w 1508539"/>
              <a:gd name="connsiteY9" fmla="*/ 6594818 h 6858000"/>
              <a:gd name="connsiteX10" fmla="*/ 157757 w 1508539"/>
              <a:gd name="connsiteY10" fmla="*/ 6593735 h 6858000"/>
              <a:gd name="connsiteX11" fmla="*/ 160954 w 1508539"/>
              <a:gd name="connsiteY11" fmla="*/ 6589172 h 6858000"/>
              <a:gd name="connsiteX12" fmla="*/ 164248 w 1508539"/>
              <a:gd name="connsiteY12" fmla="*/ 6574442 h 6858000"/>
              <a:gd name="connsiteX13" fmla="*/ 164588 w 1508539"/>
              <a:gd name="connsiteY13" fmla="*/ 6568530 h 6858000"/>
              <a:gd name="connsiteX14" fmla="*/ 166997 w 1508539"/>
              <a:gd name="connsiteY14" fmla="*/ 6560674 h 6858000"/>
              <a:gd name="connsiteX15" fmla="*/ 167342 w 1508539"/>
              <a:gd name="connsiteY15" fmla="*/ 6560598 h 6858000"/>
              <a:gd name="connsiteX16" fmla="*/ 169039 w 1508539"/>
              <a:gd name="connsiteY16" fmla="*/ 6553006 h 6858000"/>
              <a:gd name="connsiteX17" fmla="*/ 173735 w 1508539"/>
              <a:gd name="connsiteY17" fmla="*/ 6514360 h 6858000"/>
              <a:gd name="connsiteX18" fmla="*/ 215389 w 1508539"/>
              <a:gd name="connsiteY18" fmla="*/ 6478062 h 6858000"/>
              <a:gd name="connsiteX19" fmla="*/ 226078 w 1508539"/>
              <a:gd name="connsiteY19" fmla="*/ 6460325 h 6858000"/>
              <a:gd name="connsiteX20" fmla="*/ 233311 w 1508539"/>
              <a:gd name="connsiteY20" fmla="*/ 6451488 h 6858000"/>
              <a:gd name="connsiteX21" fmla="*/ 234746 w 1508539"/>
              <a:gd name="connsiteY21" fmla="*/ 6451348 h 6858000"/>
              <a:gd name="connsiteX22" fmla="*/ 239104 w 1508539"/>
              <a:gd name="connsiteY22" fmla="*/ 6414240 h 6858000"/>
              <a:gd name="connsiteX23" fmla="*/ 241880 w 1508539"/>
              <a:gd name="connsiteY23" fmla="*/ 6384857 h 6858000"/>
              <a:gd name="connsiteX24" fmla="*/ 240591 w 1508539"/>
              <a:gd name="connsiteY24" fmla="*/ 6367510 h 6858000"/>
              <a:gd name="connsiteX25" fmla="*/ 244471 w 1508539"/>
              <a:gd name="connsiteY25" fmla="*/ 6349778 h 6858000"/>
              <a:gd name="connsiteX26" fmla="*/ 246136 w 1508539"/>
              <a:gd name="connsiteY26" fmla="*/ 6348250 h 6858000"/>
              <a:gd name="connsiteX27" fmla="*/ 262170 w 1508539"/>
              <a:gd name="connsiteY27" fmla="*/ 6281972 h 6858000"/>
              <a:gd name="connsiteX28" fmla="*/ 272933 w 1508539"/>
              <a:gd name="connsiteY28" fmla="*/ 6211940 h 6858000"/>
              <a:gd name="connsiteX29" fmla="*/ 314428 w 1508539"/>
              <a:gd name="connsiteY29" fmla="*/ 6113913 h 6858000"/>
              <a:gd name="connsiteX30" fmla="*/ 318721 w 1508539"/>
              <a:gd name="connsiteY30" fmla="*/ 6028119 h 6858000"/>
              <a:gd name="connsiteX31" fmla="*/ 345501 w 1508539"/>
              <a:gd name="connsiteY31" fmla="*/ 5934687 h 6858000"/>
              <a:gd name="connsiteX32" fmla="*/ 379513 w 1508539"/>
              <a:gd name="connsiteY32" fmla="*/ 5765594 h 6858000"/>
              <a:gd name="connsiteX33" fmla="*/ 411349 w 1508539"/>
              <a:gd name="connsiteY33" fmla="*/ 5693685 h 6858000"/>
              <a:gd name="connsiteX34" fmla="*/ 431404 w 1508539"/>
              <a:gd name="connsiteY34" fmla="*/ 5665173 h 6858000"/>
              <a:gd name="connsiteX35" fmla="*/ 465121 w 1508539"/>
              <a:gd name="connsiteY35" fmla="*/ 5563435 h 6858000"/>
              <a:gd name="connsiteX36" fmla="*/ 494626 w 1508539"/>
              <a:gd name="connsiteY36" fmla="*/ 5476393 h 6858000"/>
              <a:gd name="connsiteX37" fmla="*/ 525819 w 1508539"/>
              <a:gd name="connsiteY37" fmla="*/ 5396260 h 6858000"/>
              <a:gd name="connsiteX38" fmla="*/ 541800 w 1508539"/>
              <a:gd name="connsiteY38" fmla="*/ 5330009 h 6858000"/>
              <a:gd name="connsiteX39" fmla="*/ 575293 w 1508539"/>
              <a:gd name="connsiteY39" fmla="*/ 5273739 h 6858000"/>
              <a:gd name="connsiteX40" fmla="*/ 584892 w 1508539"/>
              <a:gd name="connsiteY40" fmla="*/ 5241779 h 6858000"/>
              <a:gd name="connsiteX41" fmla="*/ 596118 w 1508539"/>
              <a:gd name="connsiteY41" fmla="*/ 5225268 h 6858000"/>
              <a:gd name="connsiteX42" fmla="*/ 597138 w 1508539"/>
              <a:gd name="connsiteY42" fmla="*/ 5217684 h 6858000"/>
              <a:gd name="connsiteX43" fmla="*/ 604479 w 1508539"/>
              <a:gd name="connsiteY43" fmla="*/ 5193377 h 6858000"/>
              <a:gd name="connsiteX44" fmla="*/ 607782 w 1508539"/>
              <a:gd name="connsiteY44" fmla="*/ 5179288 h 6858000"/>
              <a:gd name="connsiteX45" fmla="*/ 608766 w 1508539"/>
              <a:gd name="connsiteY45" fmla="*/ 5173621 h 6858000"/>
              <a:gd name="connsiteX46" fmla="*/ 604400 w 1508539"/>
              <a:gd name="connsiteY46" fmla="*/ 5159961 h 6858000"/>
              <a:gd name="connsiteX47" fmla="*/ 611077 w 1508539"/>
              <a:gd name="connsiteY47" fmla="*/ 5144295 h 6858000"/>
              <a:gd name="connsiteX48" fmla="*/ 608010 w 1508539"/>
              <a:gd name="connsiteY48" fmla="*/ 5125185 h 6858000"/>
              <a:gd name="connsiteX49" fmla="*/ 614840 w 1508539"/>
              <a:gd name="connsiteY49" fmla="*/ 5121884 h 6858000"/>
              <a:gd name="connsiteX50" fmla="*/ 621876 w 1508539"/>
              <a:gd name="connsiteY50" fmla="*/ 5067850 h 6858000"/>
              <a:gd name="connsiteX51" fmla="*/ 624607 w 1508539"/>
              <a:gd name="connsiteY51" fmla="*/ 5060861 h 6858000"/>
              <a:gd name="connsiteX52" fmla="*/ 621311 w 1508539"/>
              <a:gd name="connsiteY52" fmla="*/ 5034192 h 6858000"/>
              <a:gd name="connsiteX53" fmla="*/ 622865 w 1508539"/>
              <a:gd name="connsiteY53" fmla="*/ 4993030 h 6858000"/>
              <a:gd name="connsiteX54" fmla="*/ 629774 w 1508539"/>
              <a:gd name="connsiteY54" fmla="*/ 4946844 h 6858000"/>
              <a:gd name="connsiteX55" fmla="*/ 625630 w 1508539"/>
              <a:gd name="connsiteY55" fmla="*/ 4932692 h 6858000"/>
              <a:gd name="connsiteX56" fmla="*/ 641033 w 1508539"/>
              <a:gd name="connsiteY56" fmla="*/ 4858827 h 6858000"/>
              <a:gd name="connsiteX57" fmla="*/ 646936 w 1508539"/>
              <a:gd name="connsiteY57" fmla="*/ 4821170 h 6858000"/>
              <a:gd name="connsiteX58" fmla="*/ 651669 w 1508539"/>
              <a:gd name="connsiteY58" fmla="*/ 4780965 h 6858000"/>
              <a:gd name="connsiteX59" fmla="*/ 652962 w 1508539"/>
              <a:gd name="connsiteY59" fmla="*/ 4750867 h 6858000"/>
              <a:gd name="connsiteX60" fmla="*/ 650769 w 1508539"/>
              <a:gd name="connsiteY60" fmla="*/ 4690749 h 6858000"/>
              <a:gd name="connsiteX61" fmla="*/ 646249 w 1508539"/>
              <a:gd name="connsiteY61" fmla="*/ 4584173 h 6858000"/>
              <a:gd name="connsiteX62" fmla="*/ 641332 w 1508539"/>
              <a:gd name="connsiteY62" fmla="*/ 4444346 h 6858000"/>
              <a:gd name="connsiteX63" fmla="*/ 637897 w 1508539"/>
              <a:gd name="connsiteY63" fmla="*/ 4375228 h 6858000"/>
              <a:gd name="connsiteX64" fmla="*/ 618550 w 1508539"/>
              <a:gd name="connsiteY64" fmla="*/ 4214165 h 6858000"/>
              <a:gd name="connsiteX65" fmla="*/ 622623 w 1508539"/>
              <a:gd name="connsiteY65" fmla="*/ 4090296 h 6858000"/>
              <a:gd name="connsiteX66" fmla="*/ 607879 w 1508539"/>
              <a:gd name="connsiteY66" fmla="*/ 4033999 h 6858000"/>
              <a:gd name="connsiteX67" fmla="*/ 609028 w 1508539"/>
              <a:gd name="connsiteY67" fmla="*/ 4031933 h 6858000"/>
              <a:gd name="connsiteX68" fmla="*/ 607604 w 1508539"/>
              <a:gd name="connsiteY68" fmla="*/ 4013953 h 6858000"/>
              <a:gd name="connsiteX69" fmla="*/ 593899 w 1508539"/>
              <a:gd name="connsiteY69" fmla="*/ 3974753 h 6858000"/>
              <a:gd name="connsiteX70" fmla="*/ 595497 w 1508539"/>
              <a:gd name="connsiteY70" fmla="*/ 3969950 h 6858000"/>
              <a:gd name="connsiteX71" fmla="*/ 588919 w 1508539"/>
              <a:gd name="connsiteY71" fmla="*/ 3933779 h 6858000"/>
              <a:gd name="connsiteX72" fmla="*/ 590250 w 1508539"/>
              <a:gd name="connsiteY72" fmla="*/ 3933093 h 6858000"/>
              <a:gd name="connsiteX73" fmla="*/ 594604 w 1508539"/>
              <a:gd name="connsiteY73" fmla="*/ 3922082 h 6858000"/>
              <a:gd name="connsiteX74" fmla="*/ 599682 w 1508539"/>
              <a:gd name="connsiteY74" fmla="*/ 3901461 h 6858000"/>
              <a:gd name="connsiteX75" fmla="*/ 622276 w 1508539"/>
              <a:gd name="connsiteY75" fmla="*/ 3813873 h 6858000"/>
              <a:gd name="connsiteX76" fmla="*/ 621701 w 1508539"/>
              <a:gd name="connsiteY76" fmla="*/ 3806161 h 6858000"/>
              <a:gd name="connsiteX77" fmla="*/ 622008 w 1508539"/>
              <a:gd name="connsiteY77" fmla="*/ 3805957 h 6858000"/>
              <a:gd name="connsiteX78" fmla="*/ 622035 w 1508539"/>
              <a:gd name="connsiteY78" fmla="*/ 3797724 h 6858000"/>
              <a:gd name="connsiteX79" fmla="*/ 620650 w 1508539"/>
              <a:gd name="connsiteY79" fmla="*/ 3792098 h 6858000"/>
              <a:gd name="connsiteX80" fmla="*/ 619534 w 1508539"/>
              <a:gd name="connsiteY80" fmla="*/ 3777135 h 6858000"/>
              <a:gd name="connsiteX81" fmla="*/ 621267 w 1508539"/>
              <a:gd name="connsiteY81" fmla="*/ 3771656 h 6858000"/>
              <a:gd name="connsiteX82" fmla="*/ 625010 w 1508539"/>
              <a:gd name="connsiteY82" fmla="*/ 3769007 h 6858000"/>
              <a:gd name="connsiteX83" fmla="*/ 624476 w 1508539"/>
              <a:gd name="connsiteY83" fmla="*/ 3767709 h 6858000"/>
              <a:gd name="connsiteX84" fmla="*/ 633172 w 1508539"/>
              <a:gd name="connsiteY84" fmla="*/ 3738082 h 6858000"/>
              <a:gd name="connsiteX85" fmla="*/ 640518 w 1508539"/>
              <a:gd name="connsiteY85" fmla="*/ 3673397 h 6858000"/>
              <a:gd name="connsiteX86" fmla="*/ 639814 w 1508539"/>
              <a:gd name="connsiteY86" fmla="*/ 3637109 h 6858000"/>
              <a:gd name="connsiteX87" fmla="*/ 643257 w 1508539"/>
              <a:gd name="connsiteY87" fmla="*/ 3536883 h 6858000"/>
              <a:gd name="connsiteX88" fmla="*/ 650795 w 1508539"/>
              <a:gd name="connsiteY88" fmla="*/ 3435652 h 6858000"/>
              <a:gd name="connsiteX89" fmla="*/ 652466 w 1508539"/>
              <a:gd name="connsiteY89" fmla="*/ 3307769 h 6858000"/>
              <a:gd name="connsiteX90" fmla="*/ 670029 w 1508539"/>
              <a:gd name="connsiteY90" fmla="*/ 3250522 h 6858000"/>
              <a:gd name="connsiteX91" fmla="*/ 670454 w 1508539"/>
              <a:gd name="connsiteY91" fmla="*/ 3229163 h 6858000"/>
              <a:gd name="connsiteX92" fmla="*/ 672277 w 1508539"/>
              <a:gd name="connsiteY92" fmla="*/ 3217217 h 6858000"/>
              <a:gd name="connsiteX93" fmla="*/ 659112 w 1508539"/>
              <a:gd name="connsiteY93" fmla="*/ 3183755 h 6858000"/>
              <a:gd name="connsiteX94" fmla="*/ 659613 w 1508539"/>
              <a:gd name="connsiteY94" fmla="*/ 3178642 h 6858000"/>
              <a:gd name="connsiteX95" fmla="*/ 647213 w 1508539"/>
              <a:gd name="connsiteY95" fmla="*/ 3158586 h 6858000"/>
              <a:gd name="connsiteX96" fmla="*/ 632398 w 1508539"/>
              <a:gd name="connsiteY96" fmla="*/ 3129034 h 6858000"/>
              <a:gd name="connsiteX97" fmla="*/ 633063 w 1508539"/>
              <a:gd name="connsiteY97" fmla="*/ 3126682 h 6858000"/>
              <a:gd name="connsiteX98" fmla="*/ 623931 w 1508539"/>
              <a:gd name="connsiteY98" fmla="*/ 3114519 h 6858000"/>
              <a:gd name="connsiteX99" fmla="*/ 610540 w 1508539"/>
              <a:gd name="connsiteY99" fmla="*/ 3106272 h 6858000"/>
              <a:gd name="connsiteX100" fmla="*/ 583270 w 1508539"/>
              <a:gd name="connsiteY100" fmla="*/ 2958185 h 6858000"/>
              <a:gd name="connsiteX101" fmla="*/ 525884 w 1508539"/>
              <a:gd name="connsiteY101" fmla="*/ 2762989 h 6858000"/>
              <a:gd name="connsiteX102" fmla="*/ 474802 w 1508539"/>
              <a:gd name="connsiteY102" fmla="*/ 2554718 h 6858000"/>
              <a:gd name="connsiteX103" fmla="*/ 454896 w 1508539"/>
              <a:gd name="connsiteY103" fmla="*/ 2485734 h 6858000"/>
              <a:gd name="connsiteX104" fmla="*/ 445619 w 1508539"/>
              <a:gd name="connsiteY104" fmla="*/ 2447068 h 6858000"/>
              <a:gd name="connsiteX105" fmla="*/ 432580 w 1508539"/>
              <a:gd name="connsiteY105" fmla="*/ 2425819 h 6858000"/>
              <a:gd name="connsiteX106" fmla="*/ 438579 w 1508539"/>
              <a:gd name="connsiteY106" fmla="*/ 2402874 h 6858000"/>
              <a:gd name="connsiteX107" fmla="*/ 441191 w 1508539"/>
              <a:gd name="connsiteY107" fmla="*/ 2381443 h 6858000"/>
              <a:gd name="connsiteX108" fmla="*/ 417520 w 1508539"/>
              <a:gd name="connsiteY108" fmla="*/ 2261920 h 6858000"/>
              <a:gd name="connsiteX109" fmla="*/ 407407 w 1508539"/>
              <a:gd name="connsiteY109" fmla="*/ 2195378 h 6858000"/>
              <a:gd name="connsiteX110" fmla="*/ 391624 w 1508539"/>
              <a:gd name="connsiteY110" fmla="*/ 2155135 h 6858000"/>
              <a:gd name="connsiteX111" fmla="*/ 389082 w 1508539"/>
              <a:gd name="connsiteY111" fmla="*/ 2118008 h 6858000"/>
              <a:gd name="connsiteX112" fmla="*/ 390075 w 1508539"/>
              <a:gd name="connsiteY112" fmla="*/ 2050531 h 6858000"/>
              <a:gd name="connsiteX113" fmla="*/ 381881 w 1508539"/>
              <a:gd name="connsiteY113" fmla="*/ 1963269 h 6858000"/>
              <a:gd name="connsiteX114" fmla="*/ 363059 w 1508539"/>
              <a:gd name="connsiteY114" fmla="*/ 1906352 h 6858000"/>
              <a:gd name="connsiteX115" fmla="*/ 339616 w 1508539"/>
              <a:gd name="connsiteY115" fmla="*/ 1861531 h 6858000"/>
              <a:gd name="connsiteX116" fmla="*/ 293415 w 1508539"/>
              <a:gd name="connsiteY116" fmla="*/ 1732919 h 6858000"/>
              <a:gd name="connsiteX117" fmla="*/ 265726 w 1508539"/>
              <a:gd name="connsiteY117" fmla="*/ 1663540 h 6858000"/>
              <a:gd name="connsiteX118" fmla="*/ 264852 w 1508539"/>
              <a:gd name="connsiteY118" fmla="*/ 1615777 h 6858000"/>
              <a:gd name="connsiteX119" fmla="*/ 245647 w 1508539"/>
              <a:gd name="connsiteY119" fmla="*/ 1563678 h 6858000"/>
              <a:gd name="connsiteX120" fmla="*/ 258727 w 1508539"/>
              <a:gd name="connsiteY120" fmla="*/ 1519474 h 6858000"/>
              <a:gd name="connsiteX121" fmla="*/ 251469 w 1508539"/>
              <a:gd name="connsiteY121" fmla="*/ 1477995 h 6858000"/>
              <a:gd name="connsiteX122" fmla="*/ 237554 w 1508539"/>
              <a:gd name="connsiteY122" fmla="*/ 1373769 h 6858000"/>
              <a:gd name="connsiteX123" fmla="*/ 245861 w 1508539"/>
              <a:gd name="connsiteY123" fmla="*/ 1307086 h 6858000"/>
              <a:gd name="connsiteX124" fmla="*/ 247049 w 1508539"/>
              <a:gd name="connsiteY124" fmla="*/ 1189033 h 6858000"/>
              <a:gd name="connsiteX125" fmla="*/ 251734 w 1508539"/>
              <a:gd name="connsiteY125" fmla="*/ 1168288 h 6858000"/>
              <a:gd name="connsiteX126" fmla="*/ 244016 w 1508539"/>
              <a:gd name="connsiteY126" fmla="*/ 1142577 h 6858000"/>
              <a:gd name="connsiteX127" fmla="*/ 233322 w 1508539"/>
              <a:gd name="connsiteY127" fmla="*/ 1088484 h 6858000"/>
              <a:gd name="connsiteX128" fmla="*/ 222058 w 1508539"/>
              <a:gd name="connsiteY128" fmla="*/ 1016103 h 6858000"/>
              <a:gd name="connsiteX129" fmla="*/ 223514 w 1508539"/>
              <a:gd name="connsiteY129" fmla="*/ 932283 h 6858000"/>
              <a:gd name="connsiteX130" fmla="*/ 225750 w 1508539"/>
              <a:gd name="connsiteY130" fmla="*/ 915925 h 6858000"/>
              <a:gd name="connsiteX131" fmla="*/ 218379 w 1508539"/>
              <a:gd name="connsiteY131" fmla="*/ 896999 h 6858000"/>
              <a:gd name="connsiteX132" fmla="*/ 187787 w 1508539"/>
              <a:gd name="connsiteY132" fmla="*/ 821517 h 6858000"/>
              <a:gd name="connsiteX133" fmla="*/ 166737 w 1508539"/>
              <a:gd name="connsiteY133" fmla="*/ 751353 h 6858000"/>
              <a:gd name="connsiteX134" fmla="*/ 166295 w 1508539"/>
              <a:gd name="connsiteY134" fmla="*/ 721230 h 6858000"/>
              <a:gd name="connsiteX135" fmla="*/ 151966 w 1508539"/>
              <a:gd name="connsiteY135" fmla="*/ 681659 h 6858000"/>
              <a:gd name="connsiteX136" fmla="*/ 137385 w 1508539"/>
              <a:gd name="connsiteY136" fmla="*/ 635218 h 6858000"/>
              <a:gd name="connsiteX137" fmla="*/ 142396 w 1508539"/>
              <a:gd name="connsiteY137" fmla="*/ 613763 h 6858000"/>
              <a:gd name="connsiteX138" fmla="*/ 128338 w 1508539"/>
              <a:gd name="connsiteY138" fmla="*/ 598582 h 6858000"/>
              <a:gd name="connsiteX139" fmla="*/ 128019 w 1508539"/>
              <a:gd name="connsiteY139" fmla="*/ 576846 h 6858000"/>
              <a:gd name="connsiteX140" fmla="*/ 107645 w 1508539"/>
              <a:gd name="connsiteY140" fmla="*/ 530055 h 6858000"/>
              <a:gd name="connsiteX141" fmla="*/ 106893 w 1508539"/>
              <a:gd name="connsiteY141" fmla="*/ 465389 h 6858000"/>
              <a:gd name="connsiteX142" fmla="*/ 89816 w 1508539"/>
              <a:gd name="connsiteY142" fmla="*/ 424699 h 6858000"/>
              <a:gd name="connsiteX143" fmla="*/ 90191 w 1508539"/>
              <a:gd name="connsiteY143" fmla="*/ 404917 h 6858000"/>
              <a:gd name="connsiteX144" fmla="*/ 70148 w 1508539"/>
              <a:gd name="connsiteY144" fmla="*/ 367211 h 6858000"/>
              <a:gd name="connsiteX145" fmla="*/ 36452 w 1508539"/>
              <a:gd name="connsiteY145" fmla="*/ 268519 h 6858000"/>
              <a:gd name="connsiteX146" fmla="*/ 23935 w 1508539"/>
              <a:gd name="connsiteY146" fmla="*/ 160886 h 6858000"/>
              <a:gd name="connsiteX147" fmla="*/ 19312 w 1508539"/>
              <a:gd name="connsiteY147" fmla="*/ 47336 h 6858000"/>
              <a:gd name="connsiteX148" fmla="*/ 0 w 1508539"/>
              <a:gd name="connsiteY148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01575 w 1508539"/>
              <a:gd name="connsiteY4" fmla="*/ 6715115 h 6858000"/>
              <a:gd name="connsiteX5" fmla="*/ 111426 w 1508539"/>
              <a:gd name="connsiteY5" fmla="*/ 6680170 h 6858000"/>
              <a:gd name="connsiteX6" fmla="*/ 136976 w 1508539"/>
              <a:gd name="connsiteY6" fmla="*/ 6621207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0954 w 1508539"/>
              <a:gd name="connsiteY10" fmla="*/ 6589172 h 6858000"/>
              <a:gd name="connsiteX11" fmla="*/ 164248 w 1508539"/>
              <a:gd name="connsiteY11" fmla="*/ 6574442 h 6858000"/>
              <a:gd name="connsiteX12" fmla="*/ 164588 w 1508539"/>
              <a:gd name="connsiteY12" fmla="*/ 6568530 h 6858000"/>
              <a:gd name="connsiteX13" fmla="*/ 166997 w 1508539"/>
              <a:gd name="connsiteY13" fmla="*/ 6560674 h 6858000"/>
              <a:gd name="connsiteX14" fmla="*/ 167342 w 1508539"/>
              <a:gd name="connsiteY14" fmla="*/ 6560598 h 6858000"/>
              <a:gd name="connsiteX15" fmla="*/ 169039 w 1508539"/>
              <a:gd name="connsiteY15" fmla="*/ 6553006 h 6858000"/>
              <a:gd name="connsiteX16" fmla="*/ 173735 w 1508539"/>
              <a:gd name="connsiteY16" fmla="*/ 6514360 h 6858000"/>
              <a:gd name="connsiteX17" fmla="*/ 215389 w 1508539"/>
              <a:gd name="connsiteY17" fmla="*/ 6478062 h 6858000"/>
              <a:gd name="connsiteX18" fmla="*/ 226078 w 1508539"/>
              <a:gd name="connsiteY18" fmla="*/ 6460325 h 6858000"/>
              <a:gd name="connsiteX19" fmla="*/ 233311 w 1508539"/>
              <a:gd name="connsiteY19" fmla="*/ 6451488 h 6858000"/>
              <a:gd name="connsiteX20" fmla="*/ 234746 w 1508539"/>
              <a:gd name="connsiteY20" fmla="*/ 6451348 h 6858000"/>
              <a:gd name="connsiteX21" fmla="*/ 239104 w 1508539"/>
              <a:gd name="connsiteY21" fmla="*/ 6414240 h 6858000"/>
              <a:gd name="connsiteX22" fmla="*/ 241880 w 1508539"/>
              <a:gd name="connsiteY22" fmla="*/ 6384857 h 6858000"/>
              <a:gd name="connsiteX23" fmla="*/ 240591 w 1508539"/>
              <a:gd name="connsiteY23" fmla="*/ 6367510 h 6858000"/>
              <a:gd name="connsiteX24" fmla="*/ 244471 w 1508539"/>
              <a:gd name="connsiteY24" fmla="*/ 6349778 h 6858000"/>
              <a:gd name="connsiteX25" fmla="*/ 246136 w 1508539"/>
              <a:gd name="connsiteY25" fmla="*/ 6348250 h 6858000"/>
              <a:gd name="connsiteX26" fmla="*/ 262170 w 1508539"/>
              <a:gd name="connsiteY26" fmla="*/ 6281972 h 6858000"/>
              <a:gd name="connsiteX27" fmla="*/ 272933 w 1508539"/>
              <a:gd name="connsiteY27" fmla="*/ 6211940 h 6858000"/>
              <a:gd name="connsiteX28" fmla="*/ 314428 w 1508539"/>
              <a:gd name="connsiteY28" fmla="*/ 6113913 h 6858000"/>
              <a:gd name="connsiteX29" fmla="*/ 318721 w 1508539"/>
              <a:gd name="connsiteY29" fmla="*/ 6028119 h 6858000"/>
              <a:gd name="connsiteX30" fmla="*/ 345501 w 1508539"/>
              <a:gd name="connsiteY30" fmla="*/ 5934687 h 6858000"/>
              <a:gd name="connsiteX31" fmla="*/ 379513 w 1508539"/>
              <a:gd name="connsiteY31" fmla="*/ 5765594 h 6858000"/>
              <a:gd name="connsiteX32" fmla="*/ 411349 w 1508539"/>
              <a:gd name="connsiteY32" fmla="*/ 5693685 h 6858000"/>
              <a:gd name="connsiteX33" fmla="*/ 431404 w 1508539"/>
              <a:gd name="connsiteY33" fmla="*/ 5665173 h 6858000"/>
              <a:gd name="connsiteX34" fmla="*/ 465121 w 1508539"/>
              <a:gd name="connsiteY34" fmla="*/ 5563435 h 6858000"/>
              <a:gd name="connsiteX35" fmla="*/ 494626 w 1508539"/>
              <a:gd name="connsiteY35" fmla="*/ 5476393 h 6858000"/>
              <a:gd name="connsiteX36" fmla="*/ 525819 w 1508539"/>
              <a:gd name="connsiteY36" fmla="*/ 5396260 h 6858000"/>
              <a:gd name="connsiteX37" fmla="*/ 541800 w 1508539"/>
              <a:gd name="connsiteY37" fmla="*/ 5330009 h 6858000"/>
              <a:gd name="connsiteX38" fmla="*/ 575293 w 1508539"/>
              <a:gd name="connsiteY38" fmla="*/ 5273739 h 6858000"/>
              <a:gd name="connsiteX39" fmla="*/ 584892 w 1508539"/>
              <a:gd name="connsiteY39" fmla="*/ 5241779 h 6858000"/>
              <a:gd name="connsiteX40" fmla="*/ 596118 w 1508539"/>
              <a:gd name="connsiteY40" fmla="*/ 5225268 h 6858000"/>
              <a:gd name="connsiteX41" fmla="*/ 597138 w 1508539"/>
              <a:gd name="connsiteY41" fmla="*/ 5217684 h 6858000"/>
              <a:gd name="connsiteX42" fmla="*/ 604479 w 1508539"/>
              <a:gd name="connsiteY42" fmla="*/ 5193377 h 6858000"/>
              <a:gd name="connsiteX43" fmla="*/ 607782 w 1508539"/>
              <a:gd name="connsiteY43" fmla="*/ 5179288 h 6858000"/>
              <a:gd name="connsiteX44" fmla="*/ 608766 w 1508539"/>
              <a:gd name="connsiteY44" fmla="*/ 5173621 h 6858000"/>
              <a:gd name="connsiteX45" fmla="*/ 604400 w 1508539"/>
              <a:gd name="connsiteY45" fmla="*/ 5159961 h 6858000"/>
              <a:gd name="connsiteX46" fmla="*/ 611077 w 1508539"/>
              <a:gd name="connsiteY46" fmla="*/ 5144295 h 6858000"/>
              <a:gd name="connsiteX47" fmla="*/ 608010 w 1508539"/>
              <a:gd name="connsiteY47" fmla="*/ 5125185 h 6858000"/>
              <a:gd name="connsiteX48" fmla="*/ 614840 w 1508539"/>
              <a:gd name="connsiteY48" fmla="*/ 5121884 h 6858000"/>
              <a:gd name="connsiteX49" fmla="*/ 621876 w 1508539"/>
              <a:gd name="connsiteY49" fmla="*/ 5067850 h 6858000"/>
              <a:gd name="connsiteX50" fmla="*/ 624607 w 1508539"/>
              <a:gd name="connsiteY50" fmla="*/ 5060861 h 6858000"/>
              <a:gd name="connsiteX51" fmla="*/ 621311 w 1508539"/>
              <a:gd name="connsiteY51" fmla="*/ 5034192 h 6858000"/>
              <a:gd name="connsiteX52" fmla="*/ 622865 w 1508539"/>
              <a:gd name="connsiteY52" fmla="*/ 4993030 h 6858000"/>
              <a:gd name="connsiteX53" fmla="*/ 629774 w 1508539"/>
              <a:gd name="connsiteY53" fmla="*/ 4946844 h 6858000"/>
              <a:gd name="connsiteX54" fmla="*/ 625630 w 1508539"/>
              <a:gd name="connsiteY54" fmla="*/ 4932692 h 6858000"/>
              <a:gd name="connsiteX55" fmla="*/ 641033 w 1508539"/>
              <a:gd name="connsiteY55" fmla="*/ 4858827 h 6858000"/>
              <a:gd name="connsiteX56" fmla="*/ 646936 w 1508539"/>
              <a:gd name="connsiteY56" fmla="*/ 4821170 h 6858000"/>
              <a:gd name="connsiteX57" fmla="*/ 651669 w 1508539"/>
              <a:gd name="connsiteY57" fmla="*/ 4780965 h 6858000"/>
              <a:gd name="connsiteX58" fmla="*/ 652962 w 1508539"/>
              <a:gd name="connsiteY58" fmla="*/ 4750867 h 6858000"/>
              <a:gd name="connsiteX59" fmla="*/ 650769 w 1508539"/>
              <a:gd name="connsiteY59" fmla="*/ 4690749 h 6858000"/>
              <a:gd name="connsiteX60" fmla="*/ 646249 w 1508539"/>
              <a:gd name="connsiteY60" fmla="*/ 4584173 h 6858000"/>
              <a:gd name="connsiteX61" fmla="*/ 641332 w 1508539"/>
              <a:gd name="connsiteY61" fmla="*/ 4444346 h 6858000"/>
              <a:gd name="connsiteX62" fmla="*/ 637897 w 1508539"/>
              <a:gd name="connsiteY62" fmla="*/ 4375228 h 6858000"/>
              <a:gd name="connsiteX63" fmla="*/ 618550 w 1508539"/>
              <a:gd name="connsiteY63" fmla="*/ 4214165 h 6858000"/>
              <a:gd name="connsiteX64" fmla="*/ 622623 w 1508539"/>
              <a:gd name="connsiteY64" fmla="*/ 4090296 h 6858000"/>
              <a:gd name="connsiteX65" fmla="*/ 607879 w 1508539"/>
              <a:gd name="connsiteY65" fmla="*/ 4033999 h 6858000"/>
              <a:gd name="connsiteX66" fmla="*/ 609028 w 1508539"/>
              <a:gd name="connsiteY66" fmla="*/ 4031933 h 6858000"/>
              <a:gd name="connsiteX67" fmla="*/ 607604 w 1508539"/>
              <a:gd name="connsiteY67" fmla="*/ 4013953 h 6858000"/>
              <a:gd name="connsiteX68" fmla="*/ 593899 w 1508539"/>
              <a:gd name="connsiteY68" fmla="*/ 3974753 h 6858000"/>
              <a:gd name="connsiteX69" fmla="*/ 595497 w 1508539"/>
              <a:gd name="connsiteY69" fmla="*/ 3969950 h 6858000"/>
              <a:gd name="connsiteX70" fmla="*/ 588919 w 1508539"/>
              <a:gd name="connsiteY70" fmla="*/ 3933779 h 6858000"/>
              <a:gd name="connsiteX71" fmla="*/ 590250 w 1508539"/>
              <a:gd name="connsiteY71" fmla="*/ 3933093 h 6858000"/>
              <a:gd name="connsiteX72" fmla="*/ 594604 w 1508539"/>
              <a:gd name="connsiteY72" fmla="*/ 3922082 h 6858000"/>
              <a:gd name="connsiteX73" fmla="*/ 599682 w 1508539"/>
              <a:gd name="connsiteY73" fmla="*/ 3901461 h 6858000"/>
              <a:gd name="connsiteX74" fmla="*/ 622276 w 1508539"/>
              <a:gd name="connsiteY74" fmla="*/ 3813873 h 6858000"/>
              <a:gd name="connsiteX75" fmla="*/ 621701 w 1508539"/>
              <a:gd name="connsiteY75" fmla="*/ 3806161 h 6858000"/>
              <a:gd name="connsiteX76" fmla="*/ 622008 w 1508539"/>
              <a:gd name="connsiteY76" fmla="*/ 3805957 h 6858000"/>
              <a:gd name="connsiteX77" fmla="*/ 622035 w 1508539"/>
              <a:gd name="connsiteY77" fmla="*/ 3797724 h 6858000"/>
              <a:gd name="connsiteX78" fmla="*/ 620650 w 1508539"/>
              <a:gd name="connsiteY78" fmla="*/ 3792098 h 6858000"/>
              <a:gd name="connsiteX79" fmla="*/ 619534 w 1508539"/>
              <a:gd name="connsiteY79" fmla="*/ 3777135 h 6858000"/>
              <a:gd name="connsiteX80" fmla="*/ 621267 w 1508539"/>
              <a:gd name="connsiteY80" fmla="*/ 3771656 h 6858000"/>
              <a:gd name="connsiteX81" fmla="*/ 625010 w 1508539"/>
              <a:gd name="connsiteY81" fmla="*/ 3769007 h 6858000"/>
              <a:gd name="connsiteX82" fmla="*/ 624476 w 1508539"/>
              <a:gd name="connsiteY82" fmla="*/ 3767709 h 6858000"/>
              <a:gd name="connsiteX83" fmla="*/ 633172 w 1508539"/>
              <a:gd name="connsiteY83" fmla="*/ 3738082 h 6858000"/>
              <a:gd name="connsiteX84" fmla="*/ 640518 w 1508539"/>
              <a:gd name="connsiteY84" fmla="*/ 3673397 h 6858000"/>
              <a:gd name="connsiteX85" fmla="*/ 639814 w 1508539"/>
              <a:gd name="connsiteY85" fmla="*/ 3637109 h 6858000"/>
              <a:gd name="connsiteX86" fmla="*/ 643257 w 1508539"/>
              <a:gd name="connsiteY86" fmla="*/ 3536883 h 6858000"/>
              <a:gd name="connsiteX87" fmla="*/ 650795 w 1508539"/>
              <a:gd name="connsiteY87" fmla="*/ 3435652 h 6858000"/>
              <a:gd name="connsiteX88" fmla="*/ 652466 w 1508539"/>
              <a:gd name="connsiteY88" fmla="*/ 3307769 h 6858000"/>
              <a:gd name="connsiteX89" fmla="*/ 670029 w 1508539"/>
              <a:gd name="connsiteY89" fmla="*/ 3250522 h 6858000"/>
              <a:gd name="connsiteX90" fmla="*/ 670454 w 1508539"/>
              <a:gd name="connsiteY90" fmla="*/ 3229163 h 6858000"/>
              <a:gd name="connsiteX91" fmla="*/ 672277 w 1508539"/>
              <a:gd name="connsiteY91" fmla="*/ 3217217 h 6858000"/>
              <a:gd name="connsiteX92" fmla="*/ 659112 w 1508539"/>
              <a:gd name="connsiteY92" fmla="*/ 3183755 h 6858000"/>
              <a:gd name="connsiteX93" fmla="*/ 659613 w 1508539"/>
              <a:gd name="connsiteY93" fmla="*/ 3178642 h 6858000"/>
              <a:gd name="connsiteX94" fmla="*/ 647213 w 1508539"/>
              <a:gd name="connsiteY94" fmla="*/ 3158586 h 6858000"/>
              <a:gd name="connsiteX95" fmla="*/ 632398 w 1508539"/>
              <a:gd name="connsiteY95" fmla="*/ 3129034 h 6858000"/>
              <a:gd name="connsiteX96" fmla="*/ 633063 w 1508539"/>
              <a:gd name="connsiteY96" fmla="*/ 3126682 h 6858000"/>
              <a:gd name="connsiteX97" fmla="*/ 623931 w 1508539"/>
              <a:gd name="connsiteY97" fmla="*/ 3114519 h 6858000"/>
              <a:gd name="connsiteX98" fmla="*/ 610540 w 1508539"/>
              <a:gd name="connsiteY98" fmla="*/ 3106272 h 6858000"/>
              <a:gd name="connsiteX99" fmla="*/ 583270 w 1508539"/>
              <a:gd name="connsiteY99" fmla="*/ 2958185 h 6858000"/>
              <a:gd name="connsiteX100" fmla="*/ 525884 w 1508539"/>
              <a:gd name="connsiteY100" fmla="*/ 2762989 h 6858000"/>
              <a:gd name="connsiteX101" fmla="*/ 474802 w 1508539"/>
              <a:gd name="connsiteY101" fmla="*/ 2554718 h 6858000"/>
              <a:gd name="connsiteX102" fmla="*/ 454896 w 1508539"/>
              <a:gd name="connsiteY102" fmla="*/ 2485734 h 6858000"/>
              <a:gd name="connsiteX103" fmla="*/ 445619 w 1508539"/>
              <a:gd name="connsiteY103" fmla="*/ 2447068 h 6858000"/>
              <a:gd name="connsiteX104" fmla="*/ 432580 w 1508539"/>
              <a:gd name="connsiteY104" fmla="*/ 2425819 h 6858000"/>
              <a:gd name="connsiteX105" fmla="*/ 438579 w 1508539"/>
              <a:gd name="connsiteY105" fmla="*/ 2402874 h 6858000"/>
              <a:gd name="connsiteX106" fmla="*/ 441191 w 1508539"/>
              <a:gd name="connsiteY106" fmla="*/ 2381443 h 6858000"/>
              <a:gd name="connsiteX107" fmla="*/ 417520 w 1508539"/>
              <a:gd name="connsiteY107" fmla="*/ 2261920 h 6858000"/>
              <a:gd name="connsiteX108" fmla="*/ 407407 w 1508539"/>
              <a:gd name="connsiteY108" fmla="*/ 2195378 h 6858000"/>
              <a:gd name="connsiteX109" fmla="*/ 391624 w 1508539"/>
              <a:gd name="connsiteY109" fmla="*/ 2155135 h 6858000"/>
              <a:gd name="connsiteX110" fmla="*/ 389082 w 1508539"/>
              <a:gd name="connsiteY110" fmla="*/ 2118008 h 6858000"/>
              <a:gd name="connsiteX111" fmla="*/ 390075 w 1508539"/>
              <a:gd name="connsiteY111" fmla="*/ 2050531 h 6858000"/>
              <a:gd name="connsiteX112" fmla="*/ 381881 w 1508539"/>
              <a:gd name="connsiteY112" fmla="*/ 1963269 h 6858000"/>
              <a:gd name="connsiteX113" fmla="*/ 363059 w 1508539"/>
              <a:gd name="connsiteY113" fmla="*/ 1906352 h 6858000"/>
              <a:gd name="connsiteX114" fmla="*/ 339616 w 1508539"/>
              <a:gd name="connsiteY114" fmla="*/ 1861531 h 6858000"/>
              <a:gd name="connsiteX115" fmla="*/ 293415 w 1508539"/>
              <a:gd name="connsiteY115" fmla="*/ 1732919 h 6858000"/>
              <a:gd name="connsiteX116" fmla="*/ 265726 w 1508539"/>
              <a:gd name="connsiteY116" fmla="*/ 1663540 h 6858000"/>
              <a:gd name="connsiteX117" fmla="*/ 264852 w 1508539"/>
              <a:gd name="connsiteY117" fmla="*/ 1615777 h 6858000"/>
              <a:gd name="connsiteX118" fmla="*/ 245647 w 1508539"/>
              <a:gd name="connsiteY118" fmla="*/ 1563678 h 6858000"/>
              <a:gd name="connsiteX119" fmla="*/ 258727 w 1508539"/>
              <a:gd name="connsiteY119" fmla="*/ 1519474 h 6858000"/>
              <a:gd name="connsiteX120" fmla="*/ 251469 w 1508539"/>
              <a:gd name="connsiteY120" fmla="*/ 1477995 h 6858000"/>
              <a:gd name="connsiteX121" fmla="*/ 237554 w 1508539"/>
              <a:gd name="connsiteY121" fmla="*/ 1373769 h 6858000"/>
              <a:gd name="connsiteX122" fmla="*/ 245861 w 1508539"/>
              <a:gd name="connsiteY122" fmla="*/ 1307086 h 6858000"/>
              <a:gd name="connsiteX123" fmla="*/ 247049 w 1508539"/>
              <a:gd name="connsiteY123" fmla="*/ 1189033 h 6858000"/>
              <a:gd name="connsiteX124" fmla="*/ 251734 w 1508539"/>
              <a:gd name="connsiteY124" fmla="*/ 1168288 h 6858000"/>
              <a:gd name="connsiteX125" fmla="*/ 244016 w 1508539"/>
              <a:gd name="connsiteY125" fmla="*/ 1142577 h 6858000"/>
              <a:gd name="connsiteX126" fmla="*/ 233322 w 1508539"/>
              <a:gd name="connsiteY126" fmla="*/ 1088484 h 6858000"/>
              <a:gd name="connsiteX127" fmla="*/ 222058 w 1508539"/>
              <a:gd name="connsiteY127" fmla="*/ 1016103 h 6858000"/>
              <a:gd name="connsiteX128" fmla="*/ 223514 w 1508539"/>
              <a:gd name="connsiteY128" fmla="*/ 932283 h 6858000"/>
              <a:gd name="connsiteX129" fmla="*/ 225750 w 1508539"/>
              <a:gd name="connsiteY129" fmla="*/ 915925 h 6858000"/>
              <a:gd name="connsiteX130" fmla="*/ 218379 w 1508539"/>
              <a:gd name="connsiteY130" fmla="*/ 896999 h 6858000"/>
              <a:gd name="connsiteX131" fmla="*/ 187787 w 1508539"/>
              <a:gd name="connsiteY131" fmla="*/ 821517 h 6858000"/>
              <a:gd name="connsiteX132" fmla="*/ 166737 w 1508539"/>
              <a:gd name="connsiteY132" fmla="*/ 751353 h 6858000"/>
              <a:gd name="connsiteX133" fmla="*/ 166295 w 1508539"/>
              <a:gd name="connsiteY133" fmla="*/ 721230 h 6858000"/>
              <a:gd name="connsiteX134" fmla="*/ 151966 w 1508539"/>
              <a:gd name="connsiteY134" fmla="*/ 681659 h 6858000"/>
              <a:gd name="connsiteX135" fmla="*/ 137385 w 1508539"/>
              <a:gd name="connsiteY135" fmla="*/ 635218 h 6858000"/>
              <a:gd name="connsiteX136" fmla="*/ 142396 w 1508539"/>
              <a:gd name="connsiteY136" fmla="*/ 613763 h 6858000"/>
              <a:gd name="connsiteX137" fmla="*/ 128338 w 1508539"/>
              <a:gd name="connsiteY137" fmla="*/ 598582 h 6858000"/>
              <a:gd name="connsiteX138" fmla="*/ 128019 w 1508539"/>
              <a:gd name="connsiteY138" fmla="*/ 576846 h 6858000"/>
              <a:gd name="connsiteX139" fmla="*/ 107645 w 1508539"/>
              <a:gd name="connsiteY139" fmla="*/ 530055 h 6858000"/>
              <a:gd name="connsiteX140" fmla="*/ 106893 w 1508539"/>
              <a:gd name="connsiteY140" fmla="*/ 465389 h 6858000"/>
              <a:gd name="connsiteX141" fmla="*/ 89816 w 1508539"/>
              <a:gd name="connsiteY141" fmla="*/ 424699 h 6858000"/>
              <a:gd name="connsiteX142" fmla="*/ 90191 w 1508539"/>
              <a:gd name="connsiteY142" fmla="*/ 404917 h 6858000"/>
              <a:gd name="connsiteX143" fmla="*/ 70148 w 1508539"/>
              <a:gd name="connsiteY143" fmla="*/ 367211 h 6858000"/>
              <a:gd name="connsiteX144" fmla="*/ 36452 w 1508539"/>
              <a:gd name="connsiteY144" fmla="*/ 268519 h 6858000"/>
              <a:gd name="connsiteX145" fmla="*/ 23935 w 1508539"/>
              <a:gd name="connsiteY145" fmla="*/ 160886 h 6858000"/>
              <a:gd name="connsiteX146" fmla="*/ 19312 w 1508539"/>
              <a:gd name="connsiteY146" fmla="*/ 47336 h 6858000"/>
              <a:gd name="connsiteX147" fmla="*/ 0 w 1508539"/>
              <a:gd name="connsiteY147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01575 w 1508539"/>
              <a:gd name="connsiteY4" fmla="*/ 6715115 h 6858000"/>
              <a:gd name="connsiteX5" fmla="*/ 111426 w 1508539"/>
              <a:gd name="connsiteY5" fmla="*/ 6680170 h 6858000"/>
              <a:gd name="connsiteX6" fmla="*/ 136976 w 1508539"/>
              <a:gd name="connsiteY6" fmla="*/ 6621207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0954 w 1508539"/>
              <a:gd name="connsiteY10" fmla="*/ 6589172 h 6858000"/>
              <a:gd name="connsiteX11" fmla="*/ 164248 w 1508539"/>
              <a:gd name="connsiteY11" fmla="*/ 6574442 h 6858000"/>
              <a:gd name="connsiteX12" fmla="*/ 164588 w 1508539"/>
              <a:gd name="connsiteY12" fmla="*/ 6568530 h 6858000"/>
              <a:gd name="connsiteX13" fmla="*/ 166997 w 1508539"/>
              <a:gd name="connsiteY13" fmla="*/ 6560674 h 6858000"/>
              <a:gd name="connsiteX14" fmla="*/ 167342 w 1508539"/>
              <a:gd name="connsiteY14" fmla="*/ 6560598 h 6858000"/>
              <a:gd name="connsiteX15" fmla="*/ 169039 w 1508539"/>
              <a:gd name="connsiteY15" fmla="*/ 6553006 h 6858000"/>
              <a:gd name="connsiteX16" fmla="*/ 173735 w 1508539"/>
              <a:gd name="connsiteY16" fmla="*/ 6514360 h 6858000"/>
              <a:gd name="connsiteX17" fmla="*/ 215389 w 1508539"/>
              <a:gd name="connsiteY17" fmla="*/ 6478062 h 6858000"/>
              <a:gd name="connsiteX18" fmla="*/ 226078 w 1508539"/>
              <a:gd name="connsiteY18" fmla="*/ 6460325 h 6858000"/>
              <a:gd name="connsiteX19" fmla="*/ 233311 w 1508539"/>
              <a:gd name="connsiteY19" fmla="*/ 6451488 h 6858000"/>
              <a:gd name="connsiteX20" fmla="*/ 234746 w 1508539"/>
              <a:gd name="connsiteY20" fmla="*/ 6451348 h 6858000"/>
              <a:gd name="connsiteX21" fmla="*/ 239104 w 1508539"/>
              <a:gd name="connsiteY21" fmla="*/ 6414240 h 6858000"/>
              <a:gd name="connsiteX22" fmla="*/ 241880 w 1508539"/>
              <a:gd name="connsiteY22" fmla="*/ 6384857 h 6858000"/>
              <a:gd name="connsiteX23" fmla="*/ 240591 w 1508539"/>
              <a:gd name="connsiteY23" fmla="*/ 6367510 h 6858000"/>
              <a:gd name="connsiteX24" fmla="*/ 244471 w 1508539"/>
              <a:gd name="connsiteY24" fmla="*/ 6349778 h 6858000"/>
              <a:gd name="connsiteX25" fmla="*/ 246136 w 1508539"/>
              <a:gd name="connsiteY25" fmla="*/ 6348250 h 6858000"/>
              <a:gd name="connsiteX26" fmla="*/ 262170 w 1508539"/>
              <a:gd name="connsiteY26" fmla="*/ 6281972 h 6858000"/>
              <a:gd name="connsiteX27" fmla="*/ 272933 w 1508539"/>
              <a:gd name="connsiteY27" fmla="*/ 6211940 h 6858000"/>
              <a:gd name="connsiteX28" fmla="*/ 314428 w 1508539"/>
              <a:gd name="connsiteY28" fmla="*/ 6113913 h 6858000"/>
              <a:gd name="connsiteX29" fmla="*/ 318721 w 1508539"/>
              <a:gd name="connsiteY29" fmla="*/ 6028119 h 6858000"/>
              <a:gd name="connsiteX30" fmla="*/ 345501 w 1508539"/>
              <a:gd name="connsiteY30" fmla="*/ 5934687 h 6858000"/>
              <a:gd name="connsiteX31" fmla="*/ 379513 w 1508539"/>
              <a:gd name="connsiteY31" fmla="*/ 5765594 h 6858000"/>
              <a:gd name="connsiteX32" fmla="*/ 411349 w 1508539"/>
              <a:gd name="connsiteY32" fmla="*/ 5693685 h 6858000"/>
              <a:gd name="connsiteX33" fmla="*/ 431404 w 1508539"/>
              <a:gd name="connsiteY33" fmla="*/ 5665173 h 6858000"/>
              <a:gd name="connsiteX34" fmla="*/ 465121 w 1508539"/>
              <a:gd name="connsiteY34" fmla="*/ 5563435 h 6858000"/>
              <a:gd name="connsiteX35" fmla="*/ 494626 w 1508539"/>
              <a:gd name="connsiteY35" fmla="*/ 5476393 h 6858000"/>
              <a:gd name="connsiteX36" fmla="*/ 525819 w 1508539"/>
              <a:gd name="connsiteY36" fmla="*/ 5396260 h 6858000"/>
              <a:gd name="connsiteX37" fmla="*/ 541800 w 1508539"/>
              <a:gd name="connsiteY37" fmla="*/ 5330009 h 6858000"/>
              <a:gd name="connsiteX38" fmla="*/ 575293 w 1508539"/>
              <a:gd name="connsiteY38" fmla="*/ 5273739 h 6858000"/>
              <a:gd name="connsiteX39" fmla="*/ 584892 w 1508539"/>
              <a:gd name="connsiteY39" fmla="*/ 5241779 h 6858000"/>
              <a:gd name="connsiteX40" fmla="*/ 596118 w 1508539"/>
              <a:gd name="connsiteY40" fmla="*/ 5225268 h 6858000"/>
              <a:gd name="connsiteX41" fmla="*/ 597138 w 1508539"/>
              <a:gd name="connsiteY41" fmla="*/ 5217684 h 6858000"/>
              <a:gd name="connsiteX42" fmla="*/ 604479 w 1508539"/>
              <a:gd name="connsiteY42" fmla="*/ 5193377 h 6858000"/>
              <a:gd name="connsiteX43" fmla="*/ 607782 w 1508539"/>
              <a:gd name="connsiteY43" fmla="*/ 5179288 h 6858000"/>
              <a:gd name="connsiteX44" fmla="*/ 608766 w 1508539"/>
              <a:gd name="connsiteY44" fmla="*/ 5173621 h 6858000"/>
              <a:gd name="connsiteX45" fmla="*/ 604400 w 1508539"/>
              <a:gd name="connsiteY45" fmla="*/ 5159961 h 6858000"/>
              <a:gd name="connsiteX46" fmla="*/ 611077 w 1508539"/>
              <a:gd name="connsiteY46" fmla="*/ 5144295 h 6858000"/>
              <a:gd name="connsiteX47" fmla="*/ 608010 w 1508539"/>
              <a:gd name="connsiteY47" fmla="*/ 5125185 h 6858000"/>
              <a:gd name="connsiteX48" fmla="*/ 614840 w 1508539"/>
              <a:gd name="connsiteY48" fmla="*/ 5121884 h 6858000"/>
              <a:gd name="connsiteX49" fmla="*/ 621876 w 1508539"/>
              <a:gd name="connsiteY49" fmla="*/ 5067850 h 6858000"/>
              <a:gd name="connsiteX50" fmla="*/ 624607 w 1508539"/>
              <a:gd name="connsiteY50" fmla="*/ 5060861 h 6858000"/>
              <a:gd name="connsiteX51" fmla="*/ 621311 w 1508539"/>
              <a:gd name="connsiteY51" fmla="*/ 5034192 h 6858000"/>
              <a:gd name="connsiteX52" fmla="*/ 622865 w 1508539"/>
              <a:gd name="connsiteY52" fmla="*/ 4993030 h 6858000"/>
              <a:gd name="connsiteX53" fmla="*/ 629774 w 1508539"/>
              <a:gd name="connsiteY53" fmla="*/ 4946844 h 6858000"/>
              <a:gd name="connsiteX54" fmla="*/ 625630 w 1508539"/>
              <a:gd name="connsiteY54" fmla="*/ 4932692 h 6858000"/>
              <a:gd name="connsiteX55" fmla="*/ 641033 w 1508539"/>
              <a:gd name="connsiteY55" fmla="*/ 4858827 h 6858000"/>
              <a:gd name="connsiteX56" fmla="*/ 646936 w 1508539"/>
              <a:gd name="connsiteY56" fmla="*/ 4821170 h 6858000"/>
              <a:gd name="connsiteX57" fmla="*/ 651669 w 1508539"/>
              <a:gd name="connsiteY57" fmla="*/ 4780965 h 6858000"/>
              <a:gd name="connsiteX58" fmla="*/ 652962 w 1508539"/>
              <a:gd name="connsiteY58" fmla="*/ 4750867 h 6858000"/>
              <a:gd name="connsiteX59" fmla="*/ 650769 w 1508539"/>
              <a:gd name="connsiteY59" fmla="*/ 4690749 h 6858000"/>
              <a:gd name="connsiteX60" fmla="*/ 646249 w 1508539"/>
              <a:gd name="connsiteY60" fmla="*/ 4584173 h 6858000"/>
              <a:gd name="connsiteX61" fmla="*/ 641332 w 1508539"/>
              <a:gd name="connsiteY61" fmla="*/ 4444346 h 6858000"/>
              <a:gd name="connsiteX62" fmla="*/ 637897 w 1508539"/>
              <a:gd name="connsiteY62" fmla="*/ 4375228 h 6858000"/>
              <a:gd name="connsiteX63" fmla="*/ 618550 w 1508539"/>
              <a:gd name="connsiteY63" fmla="*/ 4214165 h 6858000"/>
              <a:gd name="connsiteX64" fmla="*/ 622623 w 1508539"/>
              <a:gd name="connsiteY64" fmla="*/ 4090296 h 6858000"/>
              <a:gd name="connsiteX65" fmla="*/ 607879 w 1508539"/>
              <a:gd name="connsiteY65" fmla="*/ 4033999 h 6858000"/>
              <a:gd name="connsiteX66" fmla="*/ 609028 w 1508539"/>
              <a:gd name="connsiteY66" fmla="*/ 4031933 h 6858000"/>
              <a:gd name="connsiteX67" fmla="*/ 607604 w 1508539"/>
              <a:gd name="connsiteY67" fmla="*/ 4013953 h 6858000"/>
              <a:gd name="connsiteX68" fmla="*/ 593899 w 1508539"/>
              <a:gd name="connsiteY68" fmla="*/ 3974753 h 6858000"/>
              <a:gd name="connsiteX69" fmla="*/ 595497 w 1508539"/>
              <a:gd name="connsiteY69" fmla="*/ 3969950 h 6858000"/>
              <a:gd name="connsiteX70" fmla="*/ 588919 w 1508539"/>
              <a:gd name="connsiteY70" fmla="*/ 3933779 h 6858000"/>
              <a:gd name="connsiteX71" fmla="*/ 590250 w 1508539"/>
              <a:gd name="connsiteY71" fmla="*/ 3933093 h 6858000"/>
              <a:gd name="connsiteX72" fmla="*/ 594604 w 1508539"/>
              <a:gd name="connsiteY72" fmla="*/ 3922082 h 6858000"/>
              <a:gd name="connsiteX73" fmla="*/ 599682 w 1508539"/>
              <a:gd name="connsiteY73" fmla="*/ 3901461 h 6858000"/>
              <a:gd name="connsiteX74" fmla="*/ 622276 w 1508539"/>
              <a:gd name="connsiteY74" fmla="*/ 3813873 h 6858000"/>
              <a:gd name="connsiteX75" fmla="*/ 621701 w 1508539"/>
              <a:gd name="connsiteY75" fmla="*/ 3806161 h 6858000"/>
              <a:gd name="connsiteX76" fmla="*/ 622008 w 1508539"/>
              <a:gd name="connsiteY76" fmla="*/ 3805957 h 6858000"/>
              <a:gd name="connsiteX77" fmla="*/ 622035 w 1508539"/>
              <a:gd name="connsiteY77" fmla="*/ 3797724 h 6858000"/>
              <a:gd name="connsiteX78" fmla="*/ 620650 w 1508539"/>
              <a:gd name="connsiteY78" fmla="*/ 3792098 h 6858000"/>
              <a:gd name="connsiteX79" fmla="*/ 619534 w 1508539"/>
              <a:gd name="connsiteY79" fmla="*/ 3777135 h 6858000"/>
              <a:gd name="connsiteX80" fmla="*/ 621267 w 1508539"/>
              <a:gd name="connsiteY80" fmla="*/ 3771656 h 6858000"/>
              <a:gd name="connsiteX81" fmla="*/ 625010 w 1508539"/>
              <a:gd name="connsiteY81" fmla="*/ 3769007 h 6858000"/>
              <a:gd name="connsiteX82" fmla="*/ 624476 w 1508539"/>
              <a:gd name="connsiteY82" fmla="*/ 3767709 h 6858000"/>
              <a:gd name="connsiteX83" fmla="*/ 633172 w 1508539"/>
              <a:gd name="connsiteY83" fmla="*/ 3738082 h 6858000"/>
              <a:gd name="connsiteX84" fmla="*/ 640518 w 1508539"/>
              <a:gd name="connsiteY84" fmla="*/ 3673397 h 6858000"/>
              <a:gd name="connsiteX85" fmla="*/ 639814 w 1508539"/>
              <a:gd name="connsiteY85" fmla="*/ 3637109 h 6858000"/>
              <a:gd name="connsiteX86" fmla="*/ 643257 w 1508539"/>
              <a:gd name="connsiteY86" fmla="*/ 3536883 h 6858000"/>
              <a:gd name="connsiteX87" fmla="*/ 650795 w 1508539"/>
              <a:gd name="connsiteY87" fmla="*/ 3435652 h 6858000"/>
              <a:gd name="connsiteX88" fmla="*/ 652466 w 1508539"/>
              <a:gd name="connsiteY88" fmla="*/ 3307769 h 6858000"/>
              <a:gd name="connsiteX89" fmla="*/ 670029 w 1508539"/>
              <a:gd name="connsiteY89" fmla="*/ 3250522 h 6858000"/>
              <a:gd name="connsiteX90" fmla="*/ 670454 w 1508539"/>
              <a:gd name="connsiteY90" fmla="*/ 3229163 h 6858000"/>
              <a:gd name="connsiteX91" fmla="*/ 672277 w 1508539"/>
              <a:gd name="connsiteY91" fmla="*/ 3217217 h 6858000"/>
              <a:gd name="connsiteX92" fmla="*/ 659112 w 1508539"/>
              <a:gd name="connsiteY92" fmla="*/ 3183755 h 6858000"/>
              <a:gd name="connsiteX93" fmla="*/ 659613 w 1508539"/>
              <a:gd name="connsiteY93" fmla="*/ 3178642 h 6858000"/>
              <a:gd name="connsiteX94" fmla="*/ 647213 w 1508539"/>
              <a:gd name="connsiteY94" fmla="*/ 3158586 h 6858000"/>
              <a:gd name="connsiteX95" fmla="*/ 632398 w 1508539"/>
              <a:gd name="connsiteY95" fmla="*/ 3129034 h 6858000"/>
              <a:gd name="connsiteX96" fmla="*/ 633063 w 1508539"/>
              <a:gd name="connsiteY96" fmla="*/ 3126682 h 6858000"/>
              <a:gd name="connsiteX97" fmla="*/ 623931 w 1508539"/>
              <a:gd name="connsiteY97" fmla="*/ 3114519 h 6858000"/>
              <a:gd name="connsiteX98" fmla="*/ 610540 w 1508539"/>
              <a:gd name="connsiteY98" fmla="*/ 3106272 h 6858000"/>
              <a:gd name="connsiteX99" fmla="*/ 583270 w 1508539"/>
              <a:gd name="connsiteY99" fmla="*/ 2958185 h 6858000"/>
              <a:gd name="connsiteX100" fmla="*/ 525884 w 1508539"/>
              <a:gd name="connsiteY100" fmla="*/ 2762989 h 6858000"/>
              <a:gd name="connsiteX101" fmla="*/ 474802 w 1508539"/>
              <a:gd name="connsiteY101" fmla="*/ 2554718 h 6858000"/>
              <a:gd name="connsiteX102" fmla="*/ 454896 w 1508539"/>
              <a:gd name="connsiteY102" fmla="*/ 2485734 h 6858000"/>
              <a:gd name="connsiteX103" fmla="*/ 445619 w 1508539"/>
              <a:gd name="connsiteY103" fmla="*/ 2447068 h 6858000"/>
              <a:gd name="connsiteX104" fmla="*/ 432580 w 1508539"/>
              <a:gd name="connsiteY104" fmla="*/ 2425819 h 6858000"/>
              <a:gd name="connsiteX105" fmla="*/ 438579 w 1508539"/>
              <a:gd name="connsiteY105" fmla="*/ 2402874 h 6858000"/>
              <a:gd name="connsiteX106" fmla="*/ 441191 w 1508539"/>
              <a:gd name="connsiteY106" fmla="*/ 2381443 h 6858000"/>
              <a:gd name="connsiteX107" fmla="*/ 417520 w 1508539"/>
              <a:gd name="connsiteY107" fmla="*/ 2261920 h 6858000"/>
              <a:gd name="connsiteX108" fmla="*/ 407407 w 1508539"/>
              <a:gd name="connsiteY108" fmla="*/ 2195378 h 6858000"/>
              <a:gd name="connsiteX109" fmla="*/ 391624 w 1508539"/>
              <a:gd name="connsiteY109" fmla="*/ 2155135 h 6858000"/>
              <a:gd name="connsiteX110" fmla="*/ 389082 w 1508539"/>
              <a:gd name="connsiteY110" fmla="*/ 2118008 h 6858000"/>
              <a:gd name="connsiteX111" fmla="*/ 390075 w 1508539"/>
              <a:gd name="connsiteY111" fmla="*/ 2050531 h 6858000"/>
              <a:gd name="connsiteX112" fmla="*/ 381881 w 1508539"/>
              <a:gd name="connsiteY112" fmla="*/ 1963269 h 6858000"/>
              <a:gd name="connsiteX113" fmla="*/ 363059 w 1508539"/>
              <a:gd name="connsiteY113" fmla="*/ 1906352 h 6858000"/>
              <a:gd name="connsiteX114" fmla="*/ 339616 w 1508539"/>
              <a:gd name="connsiteY114" fmla="*/ 1861531 h 6858000"/>
              <a:gd name="connsiteX115" fmla="*/ 293415 w 1508539"/>
              <a:gd name="connsiteY115" fmla="*/ 1732919 h 6858000"/>
              <a:gd name="connsiteX116" fmla="*/ 265726 w 1508539"/>
              <a:gd name="connsiteY116" fmla="*/ 1663540 h 6858000"/>
              <a:gd name="connsiteX117" fmla="*/ 264852 w 1508539"/>
              <a:gd name="connsiteY117" fmla="*/ 1615777 h 6858000"/>
              <a:gd name="connsiteX118" fmla="*/ 245647 w 1508539"/>
              <a:gd name="connsiteY118" fmla="*/ 1563678 h 6858000"/>
              <a:gd name="connsiteX119" fmla="*/ 258727 w 1508539"/>
              <a:gd name="connsiteY119" fmla="*/ 1519474 h 6858000"/>
              <a:gd name="connsiteX120" fmla="*/ 251469 w 1508539"/>
              <a:gd name="connsiteY120" fmla="*/ 1477995 h 6858000"/>
              <a:gd name="connsiteX121" fmla="*/ 237554 w 1508539"/>
              <a:gd name="connsiteY121" fmla="*/ 1373769 h 6858000"/>
              <a:gd name="connsiteX122" fmla="*/ 245861 w 1508539"/>
              <a:gd name="connsiteY122" fmla="*/ 1307086 h 6858000"/>
              <a:gd name="connsiteX123" fmla="*/ 247049 w 1508539"/>
              <a:gd name="connsiteY123" fmla="*/ 1189033 h 6858000"/>
              <a:gd name="connsiteX124" fmla="*/ 251734 w 1508539"/>
              <a:gd name="connsiteY124" fmla="*/ 1168288 h 6858000"/>
              <a:gd name="connsiteX125" fmla="*/ 244016 w 1508539"/>
              <a:gd name="connsiteY125" fmla="*/ 1142577 h 6858000"/>
              <a:gd name="connsiteX126" fmla="*/ 233322 w 1508539"/>
              <a:gd name="connsiteY126" fmla="*/ 1088484 h 6858000"/>
              <a:gd name="connsiteX127" fmla="*/ 222058 w 1508539"/>
              <a:gd name="connsiteY127" fmla="*/ 1016103 h 6858000"/>
              <a:gd name="connsiteX128" fmla="*/ 223514 w 1508539"/>
              <a:gd name="connsiteY128" fmla="*/ 932283 h 6858000"/>
              <a:gd name="connsiteX129" fmla="*/ 225750 w 1508539"/>
              <a:gd name="connsiteY129" fmla="*/ 915925 h 6858000"/>
              <a:gd name="connsiteX130" fmla="*/ 218379 w 1508539"/>
              <a:gd name="connsiteY130" fmla="*/ 896999 h 6858000"/>
              <a:gd name="connsiteX131" fmla="*/ 187787 w 1508539"/>
              <a:gd name="connsiteY131" fmla="*/ 821517 h 6858000"/>
              <a:gd name="connsiteX132" fmla="*/ 166737 w 1508539"/>
              <a:gd name="connsiteY132" fmla="*/ 751353 h 6858000"/>
              <a:gd name="connsiteX133" fmla="*/ 166295 w 1508539"/>
              <a:gd name="connsiteY133" fmla="*/ 721230 h 6858000"/>
              <a:gd name="connsiteX134" fmla="*/ 151966 w 1508539"/>
              <a:gd name="connsiteY134" fmla="*/ 681659 h 6858000"/>
              <a:gd name="connsiteX135" fmla="*/ 137385 w 1508539"/>
              <a:gd name="connsiteY135" fmla="*/ 635218 h 6858000"/>
              <a:gd name="connsiteX136" fmla="*/ 142396 w 1508539"/>
              <a:gd name="connsiteY136" fmla="*/ 613763 h 6858000"/>
              <a:gd name="connsiteX137" fmla="*/ 128338 w 1508539"/>
              <a:gd name="connsiteY137" fmla="*/ 598582 h 6858000"/>
              <a:gd name="connsiteX138" fmla="*/ 128019 w 1508539"/>
              <a:gd name="connsiteY138" fmla="*/ 576846 h 6858000"/>
              <a:gd name="connsiteX139" fmla="*/ 107645 w 1508539"/>
              <a:gd name="connsiteY139" fmla="*/ 530055 h 6858000"/>
              <a:gd name="connsiteX140" fmla="*/ 106893 w 1508539"/>
              <a:gd name="connsiteY140" fmla="*/ 465389 h 6858000"/>
              <a:gd name="connsiteX141" fmla="*/ 89816 w 1508539"/>
              <a:gd name="connsiteY141" fmla="*/ 424699 h 6858000"/>
              <a:gd name="connsiteX142" fmla="*/ 90191 w 1508539"/>
              <a:gd name="connsiteY142" fmla="*/ 404917 h 6858000"/>
              <a:gd name="connsiteX143" fmla="*/ 70148 w 1508539"/>
              <a:gd name="connsiteY143" fmla="*/ 367211 h 6858000"/>
              <a:gd name="connsiteX144" fmla="*/ 36452 w 1508539"/>
              <a:gd name="connsiteY144" fmla="*/ 268519 h 6858000"/>
              <a:gd name="connsiteX145" fmla="*/ 23935 w 1508539"/>
              <a:gd name="connsiteY145" fmla="*/ 160886 h 6858000"/>
              <a:gd name="connsiteX146" fmla="*/ 19312 w 1508539"/>
              <a:gd name="connsiteY146" fmla="*/ 47336 h 6858000"/>
              <a:gd name="connsiteX147" fmla="*/ 0 w 1508539"/>
              <a:gd name="connsiteY147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11426 w 1508539"/>
              <a:gd name="connsiteY5" fmla="*/ 6680170 h 6858000"/>
              <a:gd name="connsiteX6" fmla="*/ 136976 w 1508539"/>
              <a:gd name="connsiteY6" fmla="*/ 6621207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0954 w 1508539"/>
              <a:gd name="connsiteY10" fmla="*/ 6589172 h 6858000"/>
              <a:gd name="connsiteX11" fmla="*/ 164248 w 1508539"/>
              <a:gd name="connsiteY11" fmla="*/ 6574442 h 6858000"/>
              <a:gd name="connsiteX12" fmla="*/ 164588 w 1508539"/>
              <a:gd name="connsiteY12" fmla="*/ 6568530 h 6858000"/>
              <a:gd name="connsiteX13" fmla="*/ 166997 w 1508539"/>
              <a:gd name="connsiteY13" fmla="*/ 6560674 h 6858000"/>
              <a:gd name="connsiteX14" fmla="*/ 167342 w 1508539"/>
              <a:gd name="connsiteY14" fmla="*/ 6560598 h 6858000"/>
              <a:gd name="connsiteX15" fmla="*/ 169039 w 1508539"/>
              <a:gd name="connsiteY15" fmla="*/ 6553006 h 6858000"/>
              <a:gd name="connsiteX16" fmla="*/ 173735 w 1508539"/>
              <a:gd name="connsiteY16" fmla="*/ 6514360 h 6858000"/>
              <a:gd name="connsiteX17" fmla="*/ 215389 w 1508539"/>
              <a:gd name="connsiteY17" fmla="*/ 6478062 h 6858000"/>
              <a:gd name="connsiteX18" fmla="*/ 226078 w 1508539"/>
              <a:gd name="connsiteY18" fmla="*/ 6460325 h 6858000"/>
              <a:gd name="connsiteX19" fmla="*/ 233311 w 1508539"/>
              <a:gd name="connsiteY19" fmla="*/ 6451488 h 6858000"/>
              <a:gd name="connsiteX20" fmla="*/ 234746 w 1508539"/>
              <a:gd name="connsiteY20" fmla="*/ 6451348 h 6858000"/>
              <a:gd name="connsiteX21" fmla="*/ 239104 w 1508539"/>
              <a:gd name="connsiteY21" fmla="*/ 6414240 h 6858000"/>
              <a:gd name="connsiteX22" fmla="*/ 241880 w 1508539"/>
              <a:gd name="connsiteY22" fmla="*/ 6384857 h 6858000"/>
              <a:gd name="connsiteX23" fmla="*/ 240591 w 1508539"/>
              <a:gd name="connsiteY23" fmla="*/ 6367510 h 6858000"/>
              <a:gd name="connsiteX24" fmla="*/ 244471 w 1508539"/>
              <a:gd name="connsiteY24" fmla="*/ 6349778 h 6858000"/>
              <a:gd name="connsiteX25" fmla="*/ 246136 w 1508539"/>
              <a:gd name="connsiteY25" fmla="*/ 6348250 h 6858000"/>
              <a:gd name="connsiteX26" fmla="*/ 262170 w 1508539"/>
              <a:gd name="connsiteY26" fmla="*/ 6281972 h 6858000"/>
              <a:gd name="connsiteX27" fmla="*/ 272933 w 1508539"/>
              <a:gd name="connsiteY27" fmla="*/ 6211940 h 6858000"/>
              <a:gd name="connsiteX28" fmla="*/ 314428 w 1508539"/>
              <a:gd name="connsiteY28" fmla="*/ 6113913 h 6858000"/>
              <a:gd name="connsiteX29" fmla="*/ 318721 w 1508539"/>
              <a:gd name="connsiteY29" fmla="*/ 6028119 h 6858000"/>
              <a:gd name="connsiteX30" fmla="*/ 345501 w 1508539"/>
              <a:gd name="connsiteY30" fmla="*/ 5934687 h 6858000"/>
              <a:gd name="connsiteX31" fmla="*/ 379513 w 1508539"/>
              <a:gd name="connsiteY31" fmla="*/ 5765594 h 6858000"/>
              <a:gd name="connsiteX32" fmla="*/ 411349 w 1508539"/>
              <a:gd name="connsiteY32" fmla="*/ 5693685 h 6858000"/>
              <a:gd name="connsiteX33" fmla="*/ 431404 w 1508539"/>
              <a:gd name="connsiteY33" fmla="*/ 5665173 h 6858000"/>
              <a:gd name="connsiteX34" fmla="*/ 465121 w 1508539"/>
              <a:gd name="connsiteY34" fmla="*/ 5563435 h 6858000"/>
              <a:gd name="connsiteX35" fmla="*/ 494626 w 1508539"/>
              <a:gd name="connsiteY35" fmla="*/ 5476393 h 6858000"/>
              <a:gd name="connsiteX36" fmla="*/ 525819 w 1508539"/>
              <a:gd name="connsiteY36" fmla="*/ 5396260 h 6858000"/>
              <a:gd name="connsiteX37" fmla="*/ 541800 w 1508539"/>
              <a:gd name="connsiteY37" fmla="*/ 5330009 h 6858000"/>
              <a:gd name="connsiteX38" fmla="*/ 575293 w 1508539"/>
              <a:gd name="connsiteY38" fmla="*/ 5273739 h 6858000"/>
              <a:gd name="connsiteX39" fmla="*/ 584892 w 1508539"/>
              <a:gd name="connsiteY39" fmla="*/ 5241779 h 6858000"/>
              <a:gd name="connsiteX40" fmla="*/ 596118 w 1508539"/>
              <a:gd name="connsiteY40" fmla="*/ 5225268 h 6858000"/>
              <a:gd name="connsiteX41" fmla="*/ 597138 w 1508539"/>
              <a:gd name="connsiteY41" fmla="*/ 5217684 h 6858000"/>
              <a:gd name="connsiteX42" fmla="*/ 604479 w 1508539"/>
              <a:gd name="connsiteY42" fmla="*/ 5193377 h 6858000"/>
              <a:gd name="connsiteX43" fmla="*/ 607782 w 1508539"/>
              <a:gd name="connsiteY43" fmla="*/ 5179288 h 6858000"/>
              <a:gd name="connsiteX44" fmla="*/ 608766 w 1508539"/>
              <a:gd name="connsiteY44" fmla="*/ 5173621 h 6858000"/>
              <a:gd name="connsiteX45" fmla="*/ 604400 w 1508539"/>
              <a:gd name="connsiteY45" fmla="*/ 5159961 h 6858000"/>
              <a:gd name="connsiteX46" fmla="*/ 611077 w 1508539"/>
              <a:gd name="connsiteY46" fmla="*/ 5144295 h 6858000"/>
              <a:gd name="connsiteX47" fmla="*/ 608010 w 1508539"/>
              <a:gd name="connsiteY47" fmla="*/ 5125185 h 6858000"/>
              <a:gd name="connsiteX48" fmla="*/ 614840 w 1508539"/>
              <a:gd name="connsiteY48" fmla="*/ 5121884 h 6858000"/>
              <a:gd name="connsiteX49" fmla="*/ 621876 w 1508539"/>
              <a:gd name="connsiteY49" fmla="*/ 5067850 h 6858000"/>
              <a:gd name="connsiteX50" fmla="*/ 624607 w 1508539"/>
              <a:gd name="connsiteY50" fmla="*/ 5060861 h 6858000"/>
              <a:gd name="connsiteX51" fmla="*/ 621311 w 1508539"/>
              <a:gd name="connsiteY51" fmla="*/ 5034192 h 6858000"/>
              <a:gd name="connsiteX52" fmla="*/ 622865 w 1508539"/>
              <a:gd name="connsiteY52" fmla="*/ 4993030 h 6858000"/>
              <a:gd name="connsiteX53" fmla="*/ 629774 w 1508539"/>
              <a:gd name="connsiteY53" fmla="*/ 4946844 h 6858000"/>
              <a:gd name="connsiteX54" fmla="*/ 625630 w 1508539"/>
              <a:gd name="connsiteY54" fmla="*/ 4932692 h 6858000"/>
              <a:gd name="connsiteX55" fmla="*/ 641033 w 1508539"/>
              <a:gd name="connsiteY55" fmla="*/ 4858827 h 6858000"/>
              <a:gd name="connsiteX56" fmla="*/ 646936 w 1508539"/>
              <a:gd name="connsiteY56" fmla="*/ 4821170 h 6858000"/>
              <a:gd name="connsiteX57" fmla="*/ 651669 w 1508539"/>
              <a:gd name="connsiteY57" fmla="*/ 4780965 h 6858000"/>
              <a:gd name="connsiteX58" fmla="*/ 652962 w 1508539"/>
              <a:gd name="connsiteY58" fmla="*/ 4750867 h 6858000"/>
              <a:gd name="connsiteX59" fmla="*/ 650769 w 1508539"/>
              <a:gd name="connsiteY59" fmla="*/ 4690749 h 6858000"/>
              <a:gd name="connsiteX60" fmla="*/ 646249 w 1508539"/>
              <a:gd name="connsiteY60" fmla="*/ 4584173 h 6858000"/>
              <a:gd name="connsiteX61" fmla="*/ 641332 w 1508539"/>
              <a:gd name="connsiteY61" fmla="*/ 4444346 h 6858000"/>
              <a:gd name="connsiteX62" fmla="*/ 637897 w 1508539"/>
              <a:gd name="connsiteY62" fmla="*/ 4375228 h 6858000"/>
              <a:gd name="connsiteX63" fmla="*/ 618550 w 1508539"/>
              <a:gd name="connsiteY63" fmla="*/ 4214165 h 6858000"/>
              <a:gd name="connsiteX64" fmla="*/ 622623 w 1508539"/>
              <a:gd name="connsiteY64" fmla="*/ 4090296 h 6858000"/>
              <a:gd name="connsiteX65" fmla="*/ 607879 w 1508539"/>
              <a:gd name="connsiteY65" fmla="*/ 4033999 h 6858000"/>
              <a:gd name="connsiteX66" fmla="*/ 609028 w 1508539"/>
              <a:gd name="connsiteY66" fmla="*/ 4031933 h 6858000"/>
              <a:gd name="connsiteX67" fmla="*/ 607604 w 1508539"/>
              <a:gd name="connsiteY67" fmla="*/ 4013953 h 6858000"/>
              <a:gd name="connsiteX68" fmla="*/ 593899 w 1508539"/>
              <a:gd name="connsiteY68" fmla="*/ 3974753 h 6858000"/>
              <a:gd name="connsiteX69" fmla="*/ 595497 w 1508539"/>
              <a:gd name="connsiteY69" fmla="*/ 3969950 h 6858000"/>
              <a:gd name="connsiteX70" fmla="*/ 588919 w 1508539"/>
              <a:gd name="connsiteY70" fmla="*/ 3933779 h 6858000"/>
              <a:gd name="connsiteX71" fmla="*/ 590250 w 1508539"/>
              <a:gd name="connsiteY71" fmla="*/ 3933093 h 6858000"/>
              <a:gd name="connsiteX72" fmla="*/ 594604 w 1508539"/>
              <a:gd name="connsiteY72" fmla="*/ 3922082 h 6858000"/>
              <a:gd name="connsiteX73" fmla="*/ 599682 w 1508539"/>
              <a:gd name="connsiteY73" fmla="*/ 3901461 h 6858000"/>
              <a:gd name="connsiteX74" fmla="*/ 622276 w 1508539"/>
              <a:gd name="connsiteY74" fmla="*/ 3813873 h 6858000"/>
              <a:gd name="connsiteX75" fmla="*/ 621701 w 1508539"/>
              <a:gd name="connsiteY75" fmla="*/ 3806161 h 6858000"/>
              <a:gd name="connsiteX76" fmla="*/ 622008 w 1508539"/>
              <a:gd name="connsiteY76" fmla="*/ 3805957 h 6858000"/>
              <a:gd name="connsiteX77" fmla="*/ 622035 w 1508539"/>
              <a:gd name="connsiteY77" fmla="*/ 3797724 h 6858000"/>
              <a:gd name="connsiteX78" fmla="*/ 620650 w 1508539"/>
              <a:gd name="connsiteY78" fmla="*/ 3792098 h 6858000"/>
              <a:gd name="connsiteX79" fmla="*/ 619534 w 1508539"/>
              <a:gd name="connsiteY79" fmla="*/ 3777135 h 6858000"/>
              <a:gd name="connsiteX80" fmla="*/ 621267 w 1508539"/>
              <a:gd name="connsiteY80" fmla="*/ 3771656 h 6858000"/>
              <a:gd name="connsiteX81" fmla="*/ 625010 w 1508539"/>
              <a:gd name="connsiteY81" fmla="*/ 3769007 h 6858000"/>
              <a:gd name="connsiteX82" fmla="*/ 624476 w 1508539"/>
              <a:gd name="connsiteY82" fmla="*/ 3767709 h 6858000"/>
              <a:gd name="connsiteX83" fmla="*/ 633172 w 1508539"/>
              <a:gd name="connsiteY83" fmla="*/ 3738082 h 6858000"/>
              <a:gd name="connsiteX84" fmla="*/ 640518 w 1508539"/>
              <a:gd name="connsiteY84" fmla="*/ 3673397 h 6858000"/>
              <a:gd name="connsiteX85" fmla="*/ 639814 w 1508539"/>
              <a:gd name="connsiteY85" fmla="*/ 3637109 h 6858000"/>
              <a:gd name="connsiteX86" fmla="*/ 643257 w 1508539"/>
              <a:gd name="connsiteY86" fmla="*/ 3536883 h 6858000"/>
              <a:gd name="connsiteX87" fmla="*/ 650795 w 1508539"/>
              <a:gd name="connsiteY87" fmla="*/ 3435652 h 6858000"/>
              <a:gd name="connsiteX88" fmla="*/ 652466 w 1508539"/>
              <a:gd name="connsiteY88" fmla="*/ 3307769 h 6858000"/>
              <a:gd name="connsiteX89" fmla="*/ 670029 w 1508539"/>
              <a:gd name="connsiteY89" fmla="*/ 3250522 h 6858000"/>
              <a:gd name="connsiteX90" fmla="*/ 670454 w 1508539"/>
              <a:gd name="connsiteY90" fmla="*/ 3229163 h 6858000"/>
              <a:gd name="connsiteX91" fmla="*/ 672277 w 1508539"/>
              <a:gd name="connsiteY91" fmla="*/ 3217217 h 6858000"/>
              <a:gd name="connsiteX92" fmla="*/ 659112 w 1508539"/>
              <a:gd name="connsiteY92" fmla="*/ 3183755 h 6858000"/>
              <a:gd name="connsiteX93" fmla="*/ 659613 w 1508539"/>
              <a:gd name="connsiteY93" fmla="*/ 3178642 h 6858000"/>
              <a:gd name="connsiteX94" fmla="*/ 647213 w 1508539"/>
              <a:gd name="connsiteY94" fmla="*/ 3158586 h 6858000"/>
              <a:gd name="connsiteX95" fmla="*/ 632398 w 1508539"/>
              <a:gd name="connsiteY95" fmla="*/ 3129034 h 6858000"/>
              <a:gd name="connsiteX96" fmla="*/ 633063 w 1508539"/>
              <a:gd name="connsiteY96" fmla="*/ 3126682 h 6858000"/>
              <a:gd name="connsiteX97" fmla="*/ 623931 w 1508539"/>
              <a:gd name="connsiteY97" fmla="*/ 3114519 h 6858000"/>
              <a:gd name="connsiteX98" fmla="*/ 610540 w 1508539"/>
              <a:gd name="connsiteY98" fmla="*/ 3106272 h 6858000"/>
              <a:gd name="connsiteX99" fmla="*/ 583270 w 1508539"/>
              <a:gd name="connsiteY99" fmla="*/ 2958185 h 6858000"/>
              <a:gd name="connsiteX100" fmla="*/ 525884 w 1508539"/>
              <a:gd name="connsiteY100" fmla="*/ 2762989 h 6858000"/>
              <a:gd name="connsiteX101" fmla="*/ 474802 w 1508539"/>
              <a:gd name="connsiteY101" fmla="*/ 2554718 h 6858000"/>
              <a:gd name="connsiteX102" fmla="*/ 454896 w 1508539"/>
              <a:gd name="connsiteY102" fmla="*/ 2485734 h 6858000"/>
              <a:gd name="connsiteX103" fmla="*/ 445619 w 1508539"/>
              <a:gd name="connsiteY103" fmla="*/ 2447068 h 6858000"/>
              <a:gd name="connsiteX104" fmla="*/ 432580 w 1508539"/>
              <a:gd name="connsiteY104" fmla="*/ 2425819 h 6858000"/>
              <a:gd name="connsiteX105" fmla="*/ 438579 w 1508539"/>
              <a:gd name="connsiteY105" fmla="*/ 2402874 h 6858000"/>
              <a:gd name="connsiteX106" fmla="*/ 441191 w 1508539"/>
              <a:gd name="connsiteY106" fmla="*/ 2381443 h 6858000"/>
              <a:gd name="connsiteX107" fmla="*/ 417520 w 1508539"/>
              <a:gd name="connsiteY107" fmla="*/ 2261920 h 6858000"/>
              <a:gd name="connsiteX108" fmla="*/ 407407 w 1508539"/>
              <a:gd name="connsiteY108" fmla="*/ 2195378 h 6858000"/>
              <a:gd name="connsiteX109" fmla="*/ 391624 w 1508539"/>
              <a:gd name="connsiteY109" fmla="*/ 2155135 h 6858000"/>
              <a:gd name="connsiteX110" fmla="*/ 389082 w 1508539"/>
              <a:gd name="connsiteY110" fmla="*/ 2118008 h 6858000"/>
              <a:gd name="connsiteX111" fmla="*/ 390075 w 1508539"/>
              <a:gd name="connsiteY111" fmla="*/ 2050531 h 6858000"/>
              <a:gd name="connsiteX112" fmla="*/ 381881 w 1508539"/>
              <a:gd name="connsiteY112" fmla="*/ 1963269 h 6858000"/>
              <a:gd name="connsiteX113" fmla="*/ 363059 w 1508539"/>
              <a:gd name="connsiteY113" fmla="*/ 1906352 h 6858000"/>
              <a:gd name="connsiteX114" fmla="*/ 339616 w 1508539"/>
              <a:gd name="connsiteY114" fmla="*/ 1861531 h 6858000"/>
              <a:gd name="connsiteX115" fmla="*/ 293415 w 1508539"/>
              <a:gd name="connsiteY115" fmla="*/ 1732919 h 6858000"/>
              <a:gd name="connsiteX116" fmla="*/ 265726 w 1508539"/>
              <a:gd name="connsiteY116" fmla="*/ 1663540 h 6858000"/>
              <a:gd name="connsiteX117" fmla="*/ 264852 w 1508539"/>
              <a:gd name="connsiteY117" fmla="*/ 1615777 h 6858000"/>
              <a:gd name="connsiteX118" fmla="*/ 245647 w 1508539"/>
              <a:gd name="connsiteY118" fmla="*/ 1563678 h 6858000"/>
              <a:gd name="connsiteX119" fmla="*/ 258727 w 1508539"/>
              <a:gd name="connsiteY119" fmla="*/ 1519474 h 6858000"/>
              <a:gd name="connsiteX120" fmla="*/ 251469 w 1508539"/>
              <a:gd name="connsiteY120" fmla="*/ 1477995 h 6858000"/>
              <a:gd name="connsiteX121" fmla="*/ 237554 w 1508539"/>
              <a:gd name="connsiteY121" fmla="*/ 1373769 h 6858000"/>
              <a:gd name="connsiteX122" fmla="*/ 245861 w 1508539"/>
              <a:gd name="connsiteY122" fmla="*/ 1307086 h 6858000"/>
              <a:gd name="connsiteX123" fmla="*/ 247049 w 1508539"/>
              <a:gd name="connsiteY123" fmla="*/ 1189033 h 6858000"/>
              <a:gd name="connsiteX124" fmla="*/ 251734 w 1508539"/>
              <a:gd name="connsiteY124" fmla="*/ 1168288 h 6858000"/>
              <a:gd name="connsiteX125" fmla="*/ 244016 w 1508539"/>
              <a:gd name="connsiteY125" fmla="*/ 1142577 h 6858000"/>
              <a:gd name="connsiteX126" fmla="*/ 233322 w 1508539"/>
              <a:gd name="connsiteY126" fmla="*/ 1088484 h 6858000"/>
              <a:gd name="connsiteX127" fmla="*/ 222058 w 1508539"/>
              <a:gd name="connsiteY127" fmla="*/ 1016103 h 6858000"/>
              <a:gd name="connsiteX128" fmla="*/ 223514 w 1508539"/>
              <a:gd name="connsiteY128" fmla="*/ 932283 h 6858000"/>
              <a:gd name="connsiteX129" fmla="*/ 225750 w 1508539"/>
              <a:gd name="connsiteY129" fmla="*/ 915925 h 6858000"/>
              <a:gd name="connsiteX130" fmla="*/ 218379 w 1508539"/>
              <a:gd name="connsiteY130" fmla="*/ 896999 h 6858000"/>
              <a:gd name="connsiteX131" fmla="*/ 187787 w 1508539"/>
              <a:gd name="connsiteY131" fmla="*/ 821517 h 6858000"/>
              <a:gd name="connsiteX132" fmla="*/ 166737 w 1508539"/>
              <a:gd name="connsiteY132" fmla="*/ 751353 h 6858000"/>
              <a:gd name="connsiteX133" fmla="*/ 166295 w 1508539"/>
              <a:gd name="connsiteY133" fmla="*/ 721230 h 6858000"/>
              <a:gd name="connsiteX134" fmla="*/ 151966 w 1508539"/>
              <a:gd name="connsiteY134" fmla="*/ 681659 h 6858000"/>
              <a:gd name="connsiteX135" fmla="*/ 137385 w 1508539"/>
              <a:gd name="connsiteY135" fmla="*/ 635218 h 6858000"/>
              <a:gd name="connsiteX136" fmla="*/ 142396 w 1508539"/>
              <a:gd name="connsiteY136" fmla="*/ 613763 h 6858000"/>
              <a:gd name="connsiteX137" fmla="*/ 128338 w 1508539"/>
              <a:gd name="connsiteY137" fmla="*/ 598582 h 6858000"/>
              <a:gd name="connsiteX138" fmla="*/ 128019 w 1508539"/>
              <a:gd name="connsiteY138" fmla="*/ 576846 h 6858000"/>
              <a:gd name="connsiteX139" fmla="*/ 107645 w 1508539"/>
              <a:gd name="connsiteY139" fmla="*/ 530055 h 6858000"/>
              <a:gd name="connsiteX140" fmla="*/ 106893 w 1508539"/>
              <a:gd name="connsiteY140" fmla="*/ 465389 h 6858000"/>
              <a:gd name="connsiteX141" fmla="*/ 89816 w 1508539"/>
              <a:gd name="connsiteY141" fmla="*/ 424699 h 6858000"/>
              <a:gd name="connsiteX142" fmla="*/ 90191 w 1508539"/>
              <a:gd name="connsiteY142" fmla="*/ 404917 h 6858000"/>
              <a:gd name="connsiteX143" fmla="*/ 70148 w 1508539"/>
              <a:gd name="connsiteY143" fmla="*/ 367211 h 6858000"/>
              <a:gd name="connsiteX144" fmla="*/ 36452 w 1508539"/>
              <a:gd name="connsiteY144" fmla="*/ 268519 h 6858000"/>
              <a:gd name="connsiteX145" fmla="*/ 23935 w 1508539"/>
              <a:gd name="connsiteY145" fmla="*/ 160886 h 6858000"/>
              <a:gd name="connsiteX146" fmla="*/ 19312 w 1508539"/>
              <a:gd name="connsiteY146" fmla="*/ 47336 h 6858000"/>
              <a:gd name="connsiteX147" fmla="*/ 0 w 1508539"/>
              <a:gd name="connsiteY147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36976 w 1508539"/>
              <a:gd name="connsiteY6" fmla="*/ 6621207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0954 w 1508539"/>
              <a:gd name="connsiteY10" fmla="*/ 6589172 h 6858000"/>
              <a:gd name="connsiteX11" fmla="*/ 164248 w 1508539"/>
              <a:gd name="connsiteY11" fmla="*/ 6574442 h 6858000"/>
              <a:gd name="connsiteX12" fmla="*/ 164588 w 1508539"/>
              <a:gd name="connsiteY12" fmla="*/ 6568530 h 6858000"/>
              <a:gd name="connsiteX13" fmla="*/ 166997 w 1508539"/>
              <a:gd name="connsiteY13" fmla="*/ 6560674 h 6858000"/>
              <a:gd name="connsiteX14" fmla="*/ 167342 w 1508539"/>
              <a:gd name="connsiteY14" fmla="*/ 6560598 h 6858000"/>
              <a:gd name="connsiteX15" fmla="*/ 169039 w 1508539"/>
              <a:gd name="connsiteY15" fmla="*/ 6553006 h 6858000"/>
              <a:gd name="connsiteX16" fmla="*/ 173735 w 1508539"/>
              <a:gd name="connsiteY16" fmla="*/ 6514360 h 6858000"/>
              <a:gd name="connsiteX17" fmla="*/ 215389 w 1508539"/>
              <a:gd name="connsiteY17" fmla="*/ 6478062 h 6858000"/>
              <a:gd name="connsiteX18" fmla="*/ 226078 w 1508539"/>
              <a:gd name="connsiteY18" fmla="*/ 6460325 h 6858000"/>
              <a:gd name="connsiteX19" fmla="*/ 233311 w 1508539"/>
              <a:gd name="connsiteY19" fmla="*/ 6451488 h 6858000"/>
              <a:gd name="connsiteX20" fmla="*/ 234746 w 1508539"/>
              <a:gd name="connsiteY20" fmla="*/ 6451348 h 6858000"/>
              <a:gd name="connsiteX21" fmla="*/ 239104 w 1508539"/>
              <a:gd name="connsiteY21" fmla="*/ 6414240 h 6858000"/>
              <a:gd name="connsiteX22" fmla="*/ 241880 w 1508539"/>
              <a:gd name="connsiteY22" fmla="*/ 6384857 h 6858000"/>
              <a:gd name="connsiteX23" fmla="*/ 240591 w 1508539"/>
              <a:gd name="connsiteY23" fmla="*/ 6367510 h 6858000"/>
              <a:gd name="connsiteX24" fmla="*/ 244471 w 1508539"/>
              <a:gd name="connsiteY24" fmla="*/ 6349778 h 6858000"/>
              <a:gd name="connsiteX25" fmla="*/ 246136 w 1508539"/>
              <a:gd name="connsiteY25" fmla="*/ 6348250 h 6858000"/>
              <a:gd name="connsiteX26" fmla="*/ 262170 w 1508539"/>
              <a:gd name="connsiteY26" fmla="*/ 6281972 h 6858000"/>
              <a:gd name="connsiteX27" fmla="*/ 272933 w 1508539"/>
              <a:gd name="connsiteY27" fmla="*/ 6211940 h 6858000"/>
              <a:gd name="connsiteX28" fmla="*/ 314428 w 1508539"/>
              <a:gd name="connsiteY28" fmla="*/ 6113913 h 6858000"/>
              <a:gd name="connsiteX29" fmla="*/ 318721 w 1508539"/>
              <a:gd name="connsiteY29" fmla="*/ 6028119 h 6858000"/>
              <a:gd name="connsiteX30" fmla="*/ 345501 w 1508539"/>
              <a:gd name="connsiteY30" fmla="*/ 5934687 h 6858000"/>
              <a:gd name="connsiteX31" fmla="*/ 379513 w 1508539"/>
              <a:gd name="connsiteY31" fmla="*/ 5765594 h 6858000"/>
              <a:gd name="connsiteX32" fmla="*/ 411349 w 1508539"/>
              <a:gd name="connsiteY32" fmla="*/ 5693685 h 6858000"/>
              <a:gd name="connsiteX33" fmla="*/ 431404 w 1508539"/>
              <a:gd name="connsiteY33" fmla="*/ 5665173 h 6858000"/>
              <a:gd name="connsiteX34" fmla="*/ 465121 w 1508539"/>
              <a:gd name="connsiteY34" fmla="*/ 5563435 h 6858000"/>
              <a:gd name="connsiteX35" fmla="*/ 494626 w 1508539"/>
              <a:gd name="connsiteY35" fmla="*/ 5476393 h 6858000"/>
              <a:gd name="connsiteX36" fmla="*/ 525819 w 1508539"/>
              <a:gd name="connsiteY36" fmla="*/ 5396260 h 6858000"/>
              <a:gd name="connsiteX37" fmla="*/ 541800 w 1508539"/>
              <a:gd name="connsiteY37" fmla="*/ 5330009 h 6858000"/>
              <a:gd name="connsiteX38" fmla="*/ 575293 w 1508539"/>
              <a:gd name="connsiteY38" fmla="*/ 5273739 h 6858000"/>
              <a:gd name="connsiteX39" fmla="*/ 584892 w 1508539"/>
              <a:gd name="connsiteY39" fmla="*/ 5241779 h 6858000"/>
              <a:gd name="connsiteX40" fmla="*/ 596118 w 1508539"/>
              <a:gd name="connsiteY40" fmla="*/ 5225268 h 6858000"/>
              <a:gd name="connsiteX41" fmla="*/ 597138 w 1508539"/>
              <a:gd name="connsiteY41" fmla="*/ 5217684 h 6858000"/>
              <a:gd name="connsiteX42" fmla="*/ 604479 w 1508539"/>
              <a:gd name="connsiteY42" fmla="*/ 5193377 h 6858000"/>
              <a:gd name="connsiteX43" fmla="*/ 607782 w 1508539"/>
              <a:gd name="connsiteY43" fmla="*/ 5179288 h 6858000"/>
              <a:gd name="connsiteX44" fmla="*/ 608766 w 1508539"/>
              <a:gd name="connsiteY44" fmla="*/ 5173621 h 6858000"/>
              <a:gd name="connsiteX45" fmla="*/ 604400 w 1508539"/>
              <a:gd name="connsiteY45" fmla="*/ 5159961 h 6858000"/>
              <a:gd name="connsiteX46" fmla="*/ 611077 w 1508539"/>
              <a:gd name="connsiteY46" fmla="*/ 5144295 h 6858000"/>
              <a:gd name="connsiteX47" fmla="*/ 608010 w 1508539"/>
              <a:gd name="connsiteY47" fmla="*/ 5125185 h 6858000"/>
              <a:gd name="connsiteX48" fmla="*/ 614840 w 1508539"/>
              <a:gd name="connsiteY48" fmla="*/ 5121884 h 6858000"/>
              <a:gd name="connsiteX49" fmla="*/ 621876 w 1508539"/>
              <a:gd name="connsiteY49" fmla="*/ 5067850 h 6858000"/>
              <a:gd name="connsiteX50" fmla="*/ 624607 w 1508539"/>
              <a:gd name="connsiteY50" fmla="*/ 5060861 h 6858000"/>
              <a:gd name="connsiteX51" fmla="*/ 621311 w 1508539"/>
              <a:gd name="connsiteY51" fmla="*/ 5034192 h 6858000"/>
              <a:gd name="connsiteX52" fmla="*/ 622865 w 1508539"/>
              <a:gd name="connsiteY52" fmla="*/ 4993030 h 6858000"/>
              <a:gd name="connsiteX53" fmla="*/ 629774 w 1508539"/>
              <a:gd name="connsiteY53" fmla="*/ 4946844 h 6858000"/>
              <a:gd name="connsiteX54" fmla="*/ 625630 w 1508539"/>
              <a:gd name="connsiteY54" fmla="*/ 4932692 h 6858000"/>
              <a:gd name="connsiteX55" fmla="*/ 641033 w 1508539"/>
              <a:gd name="connsiteY55" fmla="*/ 4858827 h 6858000"/>
              <a:gd name="connsiteX56" fmla="*/ 646936 w 1508539"/>
              <a:gd name="connsiteY56" fmla="*/ 4821170 h 6858000"/>
              <a:gd name="connsiteX57" fmla="*/ 651669 w 1508539"/>
              <a:gd name="connsiteY57" fmla="*/ 4780965 h 6858000"/>
              <a:gd name="connsiteX58" fmla="*/ 652962 w 1508539"/>
              <a:gd name="connsiteY58" fmla="*/ 4750867 h 6858000"/>
              <a:gd name="connsiteX59" fmla="*/ 650769 w 1508539"/>
              <a:gd name="connsiteY59" fmla="*/ 4690749 h 6858000"/>
              <a:gd name="connsiteX60" fmla="*/ 646249 w 1508539"/>
              <a:gd name="connsiteY60" fmla="*/ 4584173 h 6858000"/>
              <a:gd name="connsiteX61" fmla="*/ 641332 w 1508539"/>
              <a:gd name="connsiteY61" fmla="*/ 4444346 h 6858000"/>
              <a:gd name="connsiteX62" fmla="*/ 637897 w 1508539"/>
              <a:gd name="connsiteY62" fmla="*/ 4375228 h 6858000"/>
              <a:gd name="connsiteX63" fmla="*/ 618550 w 1508539"/>
              <a:gd name="connsiteY63" fmla="*/ 4214165 h 6858000"/>
              <a:gd name="connsiteX64" fmla="*/ 622623 w 1508539"/>
              <a:gd name="connsiteY64" fmla="*/ 4090296 h 6858000"/>
              <a:gd name="connsiteX65" fmla="*/ 607879 w 1508539"/>
              <a:gd name="connsiteY65" fmla="*/ 4033999 h 6858000"/>
              <a:gd name="connsiteX66" fmla="*/ 609028 w 1508539"/>
              <a:gd name="connsiteY66" fmla="*/ 4031933 h 6858000"/>
              <a:gd name="connsiteX67" fmla="*/ 607604 w 1508539"/>
              <a:gd name="connsiteY67" fmla="*/ 4013953 h 6858000"/>
              <a:gd name="connsiteX68" fmla="*/ 593899 w 1508539"/>
              <a:gd name="connsiteY68" fmla="*/ 3974753 h 6858000"/>
              <a:gd name="connsiteX69" fmla="*/ 595497 w 1508539"/>
              <a:gd name="connsiteY69" fmla="*/ 3969950 h 6858000"/>
              <a:gd name="connsiteX70" fmla="*/ 588919 w 1508539"/>
              <a:gd name="connsiteY70" fmla="*/ 3933779 h 6858000"/>
              <a:gd name="connsiteX71" fmla="*/ 590250 w 1508539"/>
              <a:gd name="connsiteY71" fmla="*/ 3933093 h 6858000"/>
              <a:gd name="connsiteX72" fmla="*/ 594604 w 1508539"/>
              <a:gd name="connsiteY72" fmla="*/ 3922082 h 6858000"/>
              <a:gd name="connsiteX73" fmla="*/ 599682 w 1508539"/>
              <a:gd name="connsiteY73" fmla="*/ 3901461 h 6858000"/>
              <a:gd name="connsiteX74" fmla="*/ 622276 w 1508539"/>
              <a:gd name="connsiteY74" fmla="*/ 3813873 h 6858000"/>
              <a:gd name="connsiteX75" fmla="*/ 621701 w 1508539"/>
              <a:gd name="connsiteY75" fmla="*/ 3806161 h 6858000"/>
              <a:gd name="connsiteX76" fmla="*/ 622008 w 1508539"/>
              <a:gd name="connsiteY76" fmla="*/ 3805957 h 6858000"/>
              <a:gd name="connsiteX77" fmla="*/ 622035 w 1508539"/>
              <a:gd name="connsiteY77" fmla="*/ 3797724 h 6858000"/>
              <a:gd name="connsiteX78" fmla="*/ 620650 w 1508539"/>
              <a:gd name="connsiteY78" fmla="*/ 3792098 h 6858000"/>
              <a:gd name="connsiteX79" fmla="*/ 619534 w 1508539"/>
              <a:gd name="connsiteY79" fmla="*/ 3777135 h 6858000"/>
              <a:gd name="connsiteX80" fmla="*/ 621267 w 1508539"/>
              <a:gd name="connsiteY80" fmla="*/ 3771656 h 6858000"/>
              <a:gd name="connsiteX81" fmla="*/ 625010 w 1508539"/>
              <a:gd name="connsiteY81" fmla="*/ 3769007 h 6858000"/>
              <a:gd name="connsiteX82" fmla="*/ 624476 w 1508539"/>
              <a:gd name="connsiteY82" fmla="*/ 3767709 h 6858000"/>
              <a:gd name="connsiteX83" fmla="*/ 633172 w 1508539"/>
              <a:gd name="connsiteY83" fmla="*/ 3738082 h 6858000"/>
              <a:gd name="connsiteX84" fmla="*/ 640518 w 1508539"/>
              <a:gd name="connsiteY84" fmla="*/ 3673397 h 6858000"/>
              <a:gd name="connsiteX85" fmla="*/ 639814 w 1508539"/>
              <a:gd name="connsiteY85" fmla="*/ 3637109 h 6858000"/>
              <a:gd name="connsiteX86" fmla="*/ 643257 w 1508539"/>
              <a:gd name="connsiteY86" fmla="*/ 3536883 h 6858000"/>
              <a:gd name="connsiteX87" fmla="*/ 650795 w 1508539"/>
              <a:gd name="connsiteY87" fmla="*/ 3435652 h 6858000"/>
              <a:gd name="connsiteX88" fmla="*/ 652466 w 1508539"/>
              <a:gd name="connsiteY88" fmla="*/ 3307769 h 6858000"/>
              <a:gd name="connsiteX89" fmla="*/ 670029 w 1508539"/>
              <a:gd name="connsiteY89" fmla="*/ 3250522 h 6858000"/>
              <a:gd name="connsiteX90" fmla="*/ 670454 w 1508539"/>
              <a:gd name="connsiteY90" fmla="*/ 3229163 h 6858000"/>
              <a:gd name="connsiteX91" fmla="*/ 672277 w 1508539"/>
              <a:gd name="connsiteY91" fmla="*/ 3217217 h 6858000"/>
              <a:gd name="connsiteX92" fmla="*/ 659112 w 1508539"/>
              <a:gd name="connsiteY92" fmla="*/ 3183755 h 6858000"/>
              <a:gd name="connsiteX93" fmla="*/ 659613 w 1508539"/>
              <a:gd name="connsiteY93" fmla="*/ 3178642 h 6858000"/>
              <a:gd name="connsiteX94" fmla="*/ 647213 w 1508539"/>
              <a:gd name="connsiteY94" fmla="*/ 3158586 h 6858000"/>
              <a:gd name="connsiteX95" fmla="*/ 632398 w 1508539"/>
              <a:gd name="connsiteY95" fmla="*/ 3129034 h 6858000"/>
              <a:gd name="connsiteX96" fmla="*/ 633063 w 1508539"/>
              <a:gd name="connsiteY96" fmla="*/ 3126682 h 6858000"/>
              <a:gd name="connsiteX97" fmla="*/ 623931 w 1508539"/>
              <a:gd name="connsiteY97" fmla="*/ 3114519 h 6858000"/>
              <a:gd name="connsiteX98" fmla="*/ 610540 w 1508539"/>
              <a:gd name="connsiteY98" fmla="*/ 3106272 h 6858000"/>
              <a:gd name="connsiteX99" fmla="*/ 583270 w 1508539"/>
              <a:gd name="connsiteY99" fmla="*/ 2958185 h 6858000"/>
              <a:gd name="connsiteX100" fmla="*/ 525884 w 1508539"/>
              <a:gd name="connsiteY100" fmla="*/ 2762989 h 6858000"/>
              <a:gd name="connsiteX101" fmla="*/ 474802 w 1508539"/>
              <a:gd name="connsiteY101" fmla="*/ 2554718 h 6858000"/>
              <a:gd name="connsiteX102" fmla="*/ 454896 w 1508539"/>
              <a:gd name="connsiteY102" fmla="*/ 2485734 h 6858000"/>
              <a:gd name="connsiteX103" fmla="*/ 445619 w 1508539"/>
              <a:gd name="connsiteY103" fmla="*/ 2447068 h 6858000"/>
              <a:gd name="connsiteX104" fmla="*/ 432580 w 1508539"/>
              <a:gd name="connsiteY104" fmla="*/ 2425819 h 6858000"/>
              <a:gd name="connsiteX105" fmla="*/ 438579 w 1508539"/>
              <a:gd name="connsiteY105" fmla="*/ 2402874 h 6858000"/>
              <a:gd name="connsiteX106" fmla="*/ 441191 w 1508539"/>
              <a:gd name="connsiteY106" fmla="*/ 2381443 h 6858000"/>
              <a:gd name="connsiteX107" fmla="*/ 417520 w 1508539"/>
              <a:gd name="connsiteY107" fmla="*/ 2261920 h 6858000"/>
              <a:gd name="connsiteX108" fmla="*/ 407407 w 1508539"/>
              <a:gd name="connsiteY108" fmla="*/ 2195378 h 6858000"/>
              <a:gd name="connsiteX109" fmla="*/ 391624 w 1508539"/>
              <a:gd name="connsiteY109" fmla="*/ 2155135 h 6858000"/>
              <a:gd name="connsiteX110" fmla="*/ 389082 w 1508539"/>
              <a:gd name="connsiteY110" fmla="*/ 2118008 h 6858000"/>
              <a:gd name="connsiteX111" fmla="*/ 390075 w 1508539"/>
              <a:gd name="connsiteY111" fmla="*/ 2050531 h 6858000"/>
              <a:gd name="connsiteX112" fmla="*/ 381881 w 1508539"/>
              <a:gd name="connsiteY112" fmla="*/ 1963269 h 6858000"/>
              <a:gd name="connsiteX113" fmla="*/ 363059 w 1508539"/>
              <a:gd name="connsiteY113" fmla="*/ 1906352 h 6858000"/>
              <a:gd name="connsiteX114" fmla="*/ 339616 w 1508539"/>
              <a:gd name="connsiteY114" fmla="*/ 1861531 h 6858000"/>
              <a:gd name="connsiteX115" fmla="*/ 293415 w 1508539"/>
              <a:gd name="connsiteY115" fmla="*/ 1732919 h 6858000"/>
              <a:gd name="connsiteX116" fmla="*/ 265726 w 1508539"/>
              <a:gd name="connsiteY116" fmla="*/ 1663540 h 6858000"/>
              <a:gd name="connsiteX117" fmla="*/ 264852 w 1508539"/>
              <a:gd name="connsiteY117" fmla="*/ 1615777 h 6858000"/>
              <a:gd name="connsiteX118" fmla="*/ 245647 w 1508539"/>
              <a:gd name="connsiteY118" fmla="*/ 1563678 h 6858000"/>
              <a:gd name="connsiteX119" fmla="*/ 258727 w 1508539"/>
              <a:gd name="connsiteY119" fmla="*/ 1519474 h 6858000"/>
              <a:gd name="connsiteX120" fmla="*/ 251469 w 1508539"/>
              <a:gd name="connsiteY120" fmla="*/ 1477995 h 6858000"/>
              <a:gd name="connsiteX121" fmla="*/ 237554 w 1508539"/>
              <a:gd name="connsiteY121" fmla="*/ 1373769 h 6858000"/>
              <a:gd name="connsiteX122" fmla="*/ 245861 w 1508539"/>
              <a:gd name="connsiteY122" fmla="*/ 1307086 h 6858000"/>
              <a:gd name="connsiteX123" fmla="*/ 247049 w 1508539"/>
              <a:gd name="connsiteY123" fmla="*/ 1189033 h 6858000"/>
              <a:gd name="connsiteX124" fmla="*/ 251734 w 1508539"/>
              <a:gd name="connsiteY124" fmla="*/ 1168288 h 6858000"/>
              <a:gd name="connsiteX125" fmla="*/ 244016 w 1508539"/>
              <a:gd name="connsiteY125" fmla="*/ 1142577 h 6858000"/>
              <a:gd name="connsiteX126" fmla="*/ 233322 w 1508539"/>
              <a:gd name="connsiteY126" fmla="*/ 1088484 h 6858000"/>
              <a:gd name="connsiteX127" fmla="*/ 222058 w 1508539"/>
              <a:gd name="connsiteY127" fmla="*/ 1016103 h 6858000"/>
              <a:gd name="connsiteX128" fmla="*/ 223514 w 1508539"/>
              <a:gd name="connsiteY128" fmla="*/ 932283 h 6858000"/>
              <a:gd name="connsiteX129" fmla="*/ 225750 w 1508539"/>
              <a:gd name="connsiteY129" fmla="*/ 915925 h 6858000"/>
              <a:gd name="connsiteX130" fmla="*/ 218379 w 1508539"/>
              <a:gd name="connsiteY130" fmla="*/ 896999 h 6858000"/>
              <a:gd name="connsiteX131" fmla="*/ 187787 w 1508539"/>
              <a:gd name="connsiteY131" fmla="*/ 821517 h 6858000"/>
              <a:gd name="connsiteX132" fmla="*/ 166737 w 1508539"/>
              <a:gd name="connsiteY132" fmla="*/ 751353 h 6858000"/>
              <a:gd name="connsiteX133" fmla="*/ 166295 w 1508539"/>
              <a:gd name="connsiteY133" fmla="*/ 721230 h 6858000"/>
              <a:gd name="connsiteX134" fmla="*/ 151966 w 1508539"/>
              <a:gd name="connsiteY134" fmla="*/ 681659 h 6858000"/>
              <a:gd name="connsiteX135" fmla="*/ 137385 w 1508539"/>
              <a:gd name="connsiteY135" fmla="*/ 635218 h 6858000"/>
              <a:gd name="connsiteX136" fmla="*/ 142396 w 1508539"/>
              <a:gd name="connsiteY136" fmla="*/ 613763 h 6858000"/>
              <a:gd name="connsiteX137" fmla="*/ 128338 w 1508539"/>
              <a:gd name="connsiteY137" fmla="*/ 598582 h 6858000"/>
              <a:gd name="connsiteX138" fmla="*/ 128019 w 1508539"/>
              <a:gd name="connsiteY138" fmla="*/ 576846 h 6858000"/>
              <a:gd name="connsiteX139" fmla="*/ 107645 w 1508539"/>
              <a:gd name="connsiteY139" fmla="*/ 530055 h 6858000"/>
              <a:gd name="connsiteX140" fmla="*/ 106893 w 1508539"/>
              <a:gd name="connsiteY140" fmla="*/ 465389 h 6858000"/>
              <a:gd name="connsiteX141" fmla="*/ 89816 w 1508539"/>
              <a:gd name="connsiteY141" fmla="*/ 424699 h 6858000"/>
              <a:gd name="connsiteX142" fmla="*/ 90191 w 1508539"/>
              <a:gd name="connsiteY142" fmla="*/ 404917 h 6858000"/>
              <a:gd name="connsiteX143" fmla="*/ 70148 w 1508539"/>
              <a:gd name="connsiteY143" fmla="*/ 367211 h 6858000"/>
              <a:gd name="connsiteX144" fmla="*/ 36452 w 1508539"/>
              <a:gd name="connsiteY144" fmla="*/ 268519 h 6858000"/>
              <a:gd name="connsiteX145" fmla="*/ 23935 w 1508539"/>
              <a:gd name="connsiteY145" fmla="*/ 160886 h 6858000"/>
              <a:gd name="connsiteX146" fmla="*/ 19312 w 1508539"/>
              <a:gd name="connsiteY146" fmla="*/ 47336 h 6858000"/>
              <a:gd name="connsiteX147" fmla="*/ 0 w 1508539"/>
              <a:gd name="connsiteY147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0954 w 1508539"/>
              <a:gd name="connsiteY10" fmla="*/ 6589172 h 6858000"/>
              <a:gd name="connsiteX11" fmla="*/ 164248 w 1508539"/>
              <a:gd name="connsiteY11" fmla="*/ 6574442 h 6858000"/>
              <a:gd name="connsiteX12" fmla="*/ 164588 w 1508539"/>
              <a:gd name="connsiteY12" fmla="*/ 6568530 h 6858000"/>
              <a:gd name="connsiteX13" fmla="*/ 166997 w 1508539"/>
              <a:gd name="connsiteY13" fmla="*/ 6560674 h 6858000"/>
              <a:gd name="connsiteX14" fmla="*/ 167342 w 1508539"/>
              <a:gd name="connsiteY14" fmla="*/ 6560598 h 6858000"/>
              <a:gd name="connsiteX15" fmla="*/ 169039 w 1508539"/>
              <a:gd name="connsiteY15" fmla="*/ 6553006 h 6858000"/>
              <a:gd name="connsiteX16" fmla="*/ 173735 w 1508539"/>
              <a:gd name="connsiteY16" fmla="*/ 6514360 h 6858000"/>
              <a:gd name="connsiteX17" fmla="*/ 215389 w 1508539"/>
              <a:gd name="connsiteY17" fmla="*/ 6478062 h 6858000"/>
              <a:gd name="connsiteX18" fmla="*/ 226078 w 1508539"/>
              <a:gd name="connsiteY18" fmla="*/ 6460325 h 6858000"/>
              <a:gd name="connsiteX19" fmla="*/ 233311 w 1508539"/>
              <a:gd name="connsiteY19" fmla="*/ 6451488 h 6858000"/>
              <a:gd name="connsiteX20" fmla="*/ 234746 w 1508539"/>
              <a:gd name="connsiteY20" fmla="*/ 6451348 h 6858000"/>
              <a:gd name="connsiteX21" fmla="*/ 239104 w 1508539"/>
              <a:gd name="connsiteY21" fmla="*/ 6414240 h 6858000"/>
              <a:gd name="connsiteX22" fmla="*/ 241880 w 1508539"/>
              <a:gd name="connsiteY22" fmla="*/ 6384857 h 6858000"/>
              <a:gd name="connsiteX23" fmla="*/ 240591 w 1508539"/>
              <a:gd name="connsiteY23" fmla="*/ 6367510 h 6858000"/>
              <a:gd name="connsiteX24" fmla="*/ 244471 w 1508539"/>
              <a:gd name="connsiteY24" fmla="*/ 6349778 h 6858000"/>
              <a:gd name="connsiteX25" fmla="*/ 246136 w 1508539"/>
              <a:gd name="connsiteY25" fmla="*/ 6348250 h 6858000"/>
              <a:gd name="connsiteX26" fmla="*/ 262170 w 1508539"/>
              <a:gd name="connsiteY26" fmla="*/ 6281972 h 6858000"/>
              <a:gd name="connsiteX27" fmla="*/ 272933 w 1508539"/>
              <a:gd name="connsiteY27" fmla="*/ 6211940 h 6858000"/>
              <a:gd name="connsiteX28" fmla="*/ 314428 w 1508539"/>
              <a:gd name="connsiteY28" fmla="*/ 6113913 h 6858000"/>
              <a:gd name="connsiteX29" fmla="*/ 318721 w 1508539"/>
              <a:gd name="connsiteY29" fmla="*/ 6028119 h 6858000"/>
              <a:gd name="connsiteX30" fmla="*/ 345501 w 1508539"/>
              <a:gd name="connsiteY30" fmla="*/ 5934687 h 6858000"/>
              <a:gd name="connsiteX31" fmla="*/ 379513 w 1508539"/>
              <a:gd name="connsiteY31" fmla="*/ 5765594 h 6858000"/>
              <a:gd name="connsiteX32" fmla="*/ 411349 w 1508539"/>
              <a:gd name="connsiteY32" fmla="*/ 5693685 h 6858000"/>
              <a:gd name="connsiteX33" fmla="*/ 431404 w 1508539"/>
              <a:gd name="connsiteY33" fmla="*/ 5665173 h 6858000"/>
              <a:gd name="connsiteX34" fmla="*/ 465121 w 1508539"/>
              <a:gd name="connsiteY34" fmla="*/ 5563435 h 6858000"/>
              <a:gd name="connsiteX35" fmla="*/ 494626 w 1508539"/>
              <a:gd name="connsiteY35" fmla="*/ 5476393 h 6858000"/>
              <a:gd name="connsiteX36" fmla="*/ 525819 w 1508539"/>
              <a:gd name="connsiteY36" fmla="*/ 5396260 h 6858000"/>
              <a:gd name="connsiteX37" fmla="*/ 541800 w 1508539"/>
              <a:gd name="connsiteY37" fmla="*/ 5330009 h 6858000"/>
              <a:gd name="connsiteX38" fmla="*/ 575293 w 1508539"/>
              <a:gd name="connsiteY38" fmla="*/ 5273739 h 6858000"/>
              <a:gd name="connsiteX39" fmla="*/ 584892 w 1508539"/>
              <a:gd name="connsiteY39" fmla="*/ 5241779 h 6858000"/>
              <a:gd name="connsiteX40" fmla="*/ 596118 w 1508539"/>
              <a:gd name="connsiteY40" fmla="*/ 5225268 h 6858000"/>
              <a:gd name="connsiteX41" fmla="*/ 597138 w 1508539"/>
              <a:gd name="connsiteY41" fmla="*/ 5217684 h 6858000"/>
              <a:gd name="connsiteX42" fmla="*/ 604479 w 1508539"/>
              <a:gd name="connsiteY42" fmla="*/ 5193377 h 6858000"/>
              <a:gd name="connsiteX43" fmla="*/ 607782 w 1508539"/>
              <a:gd name="connsiteY43" fmla="*/ 5179288 h 6858000"/>
              <a:gd name="connsiteX44" fmla="*/ 608766 w 1508539"/>
              <a:gd name="connsiteY44" fmla="*/ 5173621 h 6858000"/>
              <a:gd name="connsiteX45" fmla="*/ 604400 w 1508539"/>
              <a:gd name="connsiteY45" fmla="*/ 5159961 h 6858000"/>
              <a:gd name="connsiteX46" fmla="*/ 611077 w 1508539"/>
              <a:gd name="connsiteY46" fmla="*/ 5144295 h 6858000"/>
              <a:gd name="connsiteX47" fmla="*/ 608010 w 1508539"/>
              <a:gd name="connsiteY47" fmla="*/ 5125185 h 6858000"/>
              <a:gd name="connsiteX48" fmla="*/ 614840 w 1508539"/>
              <a:gd name="connsiteY48" fmla="*/ 5121884 h 6858000"/>
              <a:gd name="connsiteX49" fmla="*/ 621876 w 1508539"/>
              <a:gd name="connsiteY49" fmla="*/ 5067850 h 6858000"/>
              <a:gd name="connsiteX50" fmla="*/ 624607 w 1508539"/>
              <a:gd name="connsiteY50" fmla="*/ 5060861 h 6858000"/>
              <a:gd name="connsiteX51" fmla="*/ 621311 w 1508539"/>
              <a:gd name="connsiteY51" fmla="*/ 5034192 h 6858000"/>
              <a:gd name="connsiteX52" fmla="*/ 622865 w 1508539"/>
              <a:gd name="connsiteY52" fmla="*/ 4993030 h 6858000"/>
              <a:gd name="connsiteX53" fmla="*/ 629774 w 1508539"/>
              <a:gd name="connsiteY53" fmla="*/ 4946844 h 6858000"/>
              <a:gd name="connsiteX54" fmla="*/ 625630 w 1508539"/>
              <a:gd name="connsiteY54" fmla="*/ 4932692 h 6858000"/>
              <a:gd name="connsiteX55" fmla="*/ 641033 w 1508539"/>
              <a:gd name="connsiteY55" fmla="*/ 4858827 h 6858000"/>
              <a:gd name="connsiteX56" fmla="*/ 646936 w 1508539"/>
              <a:gd name="connsiteY56" fmla="*/ 4821170 h 6858000"/>
              <a:gd name="connsiteX57" fmla="*/ 651669 w 1508539"/>
              <a:gd name="connsiteY57" fmla="*/ 4780965 h 6858000"/>
              <a:gd name="connsiteX58" fmla="*/ 652962 w 1508539"/>
              <a:gd name="connsiteY58" fmla="*/ 4750867 h 6858000"/>
              <a:gd name="connsiteX59" fmla="*/ 650769 w 1508539"/>
              <a:gd name="connsiteY59" fmla="*/ 4690749 h 6858000"/>
              <a:gd name="connsiteX60" fmla="*/ 646249 w 1508539"/>
              <a:gd name="connsiteY60" fmla="*/ 4584173 h 6858000"/>
              <a:gd name="connsiteX61" fmla="*/ 641332 w 1508539"/>
              <a:gd name="connsiteY61" fmla="*/ 4444346 h 6858000"/>
              <a:gd name="connsiteX62" fmla="*/ 637897 w 1508539"/>
              <a:gd name="connsiteY62" fmla="*/ 4375228 h 6858000"/>
              <a:gd name="connsiteX63" fmla="*/ 618550 w 1508539"/>
              <a:gd name="connsiteY63" fmla="*/ 4214165 h 6858000"/>
              <a:gd name="connsiteX64" fmla="*/ 622623 w 1508539"/>
              <a:gd name="connsiteY64" fmla="*/ 4090296 h 6858000"/>
              <a:gd name="connsiteX65" fmla="*/ 607879 w 1508539"/>
              <a:gd name="connsiteY65" fmla="*/ 4033999 h 6858000"/>
              <a:gd name="connsiteX66" fmla="*/ 609028 w 1508539"/>
              <a:gd name="connsiteY66" fmla="*/ 4031933 h 6858000"/>
              <a:gd name="connsiteX67" fmla="*/ 607604 w 1508539"/>
              <a:gd name="connsiteY67" fmla="*/ 4013953 h 6858000"/>
              <a:gd name="connsiteX68" fmla="*/ 593899 w 1508539"/>
              <a:gd name="connsiteY68" fmla="*/ 3974753 h 6858000"/>
              <a:gd name="connsiteX69" fmla="*/ 595497 w 1508539"/>
              <a:gd name="connsiteY69" fmla="*/ 3969950 h 6858000"/>
              <a:gd name="connsiteX70" fmla="*/ 588919 w 1508539"/>
              <a:gd name="connsiteY70" fmla="*/ 3933779 h 6858000"/>
              <a:gd name="connsiteX71" fmla="*/ 590250 w 1508539"/>
              <a:gd name="connsiteY71" fmla="*/ 3933093 h 6858000"/>
              <a:gd name="connsiteX72" fmla="*/ 594604 w 1508539"/>
              <a:gd name="connsiteY72" fmla="*/ 3922082 h 6858000"/>
              <a:gd name="connsiteX73" fmla="*/ 599682 w 1508539"/>
              <a:gd name="connsiteY73" fmla="*/ 3901461 h 6858000"/>
              <a:gd name="connsiteX74" fmla="*/ 622276 w 1508539"/>
              <a:gd name="connsiteY74" fmla="*/ 3813873 h 6858000"/>
              <a:gd name="connsiteX75" fmla="*/ 621701 w 1508539"/>
              <a:gd name="connsiteY75" fmla="*/ 3806161 h 6858000"/>
              <a:gd name="connsiteX76" fmla="*/ 622008 w 1508539"/>
              <a:gd name="connsiteY76" fmla="*/ 3805957 h 6858000"/>
              <a:gd name="connsiteX77" fmla="*/ 622035 w 1508539"/>
              <a:gd name="connsiteY77" fmla="*/ 3797724 h 6858000"/>
              <a:gd name="connsiteX78" fmla="*/ 620650 w 1508539"/>
              <a:gd name="connsiteY78" fmla="*/ 3792098 h 6858000"/>
              <a:gd name="connsiteX79" fmla="*/ 619534 w 1508539"/>
              <a:gd name="connsiteY79" fmla="*/ 3777135 h 6858000"/>
              <a:gd name="connsiteX80" fmla="*/ 621267 w 1508539"/>
              <a:gd name="connsiteY80" fmla="*/ 3771656 h 6858000"/>
              <a:gd name="connsiteX81" fmla="*/ 625010 w 1508539"/>
              <a:gd name="connsiteY81" fmla="*/ 3769007 h 6858000"/>
              <a:gd name="connsiteX82" fmla="*/ 624476 w 1508539"/>
              <a:gd name="connsiteY82" fmla="*/ 3767709 h 6858000"/>
              <a:gd name="connsiteX83" fmla="*/ 633172 w 1508539"/>
              <a:gd name="connsiteY83" fmla="*/ 3738082 h 6858000"/>
              <a:gd name="connsiteX84" fmla="*/ 640518 w 1508539"/>
              <a:gd name="connsiteY84" fmla="*/ 3673397 h 6858000"/>
              <a:gd name="connsiteX85" fmla="*/ 639814 w 1508539"/>
              <a:gd name="connsiteY85" fmla="*/ 3637109 h 6858000"/>
              <a:gd name="connsiteX86" fmla="*/ 643257 w 1508539"/>
              <a:gd name="connsiteY86" fmla="*/ 3536883 h 6858000"/>
              <a:gd name="connsiteX87" fmla="*/ 650795 w 1508539"/>
              <a:gd name="connsiteY87" fmla="*/ 3435652 h 6858000"/>
              <a:gd name="connsiteX88" fmla="*/ 652466 w 1508539"/>
              <a:gd name="connsiteY88" fmla="*/ 3307769 h 6858000"/>
              <a:gd name="connsiteX89" fmla="*/ 670029 w 1508539"/>
              <a:gd name="connsiteY89" fmla="*/ 3250522 h 6858000"/>
              <a:gd name="connsiteX90" fmla="*/ 670454 w 1508539"/>
              <a:gd name="connsiteY90" fmla="*/ 3229163 h 6858000"/>
              <a:gd name="connsiteX91" fmla="*/ 672277 w 1508539"/>
              <a:gd name="connsiteY91" fmla="*/ 3217217 h 6858000"/>
              <a:gd name="connsiteX92" fmla="*/ 659112 w 1508539"/>
              <a:gd name="connsiteY92" fmla="*/ 3183755 h 6858000"/>
              <a:gd name="connsiteX93" fmla="*/ 659613 w 1508539"/>
              <a:gd name="connsiteY93" fmla="*/ 3178642 h 6858000"/>
              <a:gd name="connsiteX94" fmla="*/ 647213 w 1508539"/>
              <a:gd name="connsiteY94" fmla="*/ 3158586 h 6858000"/>
              <a:gd name="connsiteX95" fmla="*/ 632398 w 1508539"/>
              <a:gd name="connsiteY95" fmla="*/ 3129034 h 6858000"/>
              <a:gd name="connsiteX96" fmla="*/ 633063 w 1508539"/>
              <a:gd name="connsiteY96" fmla="*/ 3126682 h 6858000"/>
              <a:gd name="connsiteX97" fmla="*/ 623931 w 1508539"/>
              <a:gd name="connsiteY97" fmla="*/ 3114519 h 6858000"/>
              <a:gd name="connsiteX98" fmla="*/ 610540 w 1508539"/>
              <a:gd name="connsiteY98" fmla="*/ 3106272 h 6858000"/>
              <a:gd name="connsiteX99" fmla="*/ 583270 w 1508539"/>
              <a:gd name="connsiteY99" fmla="*/ 2958185 h 6858000"/>
              <a:gd name="connsiteX100" fmla="*/ 525884 w 1508539"/>
              <a:gd name="connsiteY100" fmla="*/ 2762989 h 6858000"/>
              <a:gd name="connsiteX101" fmla="*/ 474802 w 1508539"/>
              <a:gd name="connsiteY101" fmla="*/ 2554718 h 6858000"/>
              <a:gd name="connsiteX102" fmla="*/ 454896 w 1508539"/>
              <a:gd name="connsiteY102" fmla="*/ 2485734 h 6858000"/>
              <a:gd name="connsiteX103" fmla="*/ 445619 w 1508539"/>
              <a:gd name="connsiteY103" fmla="*/ 2447068 h 6858000"/>
              <a:gd name="connsiteX104" fmla="*/ 432580 w 1508539"/>
              <a:gd name="connsiteY104" fmla="*/ 2425819 h 6858000"/>
              <a:gd name="connsiteX105" fmla="*/ 438579 w 1508539"/>
              <a:gd name="connsiteY105" fmla="*/ 2402874 h 6858000"/>
              <a:gd name="connsiteX106" fmla="*/ 441191 w 1508539"/>
              <a:gd name="connsiteY106" fmla="*/ 2381443 h 6858000"/>
              <a:gd name="connsiteX107" fmla="*/ 417520 w 1508539"/>
              <a:gd name="connsiteY107" fmla="*/ 2261920 h 6858000"/>
              <a:gd name="connsiteX108" fmla="*/ 407407 w 1508539"/>
              <a:gd name="connsiteY108" fmla="*/ 2195378 h 6858000"/>
              <a:gd name="connsiteX109" fmla="*/ 391624 w 1508539"/>
              <a:gd name="connsiteY109" fmla="*/ 2155135 h 6858000"/>
              <a:gd name="connsiteX110" fmla="*/ 389082 w 1508539"/>
              <a:gd name="connsiteY110" fmla="*/ 2118008 h 6858000"/>
              <a:gd name="connsiteX111" fmla="*/ 390075 w 1508539"/>
              <a:gd name="connsiteY111" fmla="*/ 2050531 h 6858000"/>
              <a:gd name="connsiteX112" fmla="*/ 381881 w 1508539"/>
              <a:gd name="connsiteY112" fmla="*/ 1963269 h 6858000"/>
              <a:gd name="connsiteX113" fmla="*/ 363059 w 1508539"/>
              <a:gd name="connsiteY113" fmla="*/ 1906352 h 6858000"/>
              <a:gd name="connsiteX114" fmla="*/ 339616 w 1508539"/>
              <a:gd name="connsiteY114" fmla="*/ 1861531 h 6858000"/>
              <a:gd name="connsiteX115" fmla="*/ 293415 w 1508539"/>
              <a:gd name="connsiteY115" fmla="*/ 1732919 h 6858000"/>
              <a:gd name="connsiteX116" fmla="*/ 265726 w 1508539"/>
              <a:gd name="connsiteY116" fmla="*/ 1663540 h 6858000"/>
              <a:gd name="connsiteX117" fmla="*/ 264852 w 1508539"/>
              <a:gd name="connsiteY117" fmla="*/ 1615777 h 6858000"/>
              <a:gd name="connsiteX118" fmla="*/ 245647 w 1508539"/>
              <a:gd name="connsiteY118" fmla="*/ 1563678 h 6858000"/>
              <a:gd name="connsiteX119" fmla="*/ 258727 w 1508539"/>
              <a:gd name="connsiteY119" fmla="*/ 1519474 h 6858000"/>
              <a:gd name="connsiteX120" fmla="*/ 251469 w 1508539"/>
              <a:gd name="connsiteY120" fmla="*/ 1477995 h 6858000"/>
              <a:gd name="connsiteX121" fmla="*/ 237554 w 1508539"/>
              <a:gd name="connsiteY121" fmla="*/ 1373769 h 6858000"/>
              <a:gd name="connsiteX122" fmla="*/ 245861 w 1508539"/>
              <a:gd name="connsiteY122" fmla="*/ 1307086 h 6858000"/>
              <a:gd name="connsiteX123" fmla="*/ 247049 w 1508539"/>
              <a:gd name="connsiteY123" fmla="*/ 1189033 h 6858000"/>
              <a:gd name="connsiteX124" fmla="*/ 251734 w 1508539"/>
              <a:gd name="connsiteY124" fmla="*/ 1168288 h 6858000"/>
              <a:gd name="connsiteX125" fmla="*/ 244016 w 1508539"/>
              <a:gd name="connsiteY125" fmla="*/ 1142577 h 6858000"/>
              <a:gd name="connsiteX126" fmla="*/ 233322 w 1508539"/>
              <a:gd name="connsiteY126" fmla="*/ 1088484 h 6858000"/>
              <a:gd name="connsiteX127" fmla="*/ 222058 w 1508539"/>
              <a:gd name="connsiteY127" fmla="*/ 1016103 h 6858000"/>
              <a:gd name="connsiteX128" fmla="*/ 223514 w 1508539"/>
              <a:gd name="connsiteY128" fmla="*/ 932283 h 6858000"/>
              <a:gd name="connsiteX129" fmla="*/ 225750 w 1508539"/>
              <a:gd name="connsiteY129" fmla="*/ 915925 h 6858000"/>
              <a:gd name="connsiteX130" fmla="*/ 218379 w 1508539"/>
              <a:gd name="connsiteY130" fmla="*/ 896999 h 6858000"/>
              <a:gd name="connsiteX131" fmla="*/ 187787 w 1508539"/>
              <a:gd name="connsiteY131" fmla="*/ 821517 h 6858000"/>
              <a:gd name="connsiteX132" fmla="*/ 166737 w 1508539"/>
              <a:gd name="connsiteY132" fmla="*/ 751353 h 6858000"/>
              <a:gd name="connsiteX133" fmla="*/ 166295 w 1508539"/>
              <a:gd name="connsiteY133" fmla="*/ 721230 h 6858000"/>
              <a:gd name="connsiteX134" fmla="*/ 151966 w 1508539"/>
              <a:gd name="connsiteY134" fmla="*/ 681659 h 6858000"/>
              <a:gd name="connsiteX135" fmla="*/ 137385 w 1508539"/>
              <a:gd name="connsiteY135" fmla="*/ 635218 h 6858000"/>
              <a:gd name="connsiteX136" fmla="*/ 142396 w 1508539"/>
              <a:gd name="connsiteY136" fmla="*/ 613763 h 6858000"/>
              <a:gd name="connsiteX137" fmla="*/ 128338 w 1508539"/>
              <a:gd name="connsiteY137" fmla="*/ 598582 h 6858000"/>
              <a:gd name="connsiteX138" fmla="*/ 128019 w 1508539"/>
              <a:gd name="connsiteY138" fmla="*/ 576846 h 6858000"/>
              <a:gd name="connsiteX139" fmla="*/ 107645 w 1508539"/>
              <a:gd name="connsiteY139" fmla="*/ 530055 h 6858000"/>
              <a:gd name="connsiteX140" fmla="*/ 106893 w 1508539"/>
              <a:gd name="connsiteY140" fmla="*/ 465389 h 6858000"/>
              <a:gd name="connsiteX141" fmla="*/ 89816 w 1508539"/>
              <a:gd name="connsiteY141" fmla="*/ 424699 h 6858000"/>
              <a:gd name="connsiteX142" fmla="*/ 90191 w 1508539"/>
              <a:gd name="connsiteY142" fmla="*/ 404917 h 6858000"/>
              <a:gd name="connsiteX143" fmla="*/ 70148 w 1508539"/>
              <a:gd name="connsiteY143" fmla="*/ 367211 h 6858000"/>
              <a:gd name="connsiteX144" fmla="*/ 36452 w 1508539"/>
              <a:gd name="connsiteY144" fmla="*/ 268519 h 6858000"/>
              <a:gd name="connsiteX145" fmla="*/ 23935 w 1508539"/>
              <a:gd name="connsiteY145" fmla="*/ 160886 h 6858000"/>
              <a:gd name="connsiteX146" fmla="*/ 19312 w 1508539"/>
              <a:gd name="connsiteY146" fmla="*/ 47336 h 6858000"/>
              <a:gd name="connsiteX147" fmla="*/ 0 w 1508539"/>
              <a:gd name="connsiteY147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4248 w 1508539"/>
              <a:gd name="connsiteY10" fmla="*/ 6574442 h 6858000"/>
              <a:gd name="connsiteX11" fmla="*/ 164588 w 1508539"/>
              <a:gd name="connsiteY11" fmla="*/ 6568530 h 6858000"/>
              <a:gd name="connsiteX12" fmla="*/ 166997 w 1508539"/>
              <a:gd name="connsiteY12" fmla="*/ 6560674 h 6858000"/>
              <a:gd name="connsiteX13" fmla="*/ 167342 w 1508539"/>
              <a:gd name="connsiteY13" fmla="*/ 6560598 h 6858000"/>
              <a:gd name="connsiteX14" fmla="*/ 169039 w 1508539"/>
              <a:gd name="connsiteY14" fmla="*/ 6553006 h 6858000"/>
              <a:gd name="connsiteX15" fmla="*/ 173735 w 1508539"/>
              <a:gd name="connsiteY15" fmla="*/ 6514360 h 6858000"/>
              <a:gd name="connsiteX16" fmla="*/ 215389 w 1508539"/>
              <a:gd name="connsiteY16" fmla="*/ 6478062 h 6858000"/>
              <a:gd name="connsiteX17" fmla="*/ 226078 w 1508539"/>
              <a:gd name="connsiteY17" fmla="*/ 6460325 h 6858000"/>
              <a:gd name="connsiteX18" fmla="*/ 233311 w 1508539"/>
              <a:gd name="connsiteY18" fmla="*/ 6451488 h 6858000"/>
              <a:gd name="connsiteX19" fmla="*/ 234746 w 1508539"/>
              <a:gd name="connsiteY19" fmla="*/ 6451348 h 6858000"/>
              <a:gd name="connsiteX20" fmla="*/ 239104 w 1508539"/>
              <a:gd name="connsiteY20" fmla="*/ 6414240 h 6858000"/>
              <a:gd name="connsiteX21" fmla="*/ 241880 w 1508539"/>
              <a:gd name="connsiteY21" fmla="*/ 6384857 h 6858000"/>
              <a:gd name="connsiteX22" fmla="*/ 240591 w 1508539"/>
              <a:gd name="connsiteY22" fmla="*/ 6367510 h 6858000"/>
              <a:gd name="connsiteX23" fmla="*/ 244471 w 1508539"/>
              <a:gd name="connsiteY23" fmla="*/ 6349778 h 6858000"/>
              <a:gd name="connsiteX24" fmla="*/ 246136 w 1508539"/>
              <a:gd name="connsiteY24" fmla="*/ 6348250 h 6858000"/>
              <a:gd name="connsiteX25" fmla="*/ 262170 w 1508539"/>
              <a:gd name="connsiteY25" fmla="*/ 6281972 h 6858000"/>
              <a:gd name="connsiteX26" fmla="*/ 272933 w 1508539"/>
              <a:gd name="connsiteY26" fmla="*/ 6211940 h 6858000"/>
              <a:gd name="connsiteX27" fmla="*/ 314428 w 1508539"/>
              <a:gd name="connsiteY27" fmla="*/ 6113913 h 6858000"/>
              <a:gd name="connsiteX28" fmla="*/ 318721 w 1508539"/>
              <a:gd name="connsiteY28" fmla="*/ 6028119 h 6858000"/>
              <a:gd name="connsiteX29" fmla="*/ 345501 w 1508539"/>
              <a:gd name="connsiteY29" fmla="*/ 5934687 h 6858000"/>
              <a:gd name="connsiteX30" fmla="*/ 379513 w 1508539"/>
              <a:gd name="connsiteY30" fmla="*/ 5765594 h 6858000"/>
              <a:gd name="connsiteX31" fmla="*/ 411349 w 1508539"/>
              <a:gd name="connsiteY31" fmla="*/ 5693685 h 6858000"/>
              <a:gd name="connsiteX32" fmla="*/ 431404 w 1508539"/>
              <a:gd name="connsiteY32" fmla="*/ 5665173 h 6858000"/>
              <a:gd name="connsiteX33" fmla="*/ 465121 w 1508539"/>
              <a:gd name="connsiteY33" fmla="*/ 5563435 h 6858000"/>
              <a:gd name="connsiteX34" fmla="*/ 494626 w 1508539"/>
              <a:gd name="connsiteY34" fmla="*/ 5476393 h 6858000"/>
              <a:gd name="connsiteX35" fmla="*/ 525819 w 1508539"/>
              <a:gd name="connsiteY35" fmla="*/ 5396260 h 6858000"/>
              <a:gd name="connsiteX36" fmla="*/ 541800 w 1508539"/>
              <a:gd name="connsiteY36" fmla="*/ 5330009 h 6858000"/>
              <a:gd name="connsiteX37" fmla="*/ 575293 w 1508539"/>
              <a:gd name="connsiteY37" fmla="*/ 5273739 h 6858000"/>
              <a:gd name="connsiteX38" fmla="*/ 584892 w 1508539"/>
              <a:gd name="connsiteY38" fmla="*/ 5241779 h 6858000"/>
              <a:gd name="connsiteX39" fmla="*/ 596118 w 1508539"/>
              <a:gd name="connsiteY39" fmla="*/ 5225268 h 6858000"/>
              <a:gd name="connsiteX40" fmla="*/ 597138 w 1508539"/>
              <a:gd name="connsiteY40" fmla="*/ 5217684 h 6858000"/>
              <a:gd name="connsiteX41" fmla="*/ 604479 w 1508539"/>
              <a:gd name="connsiteY41" fmla="*/ 5193377 h 6858000"/>
              <a:gd name="connsiteX42" fmla="*/ 607782 w 1508539"/>
              <a:gd name="connsiteY42" fmla="*/ 5179288 h 6858000"/>
              <a:gd name="connsiteX43" fmla="*/ 608766 w 1508539"/>
              <a:gd name="connsiteY43" fmla="*/ 5173621 h 6858000"/>
              <a:gd name="connsiteX44" fmla="*/ 604400 w 1508539"/>
              <a:gd name="connsiteY44" fmla="*/ 5159961 h 6858000"/>
              <a:gd name="connsiteX45" fmla="*/ 611077 w 1508539"/>
              <a:gd name="connsiteY45" fmla="*/ 5144295 h 6858000"/>
              <a:gd name="connsiteX46" fmla="*/ 608010 w 1508539"/>
              <a:gd name="connsiteY46" fmla="*/ 5125185 h 6858000"/>
              <a:gd name="connsiteX47" fmla="*/ 614840 w 1508539"/>
              <a:gd name="connsiteY47" fmla="*/ 5121884 h 6858000"/>
              <a:gd name="connsiteX48" fmla="*/ 621876 w 1508539"/>
              <a:gd name="connsiteY48" fmla="*/ 5067850 h 6858000"/>
              <a:gd name="connsiteX49" fmla="*/ 624607 w 1508539"/>
              <a:gd name="connsiteY49" fmla="*/ 5060861 h 6858000"/>
              <a:gd name="connsiteX50" fmla="*/ 621311 w 1508539"/>
              <a:gd name="connsiteY50" fmla="*/ 5034192 h 6858000"/>
              <a:gd name="connsiteX51" fmla="*/ 622865 w 1508539"/>
              <a:gd name="connsiteY51" fmla="*/ 4993030 h 6858000"/>
              <a:gd name="connsiteX52" fmla="*/ 629774 w 1508539"/>
              <a:gd name="connsiteY52" fmla="*/ 4946844 h 6858000"/>
              <a:gd name="connsiteX53" fmla="*/ 625630 w 1508539"/>
              <a:gd name="connsiteY53" fmla="*/ 4932692 h 6858000"/>
              <a:gd name="connsiteX54" fmla="*/ 641033 w 1508539"/>
              <a:gd name="connsiteY54" fmla="*/ 4858827 h 6858000"/>
              <a:gd name="connsiteX55" fmla="*/ 646936 w 1508539"/>
              <a:gd name="connsiteY55" fmla="*/ 4821170 h 6858000"/>
              <a:gd name="connsiteX56" fmla="*/ 651669 w 1508539"/>
              <a:gd name="connsiteY56" fmla="*/ 4780965 h 6858000"/>
              <a:gd name="connsiteX57" fmla="*/ 652962 w 1508539"/>
              <a:gd name="connsiteY57" fmla="*/ 4750867 h 6858000"/>
              <a:gd name="connsiteX58" fmla="*/ 650769 w 1508539"/>
              <a:gd name="connsiteY58" fmla="*/ 4690749 h 6858000"/>
              <a:gd name="connsiteX59" fmla="*/ 646249 w 1508539"/>
              <a:gd name="connsiteY59" fmla="*/ 4584173 h 6858000"/>
              <a:gd name="connsiteX60" fmla="*/ 641332 w 1508539"/>
              <a:gd name="connsiteY60" fmla="*/ 4444346 h 6858000"/>
              <a:gd name="connsiteX61" fmla="*/ 637897 w 1508539"/>
              <a:gd name="connsiteY61" fmla="*/ 4375228 h 6858000"/>
              <a:gd name="connsiteX62" fmla="*/ 618550 w 1508539"/>
              <a:gd name="connsiteY62" fmla="*/ 4214165 h 6858000"/>
              <a:gd name="connsiteX63" fmla="*/ 622623 w 1508539"/>
              <a:gd name="connsiteY63" fmla="*/ 4090296 h 6858000"/>
              <a:gd name="connsiteX64" fmla="*/ 607879 w 1508539"/>
              <a:gd name="connsiteY64" fmla="*/ 4033999 h 6858000"/>
              <a:gd name="connsiteX65" fmla="*/ 609028 w 1508539"/>
              <a:gd name="connsiteY65" fmla="*/ 4031933 h 6858000"/>
              <a:gd name="connsiteX66" fmla="*/ 607604 w 1508539"/>
              <a:gd name="connsiteY66" fmla="*/ 4013953 h 6858000"/>
              <a:gd name="connsiteX67" fmla="*/ 593899 w 1508539"/>
              <a:gd name="connsiteY67" fmla="*/ 3974753 h 6858000"/>
              <a:gd name="connsiteX68" fmla="*/ 595497 w 1508539"/>
              <a:gd name="connsiteY68" fmla="*/ 3969950 h 6858000"/>
              <a:gd name="connsiteX69" fmla="*/ 588919 w 1508539"/>
              <a:gd name="connsiteY69" fmla="*/ 3933779 h 6858000"/>
              <a:gd name="connsiteX70" fmla="*/ 590250 w 1508539"/>
              <a:gd name="connsiteY70" fmla="*/ 3933093 h 6858000"/>
              <a:gd name="connsiteX71" fmla="*/ 594604 w 1508539"/>
              <a:gd name="connsiteY71" fmla="*/ 3922082 h 6858000"/>
              <a:gd name="connsiteX72" fmla="*/ 599682 w 1508539"/>
              <a:gd name="connsiteY72" fmla="*/ 3901461 h 6858000"/>
              <a:gd name="connsiteX73" fmla="*/ 622276 w 1508539"/>
              <a:gd name="connsiteY73" fmla="*/ 3813873 h 6858000"/>
              <a:gd name="connsiteX74" fmla="*/ 621701 w 1508539"/>
              <a:gd name="connsiteY74" fmla="*/ 3806161 h 6858000"/>
              <a:gd name="connsiteX75" fmla="*/ 622008 w 1508539"/>
              <a:gd name="connsiteY75" fmla="*/ 3805957 h 6858000"/>
              <a:gd name="connsiteX76" fmla="*/ 622035 w 1508539"/>
              <a:gd name="connsiteY76" fmla="*/ 3797724 h 6858000"/>
              <a:gd name="connsiteX77" fmla="*/ 620650 w 1508539"/>
              <a:gd name="connsiteY77" fmla="*/ 3792098 h 6858000"/>
              <a:gd name="connsiteX78" fmla="*/ 619534 w 1508539"/>
              <a:gd name="connsiteY78" fmla="*/ 3777135 h 6858000"/>
              <a:gd name="connsiteX79" fmla="*/ 621267 w 1508539"/>
              <a:gd name="connsiteY79" fmla="*/ 3771656 h 6858000"/>
              <a:gd name="connsiteX80" fmla="*/ 625010 w 1508539"/>
              <a:gd name="connsiteY80" fmla="*/ 3769007 h 6858000"/>
              <a:gd name="connsiteX81" fmla="*/ 624476 w 1508539"/>
              <a:gd name="connsiteY81" fmla="*/ 3767709 h 6858000"/>
              <a:gd name="connsiteX82" fmla="*/ 633172 w 1508539"/>
              <a:gd name="connsiteY82" fmla="*/ 3738082 h 6858000"/>
              <a:gd name="connsiteX83" fmla="*/ 640518 w 1508539"/>
              <a:gd name="connsiteY83" fmla="*/ 3673397 h 6858000"/>
              <a:gd name="connsiteX84" fmla="*/ 639814 w 1508539"/>
              <a:gd name="connsiteY84" fmla="*/ 3637109 h 6858000"/>
              <a:gd name="connsiteX85" fmla="*/ 643257 w 1508539"/>
              <a:gd name="connsiteY85" fmla="*/ 3536883 h 6858000"/>
              <a:gd name="connsiteX86" fmla="*/ 650795 w 1508539"/>
              <a:gd name="connsiteY86" fmla="*/ 3435652 h 6858000"/>
              <a:gd name="connsiteX87" fmla="*/ 652466 w 1508539"/>
              <a:gd name="connsiteY87" fmla="*/ 3307769 h 6858000"/>
              <a:gd name="connsiteX88" fmla="*/ 670029 w 1508539"/>
              <a:gd name="connsiteY88" fmla="*/ 3250522 h 6858000"/>
              <a:gd name="connsiteX89" fmla="*/ 670454 w 1508539"/>
              <a:gd name="connsiteY89" fmla="*/ 3229163 h 6858000"/>
              <a:gd name="connsiteX90" fmla="*/ 672277 w 1508539"/>
              <a:gd name="connsiteY90" fmla="*/ 3217217 h 6858000"/>
              <a:gd name="connsiteX91" fmla="*/ 659112 w 1508539"/>
              <a:gd name="connsiteY91" fmla="*/ 3183755 h 6858000"/>
              <a:gd name="connsiteX92" fmla="*/ 659613 w 1508539"/>
              <a:gd name="connsiteY92" fmla="*/ 3178642 h 6858000"/>
              <a:gd name="connsiteX93" fmla="*/ 647213 w 1508539"/>
              <a:gd name="connsiteY93" fmla="*/ 3158586 h 6858000"/>
              <a:gd name="connsiteX94" fmla="*/ 632398 w 1508539"/>
              <a:gd name="connsiteY94" fmla="*/ 3129034 h 6858000"/>
              <a:gd name="connsiteX95" fmla="*/ 633063 w 1508539"/>
              <a:gd name="connsiteY95" fmla="*/ 3126682 h 6858000"/>
              <a:gd name="connsiteX96" fmla="*/ 623931 w 1508539"/>
              <a:gd name="connsiteY96" fmla="*/ 3114519 h 6858000"/>
              <a:gd name="connsiteX97" fmla="*/ 610540 w 1508539"/>
              <a:gd name="connsiteY97" fmla="*/ 3106272 h 6858000"/>
              <a:gd name="connsiteX98" fmla="*/ 583270 w 1508539"/>
              <a:gd name="connsiteY98" fmla="*/ 2958185 h 6858000"/>
              <a:gd name="connsiteX99" fmla="*/ 525884 w 1508539"/>
              <a:gd name="connsiteY99" fmla="*/ 2762989 h 6858000"/>
              <a:gd name="connsiteX100" fmla="*/ 474802 w 1508539"/>
              <a:gd name="connsiteY100" fmla="*/ 2554718 h 6858000"/>
              <a:gd name="connsiteX101" fmla="*/ 454896 w 1508539"/>
              <a:gd name="connsiteY101" fmla="*/ 2485734 h 6858000"/>
              <a:gd name="connsiteX102" fmla="*/ 445619 w 1508539"/>
              <a:gd name="connsiteY102" fmla="*/ 2447068 h 6858000"/>
              <a:gd name="connsiteX103" fmla="*/ 432580 w 1508539"/>
              <a:gd name="connsiteY103" fmla="*/ 2425819 h 6858000"/>
              <a:gd name="connsiteX104" fmla="*/ 438579 w 1508539"/>
              <a:gd name="connsiteY104" fmla="*/ 2402874 h 6858000"/>
              <a:gd name="connsiteX105" fmla="*/ 441191 w 1508539"/>
              <a:gd name="connsiteY105" fmla="*/ 2381443 h 6858000"/>
              <a:gd name="connsiteX106" fmla="*/ 417520 w 1508539"/>
              <a:gd name="connsiteY106" fmla="*/ 2261920 h 6858000"/>
              <a:gd name="connsiteX107" fmla="*/ 407407 w 1508539"/>
              <a:gd name="connsiteY107" fmla="*/ 2195378 h 6858000"/>
              <a:gd name="connsiteX108" fmla="*/ 391624 w 1508539"/>
              <a:gd name="connsiteY108" fmla="*/ 2155135 h 6858000"/>
              <a:gd name="connsiteX109" fmla="*/ 389082 w 1508539"/>
              <a:gd name="connsiteY109" fmla="*/ 2118008 h 6858000"/>
              <a:gd name="connsiteX110" fmla="*/ 390075 w 1508539"/>
              <a:gd name="connsiteY110" fmla="*/ 2050531 h 6858000"/>
              <a:gd name="connsiteX111" fmla="*/ 381881 w 1508539"/>
              <a:gd name="connsiteY111" fmla="*/ 1963269 h 6858000"/>
              <a:gd name="connsiteX112" fmla="*/ 363059 w 1508539"/>
              <a:gd name="connsiteY112" fmla="*/ 1906352 h 6858000"/>
              <a:gd name="connsiteX113" fmla="*/ 339616 w 1508539"/>
              <a:gd name="connsiteY113" fmla="*/ 1861531 h 6858000"/>
              <a:gd name="connsiteX114" fmla="*/ 293415 w 1508539"/>
              <a:gd name="connsiteY114" fmla="*/ 1732919 h 6858000"/>
              <a:gd name="connsiteX115" fmla="*/ 265726 w 1508539"/>
              <a:gd name="connsiteY115" fmla="*/ 1663540 h 6858000"/>
              <a:gd name="connsiteX116" fmla="*/ 264852 w 1508539"/>
              <a:gd name="connsiteY116" fmla="*/ 1615777 h 6858000"/>
              <a:gd name="connsiteX117" fmla="*/ 245647 w 1508539"/>
              <a:gd name="connsiteY117" fmla="*/ 1563678 h 6858000"/>
              <a:gd name="connsiteX118" fmla="*/ 258727 w 1508539"/>
              <a:gd name="connsiteY118" fmla="*/ 1519474 h 6858000"/>
              <a:gd name="connsiteX119" fmla="*/ 251469 w 1508539"/>
              <a:gd name="connsiteY119" fmla="*/ 1477995 h 6858000"/>
              <a:gd name="connsiteX120" fmla="*/ 237554 w 1508539"/>
              <a:gd name="connsiteY120" fmla="*/ 1373769 h 6858000"/>
              <a:gd name="connsiteX121" fmla="*/ 245861 w 1508539"/>
              <a:gd name="connsiteY121" fmla="*/ 1307086 h 6858000"/>
              <a:gd name="connsiteX122" fmla="*/ 247049 w 1508539"/>
              <a:gd name="connsiteY122" fmla="*/ 1189033 h 6858000"/>
              <a:gd name="connsiteX123" fmla="*/ 251734 w 1508539"/>
              <a:gd name="connsiteY123" fmla="*/ 1168288 h 6858000"/>
              <a:gd name="connsiteX124" fmla="*/ 244016 w 1508539"/>
              <a:gd name="connsiteY124" fmla="*/ 1142577 h 6858000"/>
              <a:gd name="connsiteX125" fmla="*/ 233322 w 1508539"/>
              <a:gd name="connsiteY125" fmla="*/ 1088484 h 6858000"/>
              <a:gd name="connsiteX126" fmla="*/ 222058 w 1508539"/>
              <a:gd name="connsiteY126" fmla="*/ 1016103 h 6858000"/>
              <a:gd name="connsiteX127" fmla="*/ 223514 w 1508539"/>
              <a:gd name="connsiteY127" fmla="*/ 932283 h 6858000"/>
              <a:gd name="connsiteX128" fmla="*/ 225750 w 1508539"/>
              <a:gd name="connsiteY128" fmla="*/ 915925 h 6858000"/>
              <a:gd name="connsiteX129" fmla="*/ 218379 w 1508539"/>
              <a:gd name="connsiteY129" fmla="*/ 896999 h 6858000"/>
              <a:gd name="connsiteX130" fmla="*/ 187787 w 1508539"/>
              <a:gd name="connsiteY130" fmla="*/ 821517 h 6858000"/>
              <a:gd name="connsiteX131" fmla="*/ 166737 w 1508539"/>
              <a:gd name="connsiteY131" fmla="*/ 751353 h 6858000"/>
              <a:gd name="connsiteX132" fmla="*/ 166295 w 1508539"/>
              <a:gd name="connsiteY132" fmla="*/ 721230 h 6858000"/>
              <a:gd name="connsiteX133" fmla="*/ 151966 w 1508539"/>
              <a:gd name="connsiteY133" fmla="*/ 681659 h 6858000"/>
              <a:gd name="connsiteX134" fmla="*/ 137385 w 1508539"/>
              <a:gd name="connsiteY134" fmla="*/ 635218 h 6858000"/>
              <a:gd name="connsiteX135" fmla="*/ 142396 w 1508539"/>
              <a:gd name="connsiteY135" fmla="*/ 613763 h 6858000"/>
              <a:gd name="connsiteX136" fmla="*/ 128338 w 1508539"/>
              <a:gd name="connsiteY136" fmla="*/ 598582 h 6858000"/>
              <a:gd name="connsiteX137" fmla="*/ 128019 w 1508539"/>
              <a:gd name="connsiteY137" fmla="*/ 576846 h 6858000"/>
              <a:gd name="connsiteX138" fmla="*/ 107645 w 1508539"/>
              <a:gd name="connsiteY138" fmla="*/ 530055 h 6858000"/>
              <a:gd name="connsiteX139" fmla="*/ 106893 w 1508539"/>
              <a:gd name="connsiteY139" fmla="*/ 465389 h 6858000"/>
              <a:gd name="connsiteX140" fmla="*/ 89816 w 1508539"/>
              <a:gd name="connsiteY140" fmla="*/ 424699 h 6858000"/>
              <a:gd name="connsiteX141" fmla="*/ 90191 w 1508539"/>
              <a:gd name="connsiteY141" fmla="*/ 404917 h 6858000"/>
              <a:gd name="connsiteX142" fmla="*/ 70148 w 1508539"/>
              <a:gd name="connsiteY142" fmla="*/ 367211 h 6858000"/>
              <a:gd name="connsiteX143" fmla="*/ 36452 w 1508539"/>
              <a:gd name="connsiteY143" fmla="*/ 268519 h 6858000"/>
              <a:gd name="connsiteX144" fmla="*/ 23935 w 1508539"/>
              <a:gd name="connsiteY144" fmla="*/ 160886 h 6858000"/>
              <a:gd name="connsiteX145" fmla="*/ 19312 w 1508539"/>
              <a:gd name="connsiteY145" fmla="*/ 47336 h 6858000"/>
              <a:gd name="connsiteX146" fmla="*/ 0 w 1508539"/>
              <a:gd name="connsiteY146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4248 w 1508539"/>
              <a:gd name="connsiteY10" fmla="*/ 6574442 h 6858000"/>
              <a:gd name="connsiteX11" fmla="*/ 164588 w 1508539"/>
              <a:gd name="connsiteY11" fmla="*/ 6568530 h 6858000"/>
              <a:gd name="connsiteX12" fmla="*/ 166997 w 1508539"/>
              <a:gd name="connsiteY12" fmla="*/ 6560674 h 6858000"/>
              <a:gd name="connsiteX13" fmla="*/ 167342 w 1508539"/>
              <a:gd name="connsiteY13" fmla="*/ 6560598 h 6858000"/>
              <a:gd name="connsiteX14" fmla="*/ 169039 w 1508539"/>
              <a:gd name="connsiteY14" fmla="*/ 6553006 h 6858000"/>
              <a:gd name="connsiteX15" fmla="*/ 215389 w 1508539"/>
              <a:gd name="connsiteY15" fmla="*/ 6478062 h 6858000"/>
              <a:gd name="connsiteX16" fmla="*/ 226078 w 1508539"/>
              <a:gd name="connsiteY16" fmla="*/ 6460325 h 6858000"/>
              <a:gd name="connsiteX17" fmla="*/ 233311 w 1508539"/>
              <a:gd name="connsiteY17" fmla="*/ 6451488 h 6858000"/>
              <a:gd name="connsiteX18" fmla="*/ 234746 w 1508539"/>
              <a:gd name="connsiteY18" fmla="*/ 6451348 h 6858000"/>
              <a:gd name="connsiteX19" fmla="*/ 239104 w 1508539"/>
              <a:gd name="connsiteY19" fmla="*/ 6414240 h 6858000"/>
              <a:gd name="connsiteX20" fmla="*/ 241880 w 1508539"/>
              <a:gd name="connsiteY20" fmla="*/ 6384857 h 6858000"/>
              <a:gd name="connsiteX21" fmla="*/ 240591 w 1508539"/>
              <a:gd name="connsiteY21" fmla="*/ 6367510 h 6858000"/>
              <a:gd name="connsiteX22" fmla="*/ 244471 w 1508539"/>
              <a:gd name="connsiteY22" fmla="*/ 6349778 h 6858000"/>
              <a:gd name="connsiteX23" fmla="*/ 246136 w 1508539"/>
              <a:gd name="connsiteY23" fmla="*/ 6348250 h 6858000"/>
              <a:gd name="connsiteX24" fmla="*/ 262170 w 1508539"/>
              <a:gd name="connsiteY24" fmla="*/ 6281972 h 6858000"/>
              <a:gd name="connsiteX25" fmla="*/ 272933 w 1508539"/>
              <a:gd name="connsiteY25" fmla="*/ 6211940 h 6858000"/>
              <a:gd name="connsiteX26" fmla="*/ 314428 w 1508539"/>
              <a:gd name="connsiteY26" fmla="*/ 6113913 h 6858000"/>
              <a:gd name="connsiteX27" fmla="*/ 318721 w 1508539"/>
              <a:gd name="connsiteY27" fmla="*/ 6028119 h 6858000"/>
              <a:gd name="connsiteX28" fmla="*/ 345501 w 1508539"/>
              <a:gd name="connsiteY28" fmla="*/ 5934687 h 6858000"/>
              <a:gd name="connsiteX29" fmla="*/ 379513 w 1508539"/>
              <a:gd name="connsiteY29" fmla="*/ 5765594 h 6858000"/>
              <a:gd name="connsiteX30" fmla="*/ 411349 w 1508539"/>
              <a:gd name="connsiteY30" fmla="*/ 5693685 h 6858000"/>
              <a:gd name="connsiteX31" fmla="*/ 431404 w 1508539"/>
              <a:gd name="connsiteY31" fmla="*/ 5665173 h 6858000"/>
              <a:gd name="connsiteX32" fmla="*/ 465121 w 1508539"/>
              <a:gd name="connsiteY32" fmla="*/ 5563435 h 6858000"/>
              <a:gd name="connsiteX33" fmla="*/ 494626 w 1508539"/>
              <a:gd name="connsiteY33" fmla="*/ 5476393 h 6858000"/>
              <a:gd name="connsiteX34" fmla="*/ 525819 w 1508539"/>
              <a:gd name="connsiteY34" fmla="*/ 5396260 h 6858000"/>
              <a:gd name="connsiteX35" fmla="*/ 541800 w 1508539"/>
              <a:gd name="connsiteY35" fmla="*/ 5330009 h 6858000"/>
              <a:gd name="connsiteX36" fmla="*/ 575293 w 1508539"/>
              <a:gd name="connsiteY36" fmla="*/ 5273739 h 6858000"/>
              <a:gd name="connsiteX37" fmla="*/ 584892 w 1508539"/>
              <a:gd name="connsiteY37" fmla="*/ 5241779 h 6858000"/>
              <a:gd name="connsiteX38" fmla="*/ 596118 w 1508539"/>
              <a:gd name="connsiteY38" fmla="*/ 5225268 h 6858000"/>
              <a:gd name="connsiteX39" fmla="*/ 597138 w 1508539"/>
              <a:gd name="connsiteY39" fmla="*/ 5217684 h 6858000"/>
              <a:gd name="connsiteX40" fmla="*/ 604479 w 1508539"/>
              <a:gd name="connsiteY40" fmla="*/ 5193377 h 6858000"/>
              <a:gd name="connsiteX41" fmla="*/ 607782 w 1508539"/>
              <a:gd name="connsiteY41" fmla="*/ 5179288 h 6858000"/>
              <a:gd name="connsiteX42" fmla="*/ 608766 w 1508539"/>
              <a:gd name="connsiteY42" fmla="*/ 5173621 h 6858000"/>
              <a:gd name="connsiteX43" fmla="*/ 604400 w 1508539"/>
              <a:gd name="connsiteY43" fmla="*/ 5159961 h 6858000"/>
              <a:gd name="connsiteX44" fmla="*/ 611077 w 1508539"/>
              <a:gd name="connsiteY44" fmla="*/ 5144295 h 6858000"/>
              <a:gd name="connsiteX45" fmla="*/ 608010 w 1508539"/>
              <a:gd name="connsiteY45" fmla="*/ 5125185 h 6858000"/>
              <a:gd name="connsiteX46" fmla="*/ 614840 w 1508539"/>
              <a:gd name="connsiteY46" fmla="*/ 5121884 h 6858000"/>
              <a:gd name="connsiteX47" fmla="*/ 621876 w 1508539"/>
              <a:gd name="connsiteY47" fmla="*/ 5067850 h 6858000"/>
              <a:gd name="connsiteX48" fmla="*/ 624607 w 1508539"/>
              <a:gd name="connsiteY48" fmla="*/ 5060861 h 6858000"/>
              <a:gd name="connsiteX49" fmla="*/ 621311 w 1508539"/>
              <a:gd name="connsiteY49" fmla="*/ 5034192 h 6858000"/>
              <a:gd name="connsiteX50" fmla="*/ 622865 w 1508539"/>
              <a:gd name="connsiteY50" fmla="*/ 4993030 h 6858000"/>
              <a:gd name="connsiteX51" fmla="*/ 629774 w 1508539"/>
              <a:gd name="connsiteY51" fmla="*/ 4946844 h 6858000"/>
              <a:gd name="connsiteX52" fmla="*/ 625630 w 1508539"/>
              <a:gd name="connsiteY52" fmla="*/ 4932692 h 6858000"/>
              <a:gd name="connsiteX53" fmla="*/ 641033 w 1508539"/>
              <a:gd name="connsiteY53" fmla="*/ 4858827 h 6858000"/>
              <a:gd name="connsiteX54" fmla="*/ 646936 w 1508539"/>
              <a:gd name="connsiteY54" fmla="*/ 4821170 h 6858000"/>
              <a:gd name="connsiteX55" fmla="*/ 651669 w 1508539"/>
              <a:gd name="connsiteY55" fmla="*/ 4780965 h 6858000"/>
              <a:gd name="connsiteX56" fmla="*/ 652962 w 1508539"/>
              <a:gd name="connsiteY56" fmla="*/ 4750867 h 6858000"/>
              <a:gd name="connsiteX57" fmla="*/ 650769 w 1508539"/>
              <a:gd name="connsiteY57" fmla="*/ 4690749 h 6858000"/>
              <a:gd name="connsiteX58" fmla="*/ 646249 w 1508539"/>
              <a:gd name="connsiteY58" fmla="*/ 4584173 h 6858000"/>
              <a:gd name="connsiteX59" fmla="*/ 641332 w 1508539"/>
              <a:gd name="connsiteY59" fmla="*/ 4444346 h 6858000"/>
              <a:gd name="connsiteX60" fmla="*/ 637897 w 1508539"/>
              <a:gd name="connsiteY60" fmla="*/ 4375228 h 6858000"/>
              <a:gd name="connsiteX61" fmla="*/ 618550 w 1508539"/>
              <a:gd name="connsiteY61" fmla="*/ 4214165 h 6858000"/>
              <a:gd name="connsiteX62" fmla="*/ 622623 w 1508539"/>
              <a:gd name="connsiteY62" fmla="*/ 4090296 h 6858000"/>
              <a:gd name="connsiteX63" fmla="*/ 607879 w 1508539"/>
              <a:gd name="connsiteY63" fmla="*/ 4033999 h 6858000"/>
              <a:gd name="connsiteX64" fmla="*/ 609028 w 1508539"/>
              <a:gd name="connsiteY64" fmla="*/ 4031933 h 6858000"/>
              <a:gd name="connsiteX65" fmla="*/ 607604 w 1508539"/>
              <a:gd name="connsiteY65" fmla="*/ 4013953 h 6858000"/>
              <a:gd name="connsiteX66" fmla="*/ 593899 w 1508539"/>
              <a:gd name="connsiteY66" fmla="*/ 3974753 h 6858000"/>
              <a:gd name="connsiteX67" fmla="*/ 595497 w 1508539"/>
              <a:gd name="connsiteY67" fmla="*/ 3969950 h 6858000"/>
              <a:gd name="connsiteX68" fmla="*/ 588919 w 1508539"/>
              <a:gd name="connsiteY68" fmla="*/ 3933779 h 6858000"/>
              <a:gd name="connsiteX69" fmla="*/ 590250 w 1508539"/>
              <a:gd name="connsiteY69" fmla="*/ 3933093 h 6858000"/>
              <a:gd name="connsiteX70" fmla="*/ 594604 w 1508539"/>
              <a:gd name="connsiteY70" fmla="*/ 3922082 h 6858000"/>
              <a:gd name="connsiteX71" fmla="*/ 599682 w 1508539"/>
              <a:gd name="connsiteY71" fmla="*/ 3901461 h 6858000"/>
              <a:gd name="connsiteX72" fmla="*/ 622276 w 1508539"/>
              <a:gd name="connsiteY72" fmla="*/ 3813873 h 6858000"/>
              <a:gd name="connsiteX73" fmla="*/ 621701 w 1508539"/>
              <a:gd name="connsiteY73" fmla="*/ 3806161 h 6858000"/>
              <a:gd name="connsiteX74" fmla="*/ 622008 w 1508539"/>
              <a:gd name="connsiteY74" fmla="*/ 3805957 h 6858000"/>
              <a:gd name="connsiteX75" fmla="*/ 622035 w 1508539"/>
              <a:gd name="connsiteY75" fmla="*/ 3797724 h 6858000"/>
              <a:gd name="connsiteX76" fmla="*/ 620650 w 1508539"/>
              <a:gd name="connsiteY76" fmla="*/ 3792098 h 6858000"/>
              <a:gd name="connsiteX77" fmla="*/ 619534 w 1508539"/>
              <a:gd name="connsiteY77" fmla="*/ 3777135 h 6858000"/>
              <a:gd name="connsiteX78" fmla="*/ 621267 w 1508539"/>
              <a:gd name="connsiteY78" fmla="*/ 3771656 h 6858000"/>
              <a:gd name="connsiteX79" fmla="*/ 625010 w 1508539"/>
              <a:gd name="connsiteY79" fmla="*/ 3769007 h 6858000"/>
              <a:gd name="connsiteX80" fmla="*/ 624476 w 1508539"/>
              <a:gd name="connsiteY80" fmla="*/ 3767709 h 6858000"/>
              <a:gd name="connsiteX81" fmla="*/ 633172 w 1508539"/>
              <a:gd name="connsiteY81" fmla="*/ 3738082 h 6858000"/>
              <a:gd name="connsiteX82" fmla="*/ 640518 w 1508539"/>
              <a:gd name="connsiteY82" fmla="*/ 3673397 h 6858000"/>
              <a:gd name="connsiteX83" fmla="*/ 639814 w 1508539"/>
              <a:gd name="connsiteY83" fmla="*/ 3637109 h 6858000"/>
              <a:gd name="connsiteX84" fmla="*/ 643257 w 1508539"/>
              <a:gd name="connsiteY84" fmla="*/ 3536883 h 6858000"/>
              <a:gd name="connsiteX85" fmla="*/ 650795 w 1508539"/>
              <a:gd name="connsiteY85" fmla="*/ 3435652 h 6858000"/>
              <a:gd name="connsiteX86" fmla="*/ 652466 w 1508539"/>
              <a:gd name="connsiteY86" fmla="*/ 3307769 h 6858000"/>
              <a:gd name="connsiteX87" fmla="*/ 670029 w 1508539"/>
              <a:gd name="connsiteY87" fmla="*/ 3250522 h 6858000"/>
              <a:gd name="connsiteX88" fmla="*/ 670454 w 1508539"/>
              <a:gd name="connsiteY88" fmla="*/ 3229163 h 6858000"/>
              <a:gd name="connsiteX89" fmla="*/ 672277 w 1508539"/>
              <a:gd name="connsiteY89" fmla="*/ 3217217 h 6858000"/>
              <a:gd name="connsiteX90" fmla="*/ 659112 w 1508539"/>
              <a:gd name="connsiteY90" fmla="*/ 3183755 h 6858000"/>
              <a:gd name="connsiteX91" fmla="*/ 659613 w 1508539"/>
              <a:gd name="connsiteY91" fmla="*/ 3178642 h 6858000"/>
              <a:gd name="connsiteX92" fmla="*/ 647213 w 1508539"/>
              <a:gd name="connsiteY92" fmla="*/ 3158586 h 6858000"/>
              <a:gd name="connsiteX93" fmla="*/ 632398 w 1508539"/>
              <a:gd name="connsiteY93" fmla="*/ 3129034 h 6858000"/>
              <a:gd name="connsiteX94" fmla="*/ 633063 w 1508539"/>
              <a:gd name="connsiteY94" fmla="*/ 3126682 h 6858000"/>
              <a:gd name="connsiteX95" fmla="*/ 623931 w 1508539"/>
              <a:gd name="connsiteY95" fmla="*/ 3114519 h 6858000"/>
              <a:gd name="connsiteX96" fmla="*/ 610540 w 1508539"/>
              <a:gd name="connsiteY96" fmla="*/ 3106272 h 6858000"/>
              <a:gd name="connsiteX97" fmla="*/ 583270 w 1508539"/>
              <a:gd name="connsiteY97" fmla="*/ 2958185 h 6858000"/>
              <a:gd name="connsiteX98" fmla="*/ 525884 w 1508539"/>
              <a:gd name="connsiteY98" fmla="*/ 2762989 h 6858000"/>
              <a:gd name="connsiteX99" fmla="*/ 474802 w 1508539"/>
              <a:gd name="connsiteY99" fmla="*/ 2554718 h 6858000"/>
              <a:gd name="connsiteX100" fmla="*/ 454896 w 1508539"/>
              <a:gd name="connsiteY100" fmla="*/ 2485734 h 6858000"/>
              <a:gd name="connsiteX101" fmla="*/ 445619 w 1508539"/>
              <a:gd name="connsiteY101" fmla="*/ 2447068 h 6858000"/>
              <a:gd name="connsiteX102" fmla="*/ 432580 w 1508539"/>
              <a:gd name="connsiteY102" fmla="*/ 2425819 h 6858000"/>
              <a:gd name="connsiteX103" fmla="*/ 438579 w 1508539"/>
              <a:gd name="connsiteY103" fmla="*/ 2402874 h 6858000"/>
              <a:gd name="connsiteX104" fmla="*/ 441191 w 1508539"/>
              <a:gd name="connsiteY104" fmla="*/ 2381443 h 6858000"/>
              <a:gd name="connsiteX105" fmla="*/ 417520 w 1508539"/>
              <a:gd name="connsiteY105" fmla="*/ 2261920 h 6858000"/>
              <a:gd name="connsiteX106" fmla="*/ 407407 w 1508539"/>
              <a:gd name="connsiteY106" fmla="*/ 2195378 h 6858000"/>
              <a:gd name="connsiteX107" fmla="*/ 391624 w 1508539"/>
              <a:gd name="connsiteY107" fmla="*/ 2155135 h 6858000"/>
              <a:gd name="connsiteX108" fmla="*/ 389082 w 1508539"/>
              <a:gd name="connsiteY108" fmla="*/ 2118008 h 6858000"/>
              <a:gd name="connsiteX109" fmla="*/ 390075 w 1508539"/>
              <a:gd name="connsiteY109" fmla="*/ 2050531 h 6858000"/>
              <a:gd name="connsiteX110" fmla="*/ 381881 w 1508539"/>
              <a:gd name="connsiteY110" fmla="*/ 1963269 h 6858000"/>
              <a:gd name="connsiteX111" fmla="*/ 363059 w 1508539"/>
              <a:gd name="connsiteY111" fmla="*/ 1906352 h 6858000"/>
              <a:gd name="connsiteX112" fmla="*/ 339616 w 1508539"/>
              <a:gd name="connsiteY112" fmla="*/ 1861531 h 6858000"/>
              <a:gd name="connsiteX113" fmla="*/ 293415 w 1508539"/>
              <a:gd name="connsiteY113" fmla="*/ 1732919 h 6858000"/>
              <a:gd name="connsiteX114" fmla="*/ 265726 w 1508539"/>
              <a:gd name="connsiteY114" fmla="*/ 1663540 h 6858000"/>
              <a:gd name="connsiteX115" fmla="*/ 264852 w 1508539"/>
              <a:gd name="connsiteY115" fmla="*/ 1615777 h 6858000"/>
              <a:gd name="connsiteX116" fmla="*/ 245647 w 1508539"/>
              <a:gd name="connsiteY116" fmla="*/ 1563678 h 6858000"/>
              <a:gd name="connsiteX117" fmla="*/ 258727 w 1508539"/>
              <a:gd name="connsiteY117" fmla="*/ 1519474 h 6858000"/>
              <a:gd name="connsiteX118" fmla="*/ 251469 w 1508539"/>
              <a:gd name="connsiteY118" fmla="*/ 1477995 h 6858000"/>
              <a:gd name="connsiteX119" fmla="*/ 237554 w 1508539"/>
              <a:gd name="connsiteY119" fmla="*/ 1373769 h 6858000"/>
              <a:gd name="connsiteX120" fmla="*/ 245861 w 1508539"/>
              <a:gd name="connsiteY120" fmla="*/ 1307086 h 6858000"/>
              <a:gd name="connsiteX121" fmla="*/ 247049 w 1508539"/>
              <a:gd name="connsiteY121" fmla="*/ 1189033 h 6858000"/>
              <a:gd name="connsiteX122" fmla="*/ 251734 w 1508539"/>
              <a:gd name="connsiteY122" fmla="*/ 1168288 h 6858000"/>
              <a:gd name="connsiteX123" fmla="*/ 244016 w 1508539"/>
              <a:gd name="connsiteY123" fmla="*/ 1142577 h 6858000"/>
              <a:gd name="connsiteX124" fmla="*/ 233322 w 1508539"/>
              <a:gd name="connsiteY124" fmla="*/ 1088484 h 6858000"/>
              <a:gd name="connsiteX125" fmla="*/ 222058 w 1508539"/>
              <a:gd name="connsiteY125" fmla="*/ 1016103 h 6858000"/>
              <a:gd name="connsiteX126" fmla="*/ 223514 w 1508539"/>
              <a:gd name="connsiteY126" fmla="*/ 932283 h 6858000"/>
              <a:gd name="connsiteX127" fmla="*/ 225750 w 1508539"/>
              <a:gd name="connsiteY127" fmla="*/ 915925 h 6858000"/>
              <a:gd name="connsiteX128" fmla="*/ 218379 w 1508539"/>
              <a:gd name="connsiteY128" fmla="*/ 896999 h 6858000"/>
              <a:gd name="connsiteX129" fmla="*/ 187787 w 1508539"/>
              <a:gd name="connsiteY129" fmla="*/ 821517 h 6858000"/>
              <a:gd name="connsiteX130" fmla="*/ 166737 w 1508539"/>
              <a:gd name="connsiteY130" fmla="*/ 751353 h 6858000"/>
              <a:gd name="connsiteX131" fmla="*/ 166295 w 1508539"/>
              <a:gd name="connsiteY131" fmla="*/ 721230 h 6858000"/>
              <a:gd name="connsiteX132" fmla="*/ 151966 w 1508539"/>
              <a:gd name="connsiteY132" fmla="*/ 681659 h 6858000"/>
              <a:gd name="connsiteX133" fmla="*/ 137385 w 1508539"/>
              <a:gd name="connsiteY133" fmla="*/ 635218 h 6858000"/>
              <a:gd name="connsiteX134" fmla="*/ 142396 w 1508539"/>
              <a:gd name="connsiteY134" fmla="*/ 613763 h 6858000"/>
              <a:gd name="connsiteX135" fmla="*/ 128338 w 1508539"/>
              <a:gd name="connsiteY135" fmla="*/ 598582 h 6858000"/>
              <a:gd name="connsiteX136" fmla="*/ 128019 w 1508539"/>
              <a:gd name="connsiteY136" fmla="*/ 576846 h 6858000"/>
              <a:gd name="connsiteX137" fmla="*/ 107645 w 1508539"/>
              <a:gd name="connsiteY137" fmla="*/ 530055 h 6858000"/>
              <a:gd name="connsiteX138" fmla="*/ 106893 w 1508539"/>
              <a:gd name="connsiteY138" fmla="*/ 465389 h 6858000"/>
              <a:gd name="connsiteX139" fmla="*/ 89816 w 1508539"/>
              <a:gd name="connsiteY139" fmla="*/ 424699 h 6858000"/>
              <a:gd name="connsiteX140" fmla="*/ 90191 w 1508539"/>
              <a:gd name="connsiteY140" fmla="*/ 404917 h 6858000"/>
              <a:gd name="connsiteX141" fmla="*/ 70148 w 1508539"/>
              <a:gd name="connsiteY141" fmla="*/ 367211 h 6858000"/>
              <a:gd name="connsiteX142" fmla="*/ 36452 w 1508539"/>
              <a:gd name="connsiteY142" fmla="*/ 268519 h 6858000"/>
              <a:gd name="connsiteX143" fmla="*/ 23935 w 1508539"/>
              <a:gd name="connsiteY143" fmla="*/ 160886 h 6858000"/>
              <a:gd name="connsiteX144" fmla="*/ 19312 w 1508539"/>
              <a:gd name="connsiteY144" fmla="*/ 47336 h 6858000"/>
              <a:gd name="connsiteX145" fmla="*/ 0 w 1508539"/>
              <a:gd name="connsiteY145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4248 w 1508539"/>
              <a:gd name="connsiteY10" fmla="*/ 6574442 h 6858000"/>
              <a:gd name="connsiteX11" fmla="*/ 164588 w 1508539"/>
              <a:gd name="connsiteY11" fmla="*/ 6568530 h 6858000"/>
              <a:gd name="connsiteX12" fmla="*/ 166997 w 1508539"/>
              <a:gd name="connsiteY12" fmla="*/ 6560674 h 6858000"/>
              <a:gd name="connsiteX13" fmla="*/ 167342 w 1508539"/>
              <a:gd name="connsiteY13" fmla="*/ 6560598 h 6858000"/>
              <a:gd name="connsiteX14" fmla="*/ 201349 w 1508539"/>
              <a:gd name="connsiteY14" fmla="*/ 6530567 h 6858000"/>
              <a:gd name="connsiteX15" fmla="*/ 215389 w 1508539"/>
              <a:gd name="connsiteY15" fmla="*/ 6478062 h 6858000"/>
              <a:gd name="connsiteX16" fmla="*/ 226078 w 1508539"/>
              <a:gd name="connsiteY16" fmla="*/ 6460325 h 6858000"/>
              <a:gd name="connsiteX17" fmla="*/ 233311 w 1508539"/>
              <a:gd name="connsiteY17" fmla="*/ 6451488 h 6858000"/>
              <a:gd name="connsiteX18" fmla="*/ 234746 w 1508539"/>
              <a:gd name="connsiteY18" fmla="*/ 6451348 h 6858000"/>
              <a:gd name="connsiteX19" fmla="*/ 239104 w 1508539"/>
              <a:gd name="connsiteY19" fmla="*/ 6414240 h 6858000"/>
              <a:gd name="connsiteX20" fmla="*/ 241880 w 1508539"/>
              <a:gd name="connsiteY20" fmla="*/ 6384857 h 6858000"/>
              <a:gd name="connsiteX21" fmla="*/ 240591 w 1508539"/>
              <a:gd name="connsiteY21" fmla="*/ 6367510 h 6858000"/>
              <a:gd name="connsiteX22" fmla="*/ 244471 w 1508539"/>
              <a:gd name="connsiteY22" fmla="*/ 6349778 h 6858000"/>
              <a:gd name="connsiteX23" fmla="*/ 246136 w 1508539"/>
              <a:gd name="connsiteY23" fmla="*/ 6348250 h 6858000"/>
              <a:gd name="connsiteX24" fmla="*/ 262170 w 1508539"/>
              <a:gd name="connsiteY24" fmla="*/ 6281972 h 6858000"/>
              <a:gd name="connsiteX25" fmla="*/ 272933 w 1508539"/>
              <a:gd name="connsiteY25" fmla="*/ 6211940 h 6858000"/>
              <a:gd name="connsiteX26" fmla="*/ 314428 w 1508539"/>
              <a:gd name="connsiteY26" fmla="*/ 6113913 h 6858000"/>
              <a:gd name="connsiteX27" fmla="*/ 318721 w 1508539"/>
              <a:gd name="connsiteY27" fmla="*/ 6028119 h 6858000"/>
              <a:gd name="connsiteX28" fmla="*/ 345501 w 1508539"/>
              <a:gd name="connsiteY28" fmla="*/ 5934687 h 6858000"/>
              <a:gd name="connsiteX29" fmla="*/ 379513 w 1508539"/>
              <a:gd name="connsiteY29" fmla="*/ 5765594 h 6858000"/>
              <a:gd name="connsiteX30" fmla="*/ 411349 w 1508539"/>
              <a:gd name="connsiteY30" fmla="*/ 5693685 h 6858000"/>
              <a:gd name="connsiteX31" fmla="*/ 431404 w 1508539"/>
              <a:gd name="connsiteY31" fmla="*/ 5665173 h 6858000"/>
              <a:gd name="connsiteX32" fmla="*/ 465121 w 1508539"/>
              <a:gd name="connsiteY32" fmla="*/ 5563435 h 6858000"/>
              <a:gd name="connsiteX33" fmla="*/ 494626 w 1508539"/>
              <a:gd name="connsiteY33" fmla="*/ 5476393 h 6858000"/>
              <a:gd name="connsiteX34" fmla="*/ 525819 w 1508539"/>
              <a:gd name="connsiteY34" fmla="*/ 5396260 h 6858000"/>
              <a:gd name="connsiteX35" fmla="*/ 541800 w 1508539"/>
              <a:gd name="connsiteY35" fmla="*/ 5330009 h 6858000"/>
              <a:gd name="connsiteX36" fmla="*/ 575293 w 1508539"/>
              <a:gd name="connsiteY36" fmla="*/ 5273739 h 6858000"/>
              <a:gd name="connsiteX37" fmla="*/ 584892 w 1508539"/>
              <a:gd name="connsiteY37" fmla="*/ 5241779 h 6858000"/>
              <a:gd name="connsiteX38" fmla="*/ 596118 w 1508539"/>
              <a:gd name="connsiteY38" fmla="*/ 5225268 h 6858000"/>
              <a:gd name="connsiteX39" fmla="*/ 597138 w 1508539"/>
              <a:gd name="connsiteY39" fmla="*/ 5217684 h 6858000"/>
              <a:gd name="connsiteX40" fmla="*/ 604479 w 1508539"/>
              <a:gd name="connsiteY40" fmla="*/ 5193377 h 6858000"/>
              <a:gd name="connsiteX41" fmla="*/ 607782 w 1508539"/>
              <a:gd name="connsiteY41" fmla="*/ 5179288 h 6858000"/>
              <a:gd name="connsiteX42" fmla="*/ 608766 w 1508539"/>
              <a:gd name="connsiteY42" fmla="*/ 5173621 h 6858000"/>
              <a:gd name="connsiteX43" fmla="*/ 604400 w 1508539"/>
              <a:gd name="connsiteY43" fmla="*/ 5159961 h 6858000"/>
              <a:gd name="connsiteX44" fmla="*/ 611077 w 1508539"/>
              <a:gd name="connsiteY44" fmla="*/ 5144295 h 6858000"/>
              <a:gd name="connsiteX45" fmla="*/ 608010 w 1508539"/>
              <a:gd name="connsiteY45" fmla="*/ 5125185 h 6858000"/>
              <a:gd name="connsiteX46" fmla="*/ 614840 w 1508539"/>
              <a:gd name="connsiteY46" fmla="*/ 5121884 h 6858000"/>
              <a:gd name="connsiteX47" fmla="*/ 621876 w 1508539"/>
              <a:gd name="connsiteY47" fmla="*/ 5067850 h 6858000"/>
              <a:gd name="connsiteX48" fmla="*/ 624607 w 1508539"/>
              <a:gd name="connsiteY48" fmla="*/ 5060861 h 6858000"/>
              <a:gd name="connsiteX49" fmla="*/ 621311 w 1508539"/>
              <a:gd name="connsiteY49" fmla="*/ 5034192 h 6858000"/>
              <a:gd name="connsiteX50" fmla="*/ 622865 w 1508539"/>
              <a:gd name="connsiteY50" fmla="*/ 4993030 h 6858000"/>
              <a:gd name="connsiteX51" fmla="*/ 629774 w 1508539"/>
              <a:gd name="connsiteY51" fmla="*/ 4946844 h 6858000"/>
              <a:gd name="connsiteX52" fmla="*/ 625630 w 1508539"/>
              <a:gd name="connsiteY52" fmla="*/ 4932692 h 6858000"/>
              <a:gd name="connsiteX53" fmla="*/ 641033 w 1508539"/>
              <a:gd name="connsiteY53" fmla="*/ 4858827 h 6858000"/>
              <a:gd name="connsiteX54" fmla="*/ 646936 w 1508539"/>
              <a:gd name="connsiteY54" fmla="*/ 4821170 h 6858000"/>
              <a:gd name="connsiteX55" fmla="*/ 651669 w 1508539"/>
              <a:gd name="connsiteY55" fmla="*/ 4780965 h 6858000"/>
              <a:gd name="connsiteX56" fmla="*/ 652962 w 1508539"/>
              <a:gd name="connsiteY56" fmla="*/ 4750867 h 6858000"/>
              <a:gd name="connsiteX57" fmla="*/ 650769 w 1508539"/>
              <a:gd name="connsiteY57" fmla="*/ 4690749 h 6858000"/>
              <a:gd name="connsiteX58" fmla="*/ 646249 w 1508539"/>
              <a:gd name="connsiteY58" fmla="*/ 4584173 h 6858000"/>
              <a:gd name="connsiteX59" fmla="*/ 641332 w 1508539"/>
              <a:gd name="connsiteY59" fmla="*/ 4444346 h 6858000"/>
              <a:gd name="connsiteX60" fmla="*/ 637897 w 1508539"/>
              <a:gd name="connsiteY60" fmla="*/ 4375228 h 6858000"/>
              <a:gd name="connsiteX61" fmla="*/ 618550 w 1508539"/>
              <a:gd name="connsiteY61" fmla="*/ 4214165 h 6858000"/>
              <a:gd name="connsiteX62" fmla="*/ 622623 w 1508539"/>
              <a:gd name="connsiteY62" fmla="*/ 4090296 h 6858000"/>
              <a:gd name="connsiteX63" fmla="*/ 607879 w 1508539"/>
              <a:gd name="connsiteY63" fmla="*/ 4033999 h 6858000"/>
              <a:gd name="connsiteX64" fmla="*/ 609028 w 1508539"/>
              <a:gd name="connsiteY64" fmla="*/ 4031933 h 6858000"/>
              <a:gd name="connsiteX65" fmla="*/ 607604 w 1508539"/>
              <a:gd name="connsiteY65" fmla="*/ 4013953 h 6858000"/>
              <a:gd name="connsiteX66" fmla="*/ 593899 w 1508539"/>
              <a:gd name="connsiteY66" fmla="*/ 3974753 h 6858000"/>
              <a:gd name="connsiteX67" fmla="*/ 595497 w 1508539"/>
              <a:gd name="connsiteY67" fmla="*/ 3969950 h 6858000"/>
              <a:gd name="connsiteX68" fmla="*/ 588919 w 1508539"/>
              <a:gd name="connsiteY68" fmla="*/ 3933779 h 6858000"/>
              <a:gd name="connsiteX69" fmla="*/ 590250 w 1508539"/>
              <a:gd name="connsiteY69" fmla="*/ 3933093 h 6858000"/>
              <a:gd name="connsiteX70" fmla="*/ 594604 w 1508539"/>
              <a:gd name="connsiteY70" fmla="*/ 3922082 h 6858000"/>
              <a:gd name="connsiteX71" fmla="*/ 599682 w 1508539"/>
              <a:gd name="connsiteY71" fmla="*/ 3901461 h 6858000"/>
              <a:gd name="connsiteX72" fmla="*/ 622276 w 1508539"/>
              <a:gd name="connsiteY72" fmla="*/ 3813873 h 6858000"/>
              <a:gd name="connsiteX73" fmla="*/ 621701 w 1508539"/>
              <a:gd name="connsiteY73" fmla="*/ 3806161 h 6858000"/>
              <a:gd name="connsiteX74" fmla="*/ 622008 w 1508539"/>
              <a:gd name="connsiteY74" fmla="*/ 3805957 h 6858000"/>
              <a:gd name="connsiteX75" fmla="*/ 622035 w 1508539"/>
              <a:gd name="connsiteY75" fmla="*/ 3797724 h 6858000"/>
              <a:gd name="connsiteX76" fmla="*/ 620650 w 1508539"/>
              <a:gd name="connsiteY76" fmla="*/ 3792098 h 6858000"/>
              <a:gd name="connsiteX77" fmla="*/ 619534 w 1508539"/>
              <a:gd name="connsiteY77" fmla="*/ 3777135 h 6858000"/>
              <a:gd name="connsiteX78" fmla="*/ 621267 w 1508539"/>
              <a:gd name="connsiteY78" fmla="*/ 3771656 h 6858000"/>
              <a:gd name="connsiteX79" fmla="*/ 625010 w 1508539"/>
              <a:gd name="connsiteY79" fmla="*/ 3769007 h 6858000"/>
              <a:gd name="connsiteX80" fmla="*/ 624476 w 1508539"/>
              <a:gd name="connsiteY80" fmla="*/ 3767709 h 6858000"/>
              <a:gd name="connsiteX81" fmla="*/ 633172 w 1508539"/>
              <a:gd name="connsiteY81" fmla="*/ 3738082 h 6858000"/>
              <a:gd name="connsiteX82" fmla="*/ 640518 w 1508539"/>
              <a:gd name="connsiteY82" fmla="*/ 3673397 h 6858000"/>
              <a:gd name="connsiteX83" fmla="*/ 639814 w 1508539"/>
              <a:gd name="connsiteY83" fmla="*/ 3637109 h 6858000"/>
              <a:gd name="connsiteX84" fmla="*/ 643257 w 1508539"/>
              <a:gd name="connsiteY84" fmla="*/ 3536883 h 6858000"/>
              <a:gd name="connsiteX85" fmla="*/ 650795 w 1508539"/>
              <a:gd name="connsiteY85" fmla="*/ 3435652 h 6858000"/>
              <a:gd name="connsiteX86" fmla="*/ 652466 w 1508539"/>
              <a:gd name="connsiteY86" fmla="*/ 3307769 h 6858000"/>
              <a:gd name="connsiteX87" fmla="*/ 670029 w 1508539"/>
              <a:gd name="connsiteY87" fmla="*/ 3250522 h 6858000"/>
              <a:gd name="connsiteX88" fmla="*/ 670454 w 1508539"/>
              <a:gd name="connsiteY88" fmla="*/ 3229163 h 6858000"/>
              <a:gd name="connsiteX89" fmla="*/ 672277 w 1508539"/>
              <a:gd name="connsiteY89" fmla="*/ 3217217 h 6858000"/>
              <a:gd name="connsiteX90" fmla="*/ 659112 w 1508539"/>
              <a:gd name="connsiteY90" fmla="*/ 3183755 h 6858000"/>
              <a:gd name="connsiteX91" fmla="*/ 659613 w 1508539"/>
              <a:gd name="connsiteY91" fmla="*/ 3178642 h 6858000"/>
              <a:gd name="connsiteX92" fmla="*/ 647213 w 1508539"/>
              <a:gd name="connsiteY92" fmla="*/ 3158586 h 6858000"/>
              <a:gd name="connsiteX93" fmla="*/ 632398 w 1508539"/>
              <a:gd name="connsiteY93" fmla="*/ 3129034 h 6858000"/>
              <a:gd name="connsiteX94" fmla="*/ 633063 w 1508539"/>
              <a:gd name="connsiteY94" fmla="*/ 3126682 h 6858000"/>
              <a:gd name="connsiteX95" fmla="*/ 623931 w 1508539"/>
              <a:gd name="connsiteY95" fmla="*/ 3114519 h 6858000"/>
              <a:gd name="connsiteX96" fmla="*/ 610540 w 1508539"/>
              <a:gd name="connsiteY96" fmla="*/ 3106272 h 6858000"/>
              <a:gd name="connsiteX97" fmla="*/ 583270 w 1508539"/>
              <a:gd name="connsiteY97" fmla="*/ 2958185 h 6858000"/>
              <a:gd name="connsiteX98" fmla="*/ 525884 w 1508539"/>
              <a:gd name="connsiteY98" fmla="*/ 2762989 h 6858000"/>
              <a:gd name="connsiteX99" fmla="*/ 474802 w 1508539"/>
              <a:gd name="connsiteY99" fmla="*/ 2554718 h 6858000"/>
              <a:gd name="connsiteX100" fmla="*/ 454896 w 1508539"/>
              <a:gd name="connsiteY100" fmla="*/ 2485734 h 6858000"/>
              <a:gd name="connsiteX101" fmla="*/ 445619 w 1508539"/>
              <a:gd name="connsiteY101" fmla="*/ 2447068 h 6858000"/>
              <a:gd name="connsiteX102" fmla="*/ 432580 w 1508539"/>
              <a:gd name="connsiteY102" fmla="*/ 2425819 h 6858000"/>
              <a:gd name="connsiteX103" fmla="*/ 438579 w 1508539"/>
              <a:gd name="connsiteY103" fmla="*/ 2402874 h 6858000"/>
              <a:gd name="connsiteX104" fmla="*/ 441191 w 1508539"/>
              <a:gd name="connsiteY104" fmla="*/ 2381443 h 6858000"/>
              <a:gd name="connsiteX105" fmla="*/ 417520 w 1508539"/>
              <a:gd name="connsiteY105" fmla="*/ 2261920 h 6858000"/>
              <a:gd name="connsiteX106" fmla="*/ 407407 w 1508539"/>
              <a:gd name="connsiteY106" fmla="*/ 2195378 h 6858000"/>
              <a:gd name="connsiteX107" fmla="*/ 391624 w 1508539"/>
              <a:gd name="connsiteY107" fmla="*/ 2155135 h 6858000"/>
              <a:gd name="connsiteX108" fmla="*/ 389082 w 1508539"/>
              <a:gd name="connsiteY108" fmla="*/ 2118008 h 6858000"/>
              <a:gd name="connsiteX109" fmla="*/ 390075 w 1508539"/>
              <a:gd name="connsiteY109" fmla="*/ 2050531 h 6858000"/>
              <a:gd name="connsiteX110" fmla="*/ 381881 w 1508539"/>
              <a:gd name="connsiteY110" fmla="*/ 1963269 h 6858000"/>
              <a:gd name="connsiteX111" fmla="*/ 363059 w 1508539"/>
              <a:gd name="connsiteY111" fmla="*/ 1906352 h 6858000"/>
              <a:gd name="connsiteX112" fmla="*/ 339616 w 1508539"/>
              <a:gd name="connsiteY112" fmla="*/ 1861531 h 6858000"/>
              <a:gd name="connsiteX113" fmla="*/ 293415 w 1508539"/>
              <a:gd name="connsiteY113" fmla="*/ 1732919 h 6858000"/>
              <a:gd name="connsiteX114" fmla="*/ 265726 w 1508539"/>
              <a:gd name="connsiteY114" fmla="*/ 1663540 h 6858000"/>
              <a:gd name="connsiteX115" fmla="*/ 264852 w 1508539"/>
              <a:gd name="connsiteY115" fmla="*/ 1615777 h 6858000"/>
              <a:gd name="connsiteX116" fmla="*/ 245647 w 1508539"/>
              <a:gd name="connsiteY116" fmla="*/ 1563678 h 6858000"/>
              <a:gd name="connsiteX117" fmla="*/ 258727 w 1508539"/>
              <a:gd name="connsiteY117" fmla="*/ 1519474 h 6858000"/>
              <a:gd name="connsiteX118" fmla="*/ 251469 w 1508539"/>
              <a:gd name="connsiteY118" fmla="*/ 1477995 h 6858000"/>
              <a:gd name="connsiteX119" fmla="*/ 237554 w 1508539"/>
              <a:gd name="connsiteY119" fmla="*/ 1373769 h 6858000"/>
              <a:gd name="connsiteX120" fmla="*/ 245861 w 1508539"/>
              <a:gd name="connsiteY120" fmla="*/ 1307086 h 6858000"/>
              <a:gd name="connsiteX121" fmla="*/ 247049 w 1508539"/>
              <a:gd name="connsiteY121" fmla="*/ 1189033 h 6858000"/>
              <a:gd name="connsiteX122" fmla="*/ 251734 w 1508539"/>
              <a:gd name="connsiteY122" fmla="*/ 1168288 h 6858000"/>
              <a:gd name="connsiteX123" fmla="*/ 244016 w 1508539"/>
              <a:gd name="connsiteY123" fmla="*/ 1142577 h 6858000"/>
              <a:gd name="connsiteX124" fmla="*/ 233322 w 1508539"/>
              <a:gd name="connsiteY124" fmla="*/ 1088484 h 6858000"/>
              <a:gd name="connsiteX125" fmla="*/ 222058 w 1508539"/>
              <a:gd name="connsiteY125" fmla="*/ 1016103 h 6858000"/>
              <a:gd name="connsiteX126" fmla="*/ 223514 w 1508539"/>
              <a:gd name="connsiteY126" fmla="*/ 932283 h 6858000"/>
              <a:gd name="connsiteX127" fmla="*/ 225750 w 1508539"/>
              <a:gd name="connsiteY127" fmla="*/ 915925 h 6858000"/>
              <a:gd name="connsiteX128" fmla="*/ 218379 w 1508539"/>
              <a:gd name="connsiteY128" fmla="*/ 896999 h 6858000"/>
              <a:gd name="connsiteX129" fmla="*/ 187787 w 1508539"/>
              <a:gd name="connsiteY129" fmla="*/ 821517 h 6858000"/>
              <a:gd name="connsiteX130" fmla="*/ 166737 w 1508539"/>
              <a:gd name="connsiteY130" fmla="*/ 751353 h 6858000"/>
              <a:gd name="connsiteX131" fmla="*/ 166295 w 1508539"/>
              <a:gd name="connsiteY131" fmla="*/ 721230 h 6858000"/>
              <a:gd name="connsiteX132" fmla="*/ 151966 w 1508539"/>
              <a:gd name="connsiteY132" fmla="*/ 681659 h 6858000"/>
              <a:gd name="connsiteX133" fmla="*/ 137385 w 1508539"/>
              <a:gd name="connsiteY133" fmla="*/ 635218 h 6858000"/>
              <a:gd name="connsiteX134" fmla="*/ 142396 w 1508539"/>
              <a:gd name="connsiteY134" fmla="*/ 613763 h 6858000"/>
              <a:gd name="connsiteX135" fmla="*/ 128338 w 1508539"/>
              <a:gd name="connsiteY135" fmla="*/ 598582 h 6858000"/>
              <a:gd name="connsiteX136" fmla="*/ 128019 w 1508539"/>
              <a:gd name="connsiteY136" fmla="*/ 576846 h 6858000"/>
              <a:gd name="connsiteX137" fmla="*/ 107645 w 1508539"/>
              <a:gd name="connsiteY137" fmla="*/ 530055 h 6858000"/>
              <a:gd name="connsiteX138" fmla="*/ 106893 w 1508539"/>
              <a:gd name="connsiteY138" fmla="*/ 465389 h 6858000"/>
              <a:gd name="connsiteX139" fmla="*/ 89816 w 1508539"/>
              <a:gd name="connsiteY139" fmla="*/ 424699 h 6858000"/>
              <a:gd name="connsiteX140" fmla="*/ 90191 w 1508539"/>
              <a:gd name="connsiteY140" fmla="*/ 404917 h 6858000"/>
              <a:gd name="connsiteX141" fmla="*/ 70148 w 1508539"/>
              <a:gd name="connsiteY141" fmla="*/ 367211 h 6858000"/>
              <a:gd name="connsiteX142" fmla="*/ 36452 w 1508539"/>
              <a:gd name="connsiteY142" fmla="*/ 268519 h 6858000"/>
              <a:gd name="connsiteX143" fmla="*/ 23935 w 1508539"/>
              <a:gd name="connsiteY143" fmla="*/ 160886 h 6858000"/>
              <a:gd name="connsiteX144" fmla="*/ 19312 w 1508539"/>
              <a:gd name="connsiteY144" fmla="*/ 47336 h 6858000"/>
              <a:gd name="connsiteX145" fmla="*/ 0 w 1508539"/>
              <a:gd name="connsiteY145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64248 w 1508539"/>
              <a:gd name="connsiteY9" fmla="*/ 6574442 h 6858000"/>
              <a:gd name="connsiteX10" fmla="*/ 164588 w 1508539"/>
              <a:gd name="connsiteY10" fmla="*/ 6568530 h 6858000"/>
              <a:gd name="connsiteX11" fmla="*/ 166997 w 1508539"/>
              <a:gd name="connsiteY11" fmla="*/ 6560674 h 6858000"/>
              <a:gd name="connsiteX12" fmla="*/ 167342 w 1508539"/>
              <a:gd name="connsiteY12" fmla="*/ 6560598 h 6858000"/>
              <a:gd name="connsiteX13" fmla="*/ 201349 w 1508539"/>
              <a:gd name="connsiteY13" fmla="*/ 6530567 h 6858000"/>
              <a:gd name="connsiteX14" fmla="*/ 215389 w 1508539"/>
              <a:gd name="connsiteY14" fmla="*/ 6478062 h 6858000"/>
              <a:gd name="connsiteX15" fmla="*/ 226078 w 1508539"/>
              <a:gd name="connsiteY15" fmla="*/ 6460325 h 6858000"/>
              <a:gd name="connsiteX16" fmla="*/ 233311 w 1508539"/>
              <a:gd name="connsiteY16" fmla="*/ 6451488 h 6858000"/>
              <a:gd name="connsiteX17" fmla="*/ 234746 w 1508539"/>
              <a:gd name="connsiteY17" fmla="*/ 6451348 h 6858000"/>
              <a:gd name="connsiteX18" fmla="*/ 239104 w 1508539"/>
              <a:gd name="connsiteY18" fmla="*/ 6414240 h 6858000"/>
              <a:gd name="connsiteX19" fmla="*/ 241880 w 1508539"/>
              <a:gd name="connsiteY19" fmla="*/ 6384857 h 6858000"/>
              <a:gd name="connsiteX20" fmla="*/ 240591 w 1508539"/>
              <a:gd name="connsiteY20" fmla="*/ 6367510 h 6858000"/>
              <a:gd name="connsiteX21" fmla="*/ 244471 w 1508539"/>
              <a:gd name="connsiteY21" fmla="*/ 6349778 h 6858000"/>
              <a:gd name="connsiteX22" fmla="*/ 246136 w 1508539"/>
              <a:gd name="connsiteY22" fmla="*/ 6348250 h 6858000"/>
              <a:gd name="connsiteX23" fmla="*/ 262170 w 1508539"/>
              <a:gd name="connsiteY23" fmla="*/ 6281972 h 6858000"/>
              <a:gd name="connsiteX24" fmla="*/ 272933 w 1508539"/>
              <a:gd name="connsiteY24" fmla="*/ 6211940 h 6858000"/>
              <a:gd name="connsiteX25" fmla="*/ 314428 w 1508539"/>
              <a:gd name="connsiteY25" fmla="*/ 6113913 h 6858000"/>
              <a:gd name="connsiteX26" fmla="*/ 318721 w 1508539"/>
              <a:gd name="connsiteY26" fmla="*/ 6028119 h 6858000"/>
              <a:gd name="connsiteX27" fmla="*/ 345501 w 1508539"/>
              <a:gd name="connsiteY27" fmla="*/ 5934687 h 6858000"/>
              <a:gd name="connsiteX28" fmla="*/ 379513 w 1508539"/>
              <a:gd name="connsiteY28" fmla="*/ 5765594 h 6858000"/>
              <a:gd name="connsiteX29" fmla="*/ 411349 w 1508539"/>
              <a:gd name="connsiteY29" fmla="*/ 5693685 h 6858000"/>
              <a:gd name="connsiteX30" fmla="*/ 431404 w 1508539"/>
              <a:gd name="connsiteY30" fmla="*/ 5665173 h 6858000"/>
              <a:gd name="connsiteX31" fmla="*/ 465121 w 1508539"/>
              <a:gd name="connsiteY31" fmla="*/ 5563435 h 6858000"/>
              <a:gd name="connsiteX32" fmla="*/ 494626 w 1508539"/>
              <a:gd name="connsiteY32" fmla="*/ 5476393 h 6858000"/>
              <a:gd name="connsiteX33" fmla="*/ 525819 w 1508539"/>
              <a:gd name="connsiteY33" fmla="*/ 5396260 h 6858000"/>
              <a:gd name="connsiteX34" fmla="*/ 541800 w 1508539"/>
              <a:gd name="connsiteY34" fmla="*/ 5330009 h 6858000"/>
              <a:gd name="connsiteX35" fmla="*/ 575293 w 1508539"/>
              <a:gd name="connsiteY35" fmla="*/ 5273739 h 6858000"/>
              <a:gd name="connsiteX36" fmla="*/ 584892 w 1508539"/>
              <a:gd name="connsiteY36" fmla="*/ 5241779 h 6858000"/>
              <a:gd name="connsiteX37" fmla="*/ 596118 w 1508539"/>
              <a:gd name="connsiteY37" fmla="*/ 5225268 h 6858000"/>
              <a:gd name="connsiteX38" fmla="*/ 597138 w 1508539"/>
              <a:gd name="connsiteY38" fmla="*/ 5217684 h 6858000"/>
              <a:gd name="connsiteX39" fmla="*/ 604479 w 1508539"/>
              <a:gd name="connsiteY39" fmla="*/ 5193377 h 6858000"/>
              <a:gd name="connsiteX40" fmla="*/ 607782 w 1508539"/>
              <a:gd name="connsiteY40" fmla="*/ 5179288 h 6858000"/>
              <a:gd name="connsiteX41" fmla="*/ 608766 w 1508539"/>
              <a:gd name="connsiteY41" fmla="*/ 5173621 h 6858000"/>
              <a:gd name="connsiteX42" fmla="*/ 604400 w 1508539"/>
              <a:gd name="connsiteY42" fmla="*/ 5159961 h 6858000"/>
              <a:gd name="connsiteX43" fmla="*/ 611077 w 1508539"/>
              <a:gd name="connsiteY43" fmla="*/ 5144295 h 6858000"/>
              <a:gd name="connsiteX44" fmla="*/ 608010 w 1508539"/>
              <a:gd name="connsiteY44" fmla="*/ 5125185 h 6858000"/>
              <a:gd name="connsiteX45" fmla="*/ 614840 w 1508539"/>
              <a:gd name="connsiteY45" fmla="*/ 5121884 h 6858000"/>
              <a:gd name="connsiteX46" fmla="*/ 621876 w 1508539"/>
              <a:gd name="connsiteY46" fmla="*/ 5067850 h 6858000"/>
              <a:gd name="connsiteX47" fmla="*/ 624607 w 1508539"/>
              <a:gd name="connsiteY47" fmla="*/ 5060861 h 6858000"/>
              <a:gd name="connsiteX48" fmla="*/ 621311 w 1508539"/>
              <a:gd name="connsiteY48" fmla="*/ 5034192 h 6858000"/>
              <a:gd name="connsiteX49" fmla="*/ 622865 w 1508539"/>
              <a:gd name="connsiteY49" fmla="*/ 4993030 h 6858000"/>
              <a:gd name="connsiteX50" fmla="*/ 629774 w 1508539"/>
              <a:gd name="connsiteY50" fmla="*/ 4946844 h 6858000"/>
              <a:gd name="connsiteX51" fmla="*/ 625630 w 1508539"/>
              <a:gd name="connsiteY51" fmla="*/ 4932692 h 6858000"/>
              <a:gd name="connsiteX52" fmla="*/ 641033 w 1508539"/>
              <a:gd name="connsiteY52" fmla="*/ 4858827 h 6858000"/>
              <a:gd name="connsiteX53" fmla="*/ 646936 w 1508539"/>
              <a:gd name="connsiteY53" fmla="*/ 4821170 h 6858000"/>
              <a:gd name="connsiteX54" fmla="*/ 651669 w 1508539"/>
              <a:gd name="connsiteY54" fmla="*/ 4780965 h 6858000"/>
              <a:gd name="connsiteX55" fmla="*/ 652962 w 1508539"/>
              <a:gd name="connsiteY55" fmla="*/ 4750867 h 6858000"/>
              <a:gd name="connsiteX56" fmla="*/ 650769 w 1508539"/>
              <a:gd name="connsiteY56" fmla="*/ 4690749 h 6858000"/>
              <a:gd name="connsiteX57" fmla="*/ 646249 w 1508539"/>
              <a:gd name="connsiteY57" fmla="*/ 4584173 h 6858000"/>
              <a:gd name="connsiteX58" fmla="*/ 641332 w 1508539"/>
              <a:gd name="connsiteY58" fmla="*/ 4444346 h 6858000"/>
              <a:gd name="connsiteX59" fmla="*/ 637897 w 1508539"/>
              <a:gd name="connsiteY59" fmla="*/ 4375228 h 6858000"/>
              <a:gd name="connsiteX60" fmla="*/ 618550 w 1508539"/>
              <a:gd name="connsiteY60" fmla="*/ 4214165 h 6858000"/>
              <a:gd name="connsiteX61" fmla="*/ 622623 w 1508539"/>
              <a:gd name="connsiteY61" fmla="*/ 4090296 h 6858000"/>
              <a:gd name="connsiteX62" fmla="*/ 607879 w 1508539"/>
              <a:gd name="connsiteY62" fmla="*/ 4033999 h 6858000"/>
              <a:gd name="connsiteX63" fmla="*/ 609028 w 1508539"/>
              <a:gd name="connsiteY63" fmla="*/ 4031933 h 6858000"/>
              <a:gd name="connsiteX64" fmla="*/ 607604 w 1508539"/>
              <a:gd name="connsiteY64" fmla="*/ 4013953 h 6858000"/>
              <a:gd name="connsiteX65" fmla="*/ 593899 w 1508539"/>
              <a:gd name="connsiteY65" fmla="*/ 3974753 h 6858000"/>
              <a:gd name="connsiteX66" fmla="*/ 595497 w 1508539"/>
              <a:gd name="connsiteY66" fmla="*/ 3969950 h 6858000"/>
              <a:gd name="connsiteX67" fmla="*/ 588919 w 1508539"/>
              <a:gd name="connsiteY67" fmla="*/ 3933779 h 6858000"/>
              <a:gd name="connsiteX68" fmla="*/ 590250 w 1508539"/>
              <a:gd name="connsiteY68" fmla="*/ 3933093 h 6858000"/>
              <a:gd name="connsiteX69" fmla="*/ 594604 w 1508539"/>
              <a:gd name="connsiteY69" fmla="*/ 3922082 h 6858000"/>
              <a:gd name="connsiteX70" fmla="*/ 599682 w 1508539"/>
              <a:gd name="connsiteY70" fmla="*/ 3901461 h 6858000"/>
              <a:gd name="connsiteX71" fmla="*/ 622276 w 1508539"/>
              <a:gd name="connsiteY71" fmla="*/ 3813873 h 6858000"/>
              <a:gd name="connsiteX72" fmla="*/ 621701 w 1508539"/>
              <a:gd name="connsiteY72" fmla="*/ 3806161 h 6858000"/>
              <a:gd name="connsiteX73" fmla="*/ 622008 w 1508539"/>
              <a:gd name="connsiteY73" fmla="*/ 3805957 h 6858000"/>
              <a:gd name="connsiteX74" fmla="*/ 622035 w 1508539"/>
              <a:gd name="connsiteY74" fmla="*/ 3797724 h 6858000"/>
              <a:gd name="connsiteX75" fmla="*/ 620650 w 1508539"/>
              <a:gd name="connsiteY75" fmla="*/ 3792098 h 6858000"/>
              <a:gd name="connsiteX76" fmla="*/ 619534 w 1508539"/>
              <a:gd name="connsiteY76" fmla="*/ 3777135 h 6858000"/>
              <a:gd name="connsiteX77" fmla="*/ 621267 w 1508539"/>
              <a:gd name="connsiteY77" fmla="*/ 3771656 h 6858000"/>
              <a:gd name="connsiteX78" fmla="*/ 625010 w 1508539"/>
              <a:gd name="connsiteY78" fmla="*/ 3769007 h 6858000"/>
              <a:gd name="connsiteX79" fmla="*/ 624476 w 1508539"/>
              <a:gd name="connsiteY79" fmla="*/ 3767709 h 6858000"/>
              <a:gd name="connsiteX80" fmla="*/ 633172 w 1508539"/>
              <a:gd name="connsiteY80" fmla="*/ 3738082 h 6858000"/>
              <a:gd name="connsiteX81" fmla="*/ 640518 w 1508539"/>
              <a:gd name="connsiteY81" fmla="*/ 3673397 h 6858000"/>
              <a:gd name="connsiteX82" fmla="*/ 639814 w 1508539"/>
              <a:gd name="connsiteY82" fmla="*/ 3637109 h 6858000"/>
              <a:gd name="connsiteX83" fmla="*/ 643257 w 1508539"/>
              <a:gd name="connsiteY83" fmla="*/ 3536883 h 6858000"/>
              <a:gd name="connsiteX84" fmla="*/ 650795 w 1508539"/>
              <a:gd name="connsiteY84" fmla="*/ 3435652 h 6858000"/>
              <a:gd name="connsiteX85" fmla="*/ 652466 w 1508539"/>
              <a:gd name="connsiteY85" fmla="*/ 3307769 h 6858000"/>
              <a:gd name="connsiteX86" fmla="*/ 670029 w 1508539"/>
              <a:gd name="connsiteY86" fmla="*/ 3250522 h 6858000"/>
              <a:gd name="connsiteX87" fmla="*/ 670454 w 1508539"/>
              <a:gd name="connsiteY87" fmla="*/ 3229163 h 6858000"/>
              <a:gd name="connsiteX88" fmla="*/ 672277 w 1508539"/>
              <a:gd name="connsiteY88" fmla="*/ 3217217 h 6858000"/>
              <a:gd name="connsiteX89" fmla="*/ 659112 w 1508539"/>
              <a:gd name="connsiteY89" fmla="*/ 3183755 h 6858000"/>
              <a:gd name="connsiteX90" fmla="*/ 659613 w 1508539"/>
              <a:gd name="connsiteY90" fmla="*/ 3178642 h 6858000"/>
              <a:gd name="connsiteX91" fmla="*/ 647213 w 1508539"/>
              <a:gd name="connsiteY91" fmla="*/ 3158586 h 6858000"/>
              <a:gd name="connsiteX92" fmla="*/ 632398 w 1508539"/>
              <a:gd name="connsiteY92" fmla="*/ 3129034 h 6858000"/>
              <a:gd name="connsiteX93" fmla="*/ 633063 w 1508539"/>
              <a:gd name="connsiteY93" fmla="*/ 3126682 h 6858000"/>
              <a:gd name="connsiteX94" fmla="*/ 623931 w 1508539"/>
              <a:gd name="connsiteY94" fmla="*/ 3114519 h 6858000"/>
              <a:gd name="connsiteX95" fmla="*/ 610540 w 1508539"/>
              <a:gd name="connsiteY95" fmla="*/ 3106272 h 6858000"/>
              <a:gd name="connsiteX96" fmla="*/ 583270 w 1508539"/>
              <a:gd name="connsiteY96" fmla="*/ 2958185 h 6858000"/>
              <a:gd name="connsiteX97" fmla="*/ 525884 w 1508539"/>
              <a:gd name="connsiteY97" fmla="*/ 2762989 h 6858000"/>
              <a:gd name="connsiteX98" fmla="*/ 474802 w 1508539"/>
              <a:gd name="connsiteY98" fmla="*/ 2554718 h 6858000"/>
              <a:gd name="connsiteX99" fmla="*/ 454896 w 1508539"/>
              <a:gd name="connsiteY99" fmla="*/ 2485734 h 6858000"/>
              <a:gd name="connsiteX100" fmla="*/ 445619 w 1508539"/>
              <a:gd name="connsiteY100" fmla="*/ 2447068 h 6858000"/>
              <a:gd name="connsiteX101" fmla="*/ 432580 w 1508539"/>
              <a:gd name="connsiteY101" fmla="*/ 2425819 h 6858000"/>
              <a:gd name="connsiteX102" fmla="*/ 438579 w 1508539"/>
              <a:gd name="connsiteY102" fmla="*/ 2402874 h 6858000"/>
              <a:gd name="connsiteX103" fmla="*/ 441191 w 1508539"/>
              <a:gd name="connsiteY103" fmla="*/ 2381443 h 6858000"/>
              <a:gd name="connsiteX104" fmla="*/ 417520 w 1508539"/>
              <a:gd name="connsiteY104" fmla="*/ 2261920 h 6858000"/>
              <a:gd name="connsiteX105" fmla="*/ 407407 w 1508539"/>
              <a:gd name="connsiteY105" fmla="*/ 2195378 h 6858000"/>
              <a:gd name="connsiteX106" fmla="*/ 391624 w 1508539"/>
              <a:gd name="connsiteY106" fmla="*/ 2155135 h 6858000"/>
              <a:gd name="connsiteX107" fmla="*/ 389082 w 1508539"/>
              <a:gd name="connsiteY107" fmla="*/ 2118008 h 6858000"/>
              <a:gd name="connsiteX108" fmla="*/ 390075 w 1508539"/>
              <a:gd name="connsiteY108" fmla="*/ 2050531 h 6858000"/>
              <a:gd name="connsiteX109" fmla="*/ 381881 w 1508539"/>
              <a:gd name="connsiteY109" fmla="*/ 1963269 h 6858000"/>
              <a:gd name="connsiteX110" fmla="*/ 363059 w 1508539"/>
              <a:gd name="connsiteY110" fmla="*/ 1906352 h 6858000"/>
              <a:gd name="connsiteX111" fmla="*/ 339616 w 1508539"/>
              <a:gd name="connsiteY111" fmla="*/ 1861531 h 6858000"/>
              <a:gd name="connsiteX112" fmla="*/ 293415 w 1508539"/>
              <a:gd name="connsiteY112" fmla="*/ 1732919 h 6858000"/>
              <a:gd name="connsiteX113" fmla="*/ 265726 w 1508539"/>
              <a:gd name="connsiteY113" fmla="*/ 1663540 h 6858000"/>
              <a:gd name="connsiteX114" fmla="*/ 264852 w 1508539"/>
              <a:gd name="connsiteY114" fmla="*/ 1615777 h 6858000"/>
              <a:gd name="connsiteX115" fmla="*/ 245647 w 1508539"/>
              <a:gd name="connsiteY115" fmla="*/ 1563678 h 6858000"/>
              <a:gd name="connsiteX116" fmla="*/ 258727 w 1508539"/>
              <a:gd name="connsiteY116" fmla="*/ 1519474 h 6858000"/>
              <a:gd name="connsiteX117" fmla="*/ 251469 w 1508539"/>
              <a:gd name="connsiteY117" fmla="*/ 1477995 h 6858000"/>
              <a:gd name="connsiteX118" fmla="*/ 237554 w 1508539"/>
              <a:gd name="connsiteY118" fmla="*/ 1373769 h 6858000"/>
              <a:gd name="connsiteX119" fmla="*/ 245861 w 1508539"/>
              <a:gd name="connsiteY119" fmla="*/ 1307086 h 6858000"/>
              <a:gd name="connsiteX120" fmla="*/ 247049 w 1508539"/>
              <a:gd name="connsiteY120" fmla="*/ 1189033 h 6858000"/>
              <a:gd name="connsiteX121" fmla="*/ 251734 w 1508539"/>
              <a:gd name="connsiteY121" fmla="*/ 1168288 h 6858000"/>
              <a:gd name="connsiteX122" fmla="*/ 244016 w 1508539"/>
              <a:gd name="connsiteY122" fmla="*/ 1142577 h 6858000"/>
              <a:gd name="connsiteX123" fmla="*/ 233322 w 1508539"/>
              <a:gd name="connsiteY123" fmla="*/ 1088484 h 6858000"/>
              <a:gd name="connsiteX124" fmla="*/ 222058 w 1508539"/>
              <a:gd name="connsiteY124" fmla="*/ 1016103 h 6858000"/>
              <a:gd name="connsiteX125" fmla="*/ 223514 w 1508539"/>
              <a:gd name="connsiteY125" fmla="*/ 932283 h 6858000"/>
              <a:gd name="connsiteX126" fmla="*/ 225750 w 1508539"/>
              <a:gd name="connsiteY126" fmla="*/ 915925 h 6858000"/>
              <a:gd name="connsiteX127" fmla="*/ 218379 w 1508539"/>
              <a:gd name="connsiteY127" fmla="*/ 896999 h 6858000"/>
              <a:gd name="connsiteX128" fmla="*/ 187787 w 1508539"/>
              <a:gd name="connsiteY128" fmla="*/ 821517 h 6858000"/>
              <a:gd name="connsiteX129" fmla="*/ 166737 w 1508539"/>
              <a:gd name="connsiteY129" fmla="*/ 751353 h 6858000"/>
              <a:gd name="connsiteX130" fmla="*/ 166295 w 1508539"/>
              <a:gd name="connsiteY130" fmla="*/ 721230 h 6858000"/>
              <a:gd name="connsiteX131" fmla="*/ 151966 w 1508539"/>
              <a:gd name="connsiteY131" fmla="*/ 681659 h 6858000"/>
              <a:gd name="connsiteX132" fmla="*/ 137385 w 1508539"/>
              <a:gd name="connsiteY132" fmla="*/ 635218 h 6858000"/>
              <a:gd name="connsiteX133" fmla="*/ 142396 w 1508539"/>
              <a:gd name="connsiteY133" fmla="*/ 613763 h 6858000"/>
              <a:gd name="connsiteX134" fmla="*/ 128338 w 1508539"/>
              <a:gd name="connsiteY134" fmla="*/ 598582 h 6858000"/>
              <a:gd name="connsiteX135" fmla="*/ 128019 w 1508539"/>
              <a:gd name="connsiteY135" fmla="*/ 576846 h 6858000"/>
              <a:gd name="connsiteX136" fmla="*/ 107645 w 1508539"/>
              <a:gd name="connsiteY136" fmla="*/ 530055 h 6858000"/>
              <a:gd name="connsiteX137" fmla="*/ 106893 w 1508539"/>
              <a:gd name="connsiteY137" fmla="*/ 465389 h 6858000"/>
              <a:gd name="connsiteX138" fmla="*/ 89816 w 1508539"/>
              <a:gd name="connsiteY138" fmla="*/ 424699 h 6858000"/>
              <a:gd name="connsiteX139" fmla="*/ 90191 w 1508539"/>
              <a:gd name="connsiteY139" fmla="*/ 404917 h 6858000"/>
              <a:gd name="connsiteX140" fmla="*/ 70148 w 1508539"/>
              <a:gd name="connsiteY140" fmla="*/ 367211 h 6858000"/>
              <a:gd name="connsiteX141" fmla="*/ 36452 w 1508539"/>
              <a:gd name="connsiteY141" fmla="*/ 268519 h 6858000"/>
              <a:gd name="connsiteX142" fmla="*/ 23935 w 1508539"/>
              <a:gd name="connsiteY142" fmla="*/ 160886 h 6858000"/>
              <a:gd name="connsiteX143" fmla="*/ 19312 w 1508539"/>
              <a:gd name="connsiteY143" fmla="*/ 47336 h 6858000"/>
              <a:gd name="connsiteX144" fmla="*/ 0 w 1508539"/>
              <a:gd name="connsiteY144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64248 w 1508539"/>
              <a:gd name="connsiteY8" fmla="*/ 6574442 h 6858000"/>
              <a:gd name="connsiteX9" fmla="*/ 164588 w 1508539"/>
              <a:gd name="connsiteY9" fmla="*/ 6568530 h 6858000"/>
              <a:gd name="connsiteX10" fmla="*/ 166997 w 1508539"/>
              <a:gd name="connsiteY10" fmla="*/ 6560674 h 6858000"/>
              <a:gd name="connsiteX11" fmla="*/ 167342 w 1508539"/>
              <a:gd name="connsiteY11" fmla="*/ 6560598 h 6858000"/>
              <a:gd name="connsiteX12" fmla="*/ 201349 w 1508539"/>
              <a:gd name="connsiteY12" fmla="*/ 6530567 h 6858000"/>
              <a:gd name="connsiteX13" fmla="*/ 215389 w 1508539"/>
              <a:gd name="connsiteY13" fmla="*/ 6478062 h 6858000"/>
              <a:gd name="connsiteX14" fmla="*/ 226078 w 1508539"/>
              <a:gd name="connsiteY14" fmla="*/ 6460325 h 6858000"/>
              <a:gd name="connsiteX15" fmla="*/ 233311 w 1508539"/>
              <a:gd name="connsiteY15" fmla="*/ 6451488 h 6858000"/>
              <a:gd name="connsiteX16" fmla="*/ 234746 w 1508539"/>
              <a:gd name="connsiteY16" fmla="*/ 6451348 h 6858000"/>
              <a:gd name="connsiteX17" fmla="*/ 239104 w 1508539"/>
              <a:gd name="connsiteY17" fmla="*/ 6414240 h 6858000"/>
              <a:gd name="connsiteX18" fmla="*/ 241880 w 1508539"/>
              <a:gd name="connsiteY18" fmla="*/ 6384857 h 6858000"/>
              <a:gd name="connsiteX19" fmla="*/ 240591 w 1508539"/>
              <a:gd name="connsiteY19" fmla="*/ 6367510 h 6858000"/>
              <a:gd name="connsiteX20" fmla="*/ 244471 w 1508539"/>
              <a:gd name="connsiteY20" fmla="*/ 6349778 h 6858000"/>
              <a:gd name="connsiteX21" fmla="*/ 246136 w 1508539"/>
              <a:gd name="connsiteY21" fmla="*/ 6348250 h 6858000"/>
              <a:gd name="connsiteX22" fmla="*/ 262170 w 1508539"/>
              <a:gd name="connsiteY22" fmla="*/ 6281972 h 6858000"/>
              <a:gd name="connsiteX23" fmla="*/ 272933 w 1508539"/>
              <a:gd name="connsiteY23" fmla="*/ 6211940 h 6858000"/>
              <a:gd name="connsiteX24" fmla="*/ 314428 w 1508539"/>
              <a:gd name="connsiteY24" fmla="*/ 6113913 h 6858000"/>
              <a:gd name="connsiteX25" fmla="*/ 318721 w 1508539"/>
              <a:gd name="connsiteY25" fmla="*/ 6028119 h 6858000"/>
              <a:gd name="connsiteX26" fmla="*/ 345501 w 1508539"/>
              <a:gd name="connsiteY26" fmla="*/ 5934687 h 6858000"/>
              <a:gd name="connsiteX27" fmla="*/ 379513 w 1508539"/>
              <a:gd name="connsiteY27" fmla="*/ 5765594 h 6858000"/>
              <a:gd name="connsiteX28" fmla="*/ 411349 w 1508539"/>
              <a:gd name="connsiteY28" fmla="*/ 5693685 h 6858000"/>
              <a:gd name="connsiteX29" fmla="*/ 431404 w 1508539"/>
              <a:gd name="connsiteY29" fmla="*/ 5665173 h 6858000"/>
              <a:gd name="connsiteX30" fmla="*/ 465121 w 1508539"/>
              <a:gd name="connsiteY30" fmla="*/ 5563435 h 6858000"/>
              <a:gd name="connsiteX31" fmla="*/ 494626 w 1508539"/>
              <a:gd name="connsiteY31" fmla="*/ 5476393 h 6858000"/>
              <a:gd name="connsiteX32" fmla="*/ 525819 w 1508539"/>
              <a:gd name="connsiteY32" fmla="*/ 5396260 h 6858000"/>
              <a:gd name="connsiteX33" fmla="*/ 541800 w 1508539"/>
              <a:gd name="connsiteY33" fmla="*/ 5330009 h 6858000"/>
              <a:gd name="connsiteX34" fmla="*/ 575293 w 1508539"/>
              <a:gd name="connsiteY34" fmla="*/ 5273739 h 6858000"/>
              <a:gd name="connsiteX35" fmla="*/ 584892 w 1508539"/>
              <a:gd name="connsiteY35" fmla="*/ 5241779 h 6858000"/>
              <a:gd name="connsiteX36" fmla="*/ 596118 w 1508539"/>
              <a:gd name="connsiteY36" fmla="*/ 5225268 h 6858000"/>
              <a:gd name="connsiteX37" fmla="*/ 597138 w 1508539"/>
              <a:gd name="connsiteY37" fmla="*/ 5217684 h 6858000"/>
              <a:gd name="connsiteX38" fmla="*/ 604479 w 1508539"/>
              <a:gd name="connsiteY38" fmla="*/ 5193377 h 6858000"/>
              <a:gd name="connsiteX39" fmla="*/ 607782 w 1508539"/>
              <a:gd name="connsiteY39" fmla="*/ 5179288 h 6858000"/>
              <a:gd name="connsiteX40" fmla="*/ 608766 w 1508539"/>
              <a:gd name="connsiteY40" fmla="*/ 5173621 h 6858000"/>
              <a:gd name="connsiteX41" fmla="*/ 604400 w 1508539"/>
              <a:gd name="connsiteY41" fmla="*/ 5159961 h 6858000"/>
              <a:gd name="connsiteX42" fmla="*/ 611077 w 1508539"/>
              <a:gd name="connsiteY42" fmla="*/ 5144295 h 6858000"/>
              <a:gd name="connsiteX43" fmla="*/ 608010 w 1508539"/>
              <a:gd name="connsiteY43" fmla="*/ 5125185 h 6858000"/>
              <a:gd name="connsiteX44" fmla="*/ 614840 w 1508539"/>
              <a:gd name="connsiteY44" fmla="*/ 5121884 h 6858000"/>
              <a:gd name="connsiteX45" fmla="*/ 621876 w 1508539"/>
              <a:gd name="connsiteY45" fmla="*/ 5067850 h 6858000"/>
              <a:gd name="connsiteX46" fmla="*/ 624607 w 1508539"/>
              <a:gd name="connsiteY46" fmla="*/ 5060861 h 6858000"/>
              <a:gd name="connsiteX47" fmla="*/ 621311 w 1508539"/>
              <a:gd name="connsiteY47" fmla="*/ 5034192 h 6858000"/>
              <a:gd name="connsiteX48" fmla="*/ 622865 w 1508539"/>
              <a:gd name="connsiteY48" fmla="*/ 4993030 h 6858000"/>
              <a:gd name="connsiteX49" fmla="*/ 629774 w 1508539"/>
              <a:gd name="connsiteY49" fmla="*/ 4946844 h 6858000"/>
              <a:gd name="connsiteX50" fmla="*/ 625630 w 1508539"/>
              <a:gd name="connsiteY50" fmla="*/ 4932692 h 6858000"/>
              <a:gd name="connsiteX51" fmla="*/ 641033 w 1508539"/>
              <a:gd name="connsiteY51" fmla="*/ 4858827 h 6858000"/>
              <a:gd name="connsiteX52" fmla="*/ 646936 w 1508539"/>
              <a:gd name="connsiteY52" fmla="*/ 4821170 h 6858000"/>
              <a:gd name="connsiteX53" fmla="*/ 651669 w 1508539"/>
              <a:gd name="connsiteY53" fmla="*/ 4780965 h 6858000"/>
              <a:gd name="connsiteX54" fmla="*/ 652962 w 1508539"/>
              <a:gd name="connsiteY54" fmla="*/ 4750867 h 6858000"/>
              <a:gd name="connsiteX55" fmla="*/ 650769 w 1508539"/>
              <a:gd name="connsiteY55" fmla="*/ 4690749 h 6858000"/>
              <a:gd name="connsiteX56" fmla="*/ 646249 w 1508539"/>
              <a:gd name="connsiteY56" fmla="*/ 4584173 h 6858000"/>
              <a:gd name="connsiteX57" fmla="*/ 641332 w 1508539"/>
              <a:gd name="connsiteY57" fmla="*/ 4444346 h 6858000"/>
              <a:gd name="connsiteX58" fmla="*/ 637897 w 1508539"/>
              <a:gd name="connsiteY58" fmla="*/ 4375228 h 6858000"/>
              <a:gd name="connsiteX59" fmla="*/ 618550 w 1508539"/>
              <a:gd name="connsiteY59" fmla="*/ 4214165 h 6858000"/>
              <a:gd name="connsiteX60" fmla="*/ 622623 w 1508539"/>
              <a:gd name="connsiteY60" fmla="*/ 4090296 h 6858000"/>
              <a:gd name="connsiteX61" fmla="*/ 607879 w 1508539"/>
              <a:gd name="connsiteY61" fmla="*/ 4033999 h 6858000"/>
              <a:gd name="connsiteX62" fmla="*/ 609028 w 1508539"/>
              <a:gd name="connsiteY62" fmla="*/ 4031933 h 6858000"/>
              <a:gd name="connsiteX63" fmla="*/ 607604 w 1508539"/>
              <a:gd name="connsiteY63" fmla="*/ 4013953 h 6858000"/>
              <a:gd name="connsiteX64" fmla="*/ 593899 w 1508539"/>
              <a:gd name="connsiteY64" fmla="*/ 3974753 h 6858000"/>
              <a:gd name="connsiteX65" fmla="*/ 595497 w 1508539"/>
              <a:gd name="connsiteY65" fmla="*/ 3969950 h 6858000"/>
              <a:gd name="connsiteX66" fmla="*/ 588919 w 1508539"/>
              <a:gd name="connsiteY66" fmla="*/ 3933779 h 6858000"/>
              <a:gd name="connsiteX67" fmla="*/ 590250 w 1508539"/>
              <a:gd name="connsiteY67" fmla="*/ 3933093 h 6858000"/>
              <a:gd name="connsiteX68" fmla="*/ 594604 w 1508539"/>
              <a:gd name="connsiteY68" fmla="*/ 3922082 h 6858000"/>
              <a:gd name="connsiteX69" fmla="*/ 599682 w 1508539"/>
              <a:gd name="connsiteY69" fmla="*/ 3901461 h 6858000"/>
              <a:gd name="connsiteX70" fmla="*/ 622276 w 1508539"/>
              <a:gd name="connsiteY70" fmla="*/ 3813873 h 6858000"/>
              <a:gd name="connsiteX71" fmla="*/ 621701 w 1508539"/>
              <a:gd name="connsiteY71" fmla="*/ 3806161 h 6858000"/>
              <a:gd name="connsiteX72" fmla="*/ 622008 w 1508539"/>
              <a:gd name="connsiteY72" fmla="*/ 3805957 h 6858000"/>
              <a:gd name="connsiteX73" fmla="*/ 622035 w 1508539"/>
              <a:gd name="connsiteY73" fmla="*/ 3797724 h 6858000"/>
              <a:gd name="connsiteX74" fmla="*/ 620650 w 1508539"/>
              <a:gd name="connsiteY74" fmla="*/ 3792098 h 6858000"/>
              <a:gd name="connsiteX75" fmla="*/ 619534 w 1508539"/>
              <a:gd name="connsiteY75" fmla="*/ 3777135 h 6858000"/>
              <a:gd name="connsiteX76" fmla="*/ 621267 w 1508539"/>
              <a:gd name="connsiteY76" fmla="*/ 3771656 h 6858000"/>
              <a:gd name="connsiteX77" fmla="*/ 625010 w 1508539"/>
              <a:gd name="connsiteY77" fmla="*/ 3769007 h 6858000"/>
              <a:gd name="connsiteX78" fmla="*/ 624476 w 1508539"/>
              <a:gd name="connsiteY78" fmla="*/ 3767709 h 6858000"/>
              <a:gd name="connsiteX79" fmla="*/ 633172 w 1508539"/>
              <a:gd name="connsiteY79" fmla="*/ 3738082 h 6858000"/>
              <a:gd name="connsiteX80" fmla="*/ 640518 w 1508539"/>
              <a:gd name="connsiteY80" fmla="*/ 3673397 h 6858000"/>
              <a:gd name="connsiteX81" fmla="*/ 639814 w 1508539"/>
              <a:gd name="connsiteY81" fmla="*/ 3637109 h 6858000"/>
              <a:gd name="connsiteX82" fmla="*/ 643257 w 1508539"/>
              <a:gd name="connsiteY82" fmla="*/ 3536883 h 6858000"/>
              <a:gd name="connsiteX83" fmla="*/ 650795 w 1508539"/>
              <a:gd name="connsiteY83" fmla="*/ 3435652 h 6858000"/>
              <a:gd name="connsiteX84" fmla="*/ 652466 w 1508539"/>
              <a:gd name="connsiteY84" fmla="*/ 3307769 h 6858000"/>
              <a:gd name="connsiteX85" fmla="*/ 670029 w 1508539"/>
              <a:gd name="connsiteY85" fmla="*/ 3250522 h 6858000"/>
              <a:gd name="connsiteX86" fmla="*/ 670454 w 1508539"/>
              <a:gd name="connsiteY86" fmla="*/ 3229163 h 6858000"/>
              <a:gd name="connsiteX87" fmla="*/ 672277 w 1508539"/>
              <a:gd name="connsiteY87" fmla="*/ 3217217 h 6858000"/>
              <a:gd name="connsiteX88" fmla="*/ 659112 w 1508539"/>
              <a:gd name="connsiteY88" fmla="*/ 3183755 h 6858000"/>
              <a:gd name="connsiteX89" fmla="*/ 659613 w 1508539"/>
              <a:gd name="connsiteY89" fmla="*/ 3178642 h 6858000"/>
              <a:gd name="connsiteX90" fmla="*/ 647213 w 1508539"/>
              <a:gd name="connsiteY90" fmla="*/ 3158586 h 6858000"/>
              <a:gd name="connsiteX91" fmla="*/ 632398 w 1508539"/>
              <a:gd name="connsiteY91" fmla="*/ 3129034 h 6858000"/>
              <a:gd name="connsiteX92" fmla="*/ 633063 w 1508539"/>
              <a:gd name="connsiteY92" fmla="*/ 3126682 h 6858000"/>
              <a:gd name="connsiteX93" fmla="*/ 623931 w 1508539"/>
              <a:gd name="connsiteY93" fmla="*/ 3114519 h 6858000"/>
              <a:gd name="connsiteX94" fmla="*/ 610540 w 1508539"/>
              <a:gd name="connsiteY94" fmla="*/ 3106272 h 6858000"/>
              <a:gd name="connsiteX95" fmla="*/ 583270 w 1508539"/>
              <a:gd name="connsiteY95" fmla="*/ 2958185 h 6858000"/>
              <a:gd name="connsiteX96" fmla="*/ 525884 w 1508539"/>
              <a:gd name="connsiteY96" fmla="*/ 2762989 h 6858000"/>
              <a:gd name="connsiteX97" fmla="*/ 474802 w 1508539"/>
              <a:gd name="connsiteY97" fmla="*/ 2554718 h 6858000"/>
              <a:gd name="connsiteX98" fmla="*/ 454896 w 1508539"/>
              <a:gd name="connsiteY98" fmla="*/ 2485734 h 6858000"/>
              <a:gd name="connsiteX99" fmla="*/ 445619 w 1508539"/>
              <a:gd name="connsiteY99" fmla="*/ 2447068 h 6858000"/>
              <a:gd name="connsiteX100" fmla="*/ 432580 w 1508539"/>
              <a:gd name="connsiteY100" fmla="*/ 2425819 h 6858000"/>
              <a:gd name="connsiteX101" fmla="*/ 438579 w 1508539"/>
              <a:gd name="connsiteY101" fmla="*/ 2402874 h 6858000"/>
              <a:gd name="connsiteX102" fmla="*/ 441191 w 1508539"/>
              <a:gd name="connsiteY102" fmla="*/ 2381443 h 6858000"/>
              <a:gd name="connsiteX103" fmla="*/ 417520 w 1508539"/>
              <a:gd name="connsiteY103" fmla="*/ 2261920 h 6858000"/>
              <a:gd name="connsiteX104" fmla="*/ 407407 w 1508539"/>
              <a:gd name="connsiteY104" fmla="*/ 2195378 h 6858000"/>
              <a:gd name="connsiteX105" fmla="*/ 391624 w 1508539"/>
              <a:gd name="connsiteY105" fmla="*/ 2155135 h 6858000"/>
              <a:gd name="connsiteX106" fmla="*/ 389082 w 1508539"/>
              <a:gd name="connsiteY106" fmla="*/ 2118008 h 6858000"/>
              <a:gd name="connsiteX107" fmla="*/ 390075 w 1508539"/>
              <a:gd name="connsiteY107" fmla="*/ 2050531 h 6858000"/>
              <a:gd name="connsiteX108" fmla="*/ 381881 w 1508539"/>
              <a:gd name="connsiteY108" fmla="*/ 1963269 h 6858000"/>
              <a:gd name="connsiteX109" fmla="*/ 363059 w 1508539"/>
              <a:gd name="connsiteY109" fmla="*/ 1906352 h 6858000"/>
              <a:gd name="connsiteX110" fmla="*/ 339616 w 1508539"/>
              <a:gd name="connsiteY110" fmla="*/ 1861531 h 6858000"/>
              <a:gd name="connsiteX111" fmla="*/ 293415 w 1508539"/>
              <a:gd name="connsiteY111" fmla="*/ 1732919 h 6858000"/>
              <a:gd name="connsiteX112" fmla="*/ 265726 w 1508539"/>
              <a:gd name="connsiteY112" fmla="*/ 1663540 h 6858000"/>
              <a:gd name="connsiteX113" fmla="*/ 264852 w 1508539"/>
              <a:gd name="connsiteY113" fmla="*/ 1615777 h 6858000"/>
              <a:gd name="connsiteX114" fmla="*/ 245647 w 1508539"/>
              <a:gd name="connsiteY114" fmla="*/ 1563678 h 6858000"/>
              <a:gd name="connsiteX115" fmla="*/ 258727 w 1508539"/>
              <a:gd name="connsiteY115" fmla="*/ 1519474 h 6858000"/>
              <a:gd name="connsiteX116" fmla="*/ 251469 w 1508539"/>
              <a:gd name="connsiteY116" fmla="*/ 1477995 h 6858000"/>
              <a:gd name="connsiteX117" fmla="*/ 237554 w 1508539"/>
              <a:gd name="connsiteY117" fmla="*/ 1373769 h 6858000"/>
              <a:gd name="connsiteX118" fmla="*/ 245861 w 1508539"/>
              <a:gd name="connsiteY118" fmla="*/ 1307086 h 6858000"/>
              <a:gd name="connsiteX119" fmla="*/ 247049 w 1508539"/>
              <a:gd name="connsiteY119" fmla="*/ 1189033 h 6858000"/>
              <a:gd name="connsiteX120" fmla="*/ 251734 w 1508539"/>
              <a:gd name="connsiteY120" fmla="*/ 1168288 h 6858000"/>
              <a:gd name="connsiteX121" fmla="*/ 244016 w 1508539"/>
              <a:gd name="connsiteY121" fmla="*/ 1142577 h 6858000"/>
              <a:gd name="connsiteX122" fmla="*/ 233322 w 1508539"/>
              <a:gd name="connsiteY122" fmla="*/ 1088484 h 6858000"/>
              <a:gd name="connsiteX123" fmla="*/ 222058 w 1508539"/>
              <a:gd name="connsiteY123" fmla="*/ 1016103 h 6858000"/>
              <a:gd name="connsiteX124" fmla="*/ 223514 w 1508539"/>
              <a:gd name="connsiteY124" fmla="*/ 932283 h 6858000"/>
              <a:gd name="connsiteX125" fmla="*/ 225750 w 1508539"/>
              <a:gd name="connsiteY125" fmla="*/ 915925 h 6858000"/>
              <a:gd name="connsiteX126" fmla="*/ 218379 w 1508539"/>
              <a:gd name="connsiteY126" fmla="*/ 896999 h 6858000"/>
              <a:gd name="connsiteX127" fmla="*/ 187787 w 1508539"/>
              <a:gd name="connsiteY127" fmla="*/ 821517 h 6858000"/>
              <a:gd name="connsiteX128" fmla="*/ 166737 w 1508539"/>
              <a:gd name="connsiteY128" fmla="*/ 751353 h 6858000"/>
              <a:gd name="connsiteX129" fmla="*/ 166295 w 1508539"/>
              <a:gd name="connsiteY129" fmla="*/ 721230 h 6858000"/>
              <a:gd name="connsiteX130" fmla="*/ 151966 w 1508539"/>
              <a:gd name="connsiteY130" fmla="*/ 681659 h 6858000"/>
              <a:gd name="connsiteX131" fmla="*/ 137385 w 1508539"/>
              <a:gd name="connsiteY131" fmla="*/ 635218 h 6858000"/>
              <a:gd name="connsiteX132" fmla="*/ 142396 w 1508539"/>
              <a:gd name="connsiteY132" fmla="*/ 613763 h 6858000"/>
              <a:gd name="connsiteX133" fmla="*/ 128338 w 1508539"/>
              <a:gd name="connsiteY133" fmla="*/ 598582 h 6858000"/>
              <a:gd name="connsiteX134" fmla="*/ 128019 w 1508539"/>
              <a:gd name="connsiteY134" fmla="*/ 576846 h 6858000"/>
              <a:gd name="connsiteX135" fmla="*/ 107645 w 1508539"/>
              <a:gd name="connsiteY135" fmla="*/ 530055 h 6858000"/>
              <a:gd name="connsiteX136" fmla="*/ 106893 w 1508539"/>
              <a:gd name="connsiteY136" fmla="*/ 465389 h 6858000"/>
              <a:gd name="connsiteX137" fmla="*/ 89816 w 1508539"/>
              <a:gd name="connsiteY137" fmla="*/ 424699 h 6858000"/>
              <a:gd name="connsiteX138" fmla="*/ 90191 w 1508539"/>
              <a:gd name="connsiteY138" fmla="*/ 404917 h 6858000"/>
              <a:gd name="connsiteX139" fmla="*/ 70148 w 1508539"/>
              <a:gd name="connsiteY139" fmla="*/ 367211 h 6858000"/>
              <a:gd name="connsiteX140" fmla="*/ 36452 w 1508539"/>
              <a:gd name="connsiteY140" fmla="*/ 268519 h 6858000"/>
              <a:gd name="connsiteX141" fmla="*/ 23935 w 1508539"/>
              <a:gd name="connsiteY141" fmla="*/ 160886 h 6858000"/>
              <a:gd name="connsiteX142" fmla="*/ 19312 w 1508539"/>
              <a:gd name="connsiteY142" fmla="*/ 47336 h 6858000"/>
              <a:gd name="connsiteX143" fmla="*/ 0 w 1508539"/>
              <a:gd name="connsiteY143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64248 w 1508539"/>
              <a:gd name="connsiteY8" fmla="*/ 6574442 h 6858000"/>
              <a:gd name="connsiteX9" fmla="*/ 164588 w 1508539"/>
              <a:gd name="connsiteY9" fmla="*/ 6568530 h 6858000"/>
              <a:gd name="connsiteX10" fmla="*/ 166997 w 1508539"/>
              <a:gd name="connsiteY10" fmla="*/ 6560674 h 6858000"/>
              <a:gd name="connsiteX11" fmla="*/ 167342 w 1508539"/>
              <a:gd name="connsiteY11" fmla="*/ 6560598 h 6858000"/>
              <a:gd name="connsiteX12" fmla="*/ 201349 w 1508539"/>
              <a:gd name="connsiteY12" fmla="*/ 6530567 h 6858000"/>
              <a:gd name="connsiteX13" fmla="*/ 215389 w 1508539"/>
              <a:gd name="connsiteY13" fmla="*/ 6478062 h 6858000"/>
              <a:gd name="connsiteX14" fmla="*/ 226078 w 1508539"/>
              <a:gd name="connsiteY14" fmla="*/ 6460325 h 6858000"/>
              <a:gd name="connsiteX15" fmla="*/ 233311 w 1508539"/>
              <a:gd name="connsiteY15" fmla="*/ 6451488 h 6858000"/>
              <a:gd name="connsiteX16" fmla="*/ 234746 w 1508539"/>
              <a:gd name="connsiteY16" fmla="*/ 6451348 h 6858000"/>
              <a:gd name="connsiteX17" fmla="*/ 239104 w 1508539"/>
              <a:gd name="connsiteY17" fmla="*/ 6414240 h 6858000"/>
              <a:gd name="connsiteX18" fmla="*/ 241880 w 1508539"/>
              <a:gd name="connsiteY18" fmla="*/ 6384857 h 6858000"/>
              <a:gd name="connsiteX19" fmla="*/ 240591 w 1508539"/>
              <a:gd name="connsiteY19" fmla="*/ 6367510 h 6858000"/>
              <a:gd name="connsiteX20" fmla="*/ 244471 w 1508539"/>
              <a:gd name="connsiteY20" fmla="*/ 6349778 h 6858000"/>
              <a:gd name="connsiteX21" fmla="*/ 246136 w 1508539"/>
              <a:gd name="connsiteY21" fmla="*/ 6348250 h 6858000"/>
              <a:gd name="connsiteX22" fmla="*/ 262170 w 1508539"/>
              <a:gd name="connsiteY22" fmla="*/ 6281972 h 6858000"/>
              <a:gd name="connsiteX23" fmla="*/ 272933 w 1508539"/>
              <a:gd name="connsiteY23" fmla="*/ 6211940 h 6858000"/>
              <a:gd name="connsiteX24" fmla="*/ 314428 w 1508539"/>
              <a:gd name="connsiteY24" fmla="*/ 6113913 h 6858000"/>
              <a:gd name="connsiteX25" fmla="*/ 318721 w 1508539"/>
              <a:gd name="connsiteY25" fmla="*/ 6028119 h 6858000"/>
              <a:gd name="connsiteX26" fmla="*/ 345501 w 1508539"/>
              <a:gd name="connsiteY26" fmla="*/ 5934687 h 6858000"/>
              <a:gd name="connsiteX27" fmla="*/ 411349 w 1508539"/>
              <a:gd name="connsiteY27" fmla="*/ 5693685 h 6858000"/>
              <a:gd name="connsiteX28" fmla="*/ 431404 w 1508539"/>
              <a:gd name="connsiteY28" fmla="*/ 5665173 h 6858000"/>
              <a:gd name="connsiteX29" fmla="*/ 465121 w 1508539"/>
              <a:gd name="connsiteY29" fmla="*/ 5563435 h 6858000"/>
              <a:gd name="connsiteX30" fmla="*/ 494626 w 1508539"/>
              <a:gd name="connsiteY30" fmla="*/ 5476393 h 6858000"/>
              <a:gd name="connsiteX31" fmla="*/ 525819 w 1508539"/>
              <a:gd name="connsiteY31" fmla="*/ 5396260 h 6858000"/>
              <a:gd name="connsiteX32" fmla="*/ 541800 w 1508539"/>
              <a:gd name="connsiteY32" fmla="*/ 5330009 h 6858000"/>
              <a:gd name="connsiteX33" fmla="*/ 575293 w 1508539"/>
              <a:gd name="connsiteY33" fmla="*/ 5273739 h 6858000"/>
              <a:gd name="connsiteX34" fmla="*/ 584892 w 1508539"/>
              <a:gd name="connsiteY34" fmla="*/ 5241779 h 6858000"/>
              <a:gd name="connsiteX35" fmla="*/ 596118 w 1508539"/>
              <a:gd name="connsiteY35" fmla="*/ 5225268 h 6858000"/>
              <a:gd name="connsiteX36" fmla="*/ 597138 w 1508539"/>
              <a:gd name="connsiteY36" fmla="*/ 5217684 h 6858000"/>
              <a:gd name="connsiteX37" fmla="*/ 604479 w 1508539"/>
              <a:gd name="connsiteY37" fmla="*/ 5193377 h 6858000"/>
              <a:gd name="connsiteX38" fmla="*/ 607782 w 1508539"/>
              <a:gd name="connsiteY38" fmla="*/ 5179288 h 6858000"/>
              <a:gd name="connsiteX39" fmla="*/ 608766 w 1508539"/>
              <a:gd name="connsiteY39" fmla="*/ 5173621 h 6858000"/>
              <a:gd name="connsiteX40" fmla="*/ 604400 w 1508539"/>
              <a:gd name="connsiteY40" fmla="*/ 5159961 h 6858000"/>
              <a:gd name="connsiteX41" fmla="*/ 611077 w 1508539"/>
              <a:gd name="connsiteY41" fmla="*/ 5144295 h 6858000"/>
              <a:gd name="connsiteX42" fmla="*/ 608010 w 1508539"/>
              <a:gd name="connsiteY42" fmla="*/ 5125185 h 6858000"/>
              <a:gd name="connsiteX43" fmla="*/ 614840 w 1508539"/>
              <a:gd name="connsiteY43" fmla="*/ 5121884 h 6858000"/>
              <a:gd name="connsiteX44" fmla="*/ 621876 w 1508539"/>
              <a:gd name="connsiteY44" fmla="*/ 5067850 h 6858000"/>
              <a:gd name="connsiteX45" fmla="*/ 624607 w 1508539"/>
              <a:gd name="connsiteY45" fmla="*/ 5060861 h 6858000"/>
              <a:gd name="connsiteX46" fmla="*/ 621311 w 1508539"/>
              <a:gd name="connsiteY46" fmla="*/ 5034192 h 6858000"/>
              <a:gd name="connsiteX47" fmla="*/ 622865 w 1508539"/>
              <a:gd name="connsiteY47" fmla="*/ 4993030 h 6858000"/>
              <a:gd name="connsiteX48" fmla="*/ 629774 w 1508539"/>
              <a:gd name="connsiteY48" fmla="*/ 4946844 h 6858000"/>
              <a:gd name="connsiteX49" fmla="*/ 625630 w 1508539"/>
              <a:gd name="connsiteY49" fmla="*/ 4932692 h 6858000"/>
              <a:gd name="connsiteX50" fmla="*/ 641033 w 1508539"/>
              <a:gd name="connsiteY50" fmla="*/ 4858827 h 6858000"/>
              <a:gd name="connsiteX51" fmla="*/ 646936 w 1508539"/>
              <a:gd name="connsiteY51" fmla="*/ 4821170 h 6858000"/>
              <a:gd name="connsiteX52" fmla="*/ 651669 w 1508539"/>
              <a:gd name="connsiteY52" fmla="*/ 4780965 h 6858000"/>
              <a:gd name="connsiteX53" fmla="*/ 652962 w 1508539"/>
              <a:gd name="connsiteY53" fmla="*/ 4750867 h 6858000"/>
              <a:gd name="connsiteX54" fmla="*/ 650769 w 1508539"/>
              <a:gd name="connsiteY54" fmla="*/ 4690749 h 6858000"/>
              <a:gd name="connsiteX55" fmla="*/ 646249 w 1508539"/>
              <a:gd name="connsiteY55" fmla="*/ 4584173 h 6858000"/>
              <a:gd name="connsiteX56" fmla="*/ 641332 w 1508539"/>
              <a:gd name="connsiteY56" fmla="*/ 4444346 h 6858000"/>
              <a:gd name="connsiteX57" fmla="*/ 637897 w 1508539"/>
              <a:gd name="connsiteY57" fmla="*/ 4375228 h 6858000"/>
              <a:gd name="connsiteX58" fmla="*/ 618550 w 1508539"/>
              <a:gd name="connsiteY58" fmla="*/ 4214165 h 6858000"/>
              <a:gd name="connsiteX59" fmla="*/ 622623 w 1508539"/>
              <a:gd name="connsiteY59" fmla="*/ 4090296 h 6858000"/>
              <a:gd name="connsiteX60" fmla="*/ 607879 w 1508539"/>
              <a:gd name="connsiteY60" fmla="*/ 4033999 h 6858000"/>
              <a:gd name="connsiteX61" fmla="*/ 609028 w 1508539"/>
              <a:gd name="connsiteY61" fmla="*/ 4031933 h 6858000"/>
              <a:gd name="connsiteX62" fmla="*/ 607604 w 1508539"/>
              <a:gd name="connsiteY62" fmla="*/ 4013953 h 6858000"/>
              <a:gd name="connsiteX63" fmla="*/ 593899 w 1508539"/>
              <a:gd name="connsiteY63" fmla="*/ 3974753 h 6858000"/>
              <a:gd name="connsiteX64" fmla="*/ 595497 w 1508539"/>
              <a:gd name="connsiteY64" fmla="*/ 3969950 h 6858000"/>
              <a:gd name="connsiteX65" fmla="*/ 588919 w 1508539"/>
              <a:gd name="connsiteY65" fmla="*/ 3933779 h 6858000"/>
              <a:gd name="connsiteX66" fmla="*/ 590250 w 1508539"/>
              <a:gd name="connsiteY66" fmla="*/ 3933093 h 6858000"/>
              <a:gd name="connsiteX67" fmla="*/ 594604 w 1508539"/>
              <a:gd name="connsiteY67" fmla="*/ 3922082 h 6858000"/>
              <a:gd name="connsiteX68" fmla="*/ 599682 w 1508539"/>
              <a:gd name="connsiteY68" fmla="*/ 3901461 h 6858000"/>
              <a:gd name="connsiteX69" fmla="*/ 622276 w 1508539"/>
              <a:gd name="connsiteY69" fmla="*/ 3813873 h 6858000"/>
              <a:gd name="connsiteX70" fmla="*/ 621701 w 1508539"/>
              <a:gd name="connsiteY70" fmla="*/ 3806161 h 6858000"/>
              <a:gd name="connsiteX71" fmla="*/ 622008 w 1508539"/>
              <a:gd name="connsiteY71" fmla="*/ 3805957 h 6858000"/>
              <a:gd name="connsiteX72" fmla="*/ 622035 w 1508539"/>
              <a:gd name="connsiteY72" fmla="*/ 3797724 h 6858000"/>
              <a:gd name="connsiteX73" fmla="*/ 620650 w 1508539"/>
              <a:gd name="connsiteY73" fmla="*/ 3792098 h 6858000"/>
              <a:gd name="connsiteX74" fmla="*/ 619534 w 1508539"/>
              <a:gd name="connsiteY74" fmla="*/ 3777135 h 6858000"/>
              <a:gd name="connsiteX75" fmla="*/ 621267 w 1508539"/>
              <a:gd name="connsiteY75" fmla="*/ 3771656 h 6858000"/>
              <a:gd name="connsiteX76" fmla="*/ 625010 w 1508539"/>
              <a:gd name="connsiteY76" fmla="*/ 3769007 h 6858000"/>
              <a:gd name="connsiteX77" fmla="*/ 624476 w 1508539"/>
              <a:gd name="connsiteY77" fmla="*/ 3767709 h 6858000"/>
              <a:gd name="connsiteX78" fmla="*/ 633172 w 1508539"/>
              <a:gd name="connsiteY78" fmla="*/ 3738082 h 6858000"/>
              <a:gd name="connsiteX79" fmla="*/ 640518 w 1508539"/>
              <a:gd name="connsiteY79" fmla="*/ 3673397 h 6858000"/>
              <a:gd name="connsiteX80" fmla="*/ 639814 w 1508539"/>
              <a:gd name="connsiteY80" fmla="*/ 3637109 h 6858000"/>
              <a:gd name="connsiteX81" fmla="*/ 643257 w 1508539"/>
              <a:gd name="connsiteY81" fmla="*/ 3536883 h 6858000"/>
              <a:gd name="connsiteX82" fmla="*/ 650795 w 1508539"/>
              <a:gd name="connsiteY82" fmla="*/ 3435652 h 6858000"/>
              <a:gd name="connsiteX83" fmla="*/ 652466 w 1508539"/>
              <a:gd name="connsiteY83" fmla="*/ 3307769 h 6858000"/>
              <a:gd name="connsiteX84" fmla="*/ 670029 w 1508539"/>
              <a:gd name="connsiteY84" fmla="*/ 3250522 h 6858000"/>
              <a:gd name="connsiteX85" fmla="*/ 670454 w 1508539"/>
              <a:gd name="connsiteY85" fmla="*/ 3229163 h 6858000"/>
              <a:gd name="connsiteX86" fmla="*/ 672277 w 1508539"/>
              <a:gd name="connsiteY86" fmla="*/ 3217217 h 6858000"/>
              <a:gd name="connsiteX87" fmla="*/ 659112 w 1508539"/>
              <a:gd name="connsiteY87" fmla="*/ 3183755 h 6858000"/>
              <a:gd name="connsiteX88" fmla="*/ 659613 w 1508539"/>
              <a:gd name="connsiteY88" fmla="*/ 3178642 h 6858000"/>
              <a:gd name="connsiteX89" fmla="*/ 647213 w 1508539"/>
              <a:gd name="connsiteY89" fmla="*/ 3158586 h 6858000"/>
              <a:gd name="connsiteX90" fmla="*/ 632398 w 1508539"/>
              <a:gd name="connsiteY90" fmla="*/ 3129034 h 6858000"/>
              <a:gd name="connsiteX91" fmla="*/ 633063 w 1508539"/>
              <a:gd name="connsiteY91" fmla="*/ 3126682 h 6858000"/>
              <a:gd name="connsiteX92" fmla="*/ 623931 w 1508539"/>
              <a:gd name="connsiteY92" fmla="*/ 3114519 h 6858000"/>
              <a:gd name="connsiteX93" fmla="*/ 610540 w 1508539"/>
              <a:gd name="connsiteY93" fmla="*/ 3106272 h 6858000"/>
              <a:gd name="connsiteX94" fmla="*/ 583270 w 1508539"/>
              <a:gd name="connsiteY94" fmla="*/ 2958185 h 6858000"/>
              <a:gd name="connsiteX95" fmla="*/ 525884 w 1508539"/>
              <a:gd name="connsiteY95" fmla="*/ 2762989 h 6858000"/>
              <a:gd name="connsiteX96" fmla="*/ 474802 w 1508539"/>
              <a:gd name="connsiteY96" fmla="*/ 2554718 h 6858000"/>
              <a:gd name="connsiteX97" fmla="*/ 454896 w 1508539"/>
              <a:gd name="connsiteY97" fmla="*/ 2485734 h 6858000"/>
              <a:gd name="connsiteX98" fmla="*/ 445619 w 1508539"/>
              <a:gd name="connsiteY98" fmla="*/ 2447068 h 6858000"/>
              <a:gd name="connsiteX99" fmla="*/ 432580 w 1508539"/>
              <a:gd name="connsiteY99" fmla="*/ 2425819 h 6858000"/>
              <a:gd name="connsiteX100" fmla="*/ 438579 w 1508539"/>
              <a:gd name="connsiteY100" fmla="*/ 2402874 h 6858000"/>
              <a:gd name="connsiteX101" fmla="*/ 441191 w 1508539"/>
              <a:gd name="connsiteY101" fmla="*/ 2381443 h 6858000"/>
              <a:gd name="connsiteX102" fmla="*/ 417520 w 1508539"/>
              <a:gd name="connsiteY102" fmla="*/ 2261920 h 6858000"/>
              <a:gd name="connsiteX103" fmla="*/ 407407 w 1508539"/>
              <a:gd name="connsiteY103" fmla="*/ 2195378 h 6858000"/>
              <a:gd name="connsiteX104" fmla="*/ 391624 w 1508539"/>
              <a:gd name="connsiteY104" fmla="*/ 2155135 h 6858000"/>
              <a:gd name="connsiteX105" fmla="*/ 389082 w 1508539"/>
              <a:gd name="connsiteY105" fmla="*/ 2118008 h 6858000"/>
              <a:gd name="connsiteX106" fmla="*/ 390075 w 1508539"/>
              <a:gd name="connsiteY106" fmla="*/ 2050531 h 6858000"/>
              <a:gd name="connsiteX107" fmla="*/ 381881 w 1508539"/>
              <a:gd name="connsiteY107" fmla="*/ 1963269 h 6858000"/>
              <a:gd name="connsiteX108" fmla="*/ 363059 w 1508539"/>
              <a:gd name="connsiteY108" fmla="*/ 1906352 h 6858000"/>
              <a:gd name="connsiteX109" fmla="*/ 339616 w 1508539"/>
              <a:gd name="connsiteY109" fmla="*/ 1861531 h 6858000"/>
              <a:gd name="connsiteX110" fmla="*/ 293415 w 1508539"/>
              <a:gd name="connsiteY110" fmla="*/ 1732919 h 6858000"/>
              <a:gd name="connsiteX111" fmla="*/ 265726 w 1508539"/>
              <a:gd name="connsiteY111" fmla="*/ 1663540 h 6858000"/>
              <a:gd name="connsiteX112" fmla="*/ 264852 w 1508539"/>
              <a:gd name="connsiteY112" fmla="*/ 1615777 h 6858000"/>
              <a:gd name="connsiteX113" fmla="*/ 245647 w 1508539"/>
              <a:gd name="connsiteY113" fmla="*/ 1563678 h 6858000"/>
              <a:gd name="connsiteX114" fmla="*/ 258727 w 1508539"/>
              <a:gd name="connsiteY114" fmla="*/ 1519474 h 6858000"/>
              <a:gd name="connsiteX115" fmla="*/ 251469 w 1508539"/>
              <a:gd name="connsiteY115" fmla="*/ 1477995 h 6858000"/>
              <a:gd name="connsiteX116" fmla="*/ 237554 w 1508539"/>
              <a:gd name="connsiteY116" fmla="*/ 1373769 h 6858000"/>
              <a:gd name="connsiteX117" fmla="*/ 245861 w 1508539"/>
              <a:gd name="connsiteY117" fmla="*/ 1307086 h 6858000"/>
              <a:gd name="connsiteX118" fmla="*/ 247049 w 1508539"/>
              <a:gd name="connsiteY118" fmla="*/ 1189033 h 6858000"/>
              <a:gd name="connsiteX119" fmla="*/ 251734 w 1508539"/>
              <a:gd name="connsiteY119" fmla="*/ 1168288 h 6858000"/>
              <a:gd name="connsiteX120" fmla="*/ 244016 w 1508539"/>
              <a:gd name="connsiteY120" fmla="*/ 1142577 h 6858000"/>
              <a:gd name="connsiteX121" fmla="*/ 233322 w 1508539"/>
              <a:gd name="connsiteY121" fmla="*/ 1088484 h 6858000"/>
              <a:gd name="connsiteX122" fmla="*/ 222058 w 1508539"/>
              <a:gd name="connsiteY122" fmla="*/ 1016103 h 6858000"/>
              <a:gd name="connsiteX123" fmla="*/ 223514 w 1508539"/>
              <a:gd name="connsiteY123" fmla="*/ 932283 h 6858000"/>
              <a:gd name="connsiteX124" fmla="*/ 225750 w 1508539"/>
              <a:gd name="connsiteY124" fmla="*/ 915925 h 6858000"/>
              <a:gd name="connsiteX125" fmla="*/ 218379 w 1508539"/>
              <a:gd name="connsiteY125" fmla="*/ 896999 h 6858000"/>
              <a:gd name="connsiteX126" fmla="*/ 187787 w 1508539"/>
              <a:gd name="connsiteY126" fmla="*/ 821517 h 6858000"/>
              <a:gd name="connsiteX127" fmla="*/ 166737 w 1508539"/>
              <a:gd name="connsiteY127" fmla="*/ 751353 h 6858000"/>
              <a:gd name="connsiteX128" fmla="*/ 166295 w 1508539"/>
              <a:gd name="connsiteY128" fmla="*/ 721230 h 6858000"/>
              <a:gd name="connsiteX129" fmla="*/ 151966 w 1508539"/>
              <a:gd name="connsiteY129" fmla="*/ 681659 h 6858000"/>
              <a:gd name="connsiteX130" fmla="*/ 137385 w 1508539"/>
              <a:gd name="connsiteY130" fmla="*/ 635218 h 6858000"/>
              <a:gd name="connsiteX131" fmla="*/ 142396 w 1508539"/>
              <a:gd name="connsiteY131" fmla="*/ 613763 h 6858000"/>
              <a:gd name="connsiteX132" fmla="*/ 128338 w 1508539"/>
              <a:gd name="connsiteY132" fmla="*/ 598582 h 6858000"/>
              <a:gd name="connsiteX133" fmla="*/ 128019 w 1508539"/>
              <a:gd name="connsiteY133" fmla="*/ 576846 h 6858000"/>
              <a:gd name="connsiteX134" fmla="*/ 107645 w 1508539"/>
              <a:gd name="connsiteY134" fmla="*/ 530055 h 6858000"/>
              <a:gd name="connsiteX135" fmla="*/ 106893 w 1508539"/>
              <a:gd name="connsiteY135" fmla="*/ 465389 h 6858000"/>
              <a:gd name="connsiteX136" fmla="*/ 89816 w 1508539"/>
              <a:gd name="connsiteY136" fmla="*/ 424699 h 6858000"/>
              <a:gd name="connsiteX137" fmla="*/ 90191 w 1508539"/>
              <a:gd name="connsiteY137" fmla="*/ 404917 h 6858000"/>
              <a:gd name="connsiteX138" fmla="*/ 70148 w 1508539"/>
              <a:gd name="connsiteY138" fmla="*/ 367211 h 6858000"/>
              <a:gd name="connsiteX139" fmla="*/ 36452 w 1508539"/>
              <a:gd name="connsiteY139" fmla="*/ 268519 h 6858000"/>
              <a:gd name="connsiteX140" fmla="*/ 23935 w 1508539"/>
              <a:gd name="connsiteY140" fmla="*/ 160886 h 6858000"/>
              <a:gd name="connsiteX141" fmla="*/ 19312 w 1508539"/>
              <a:gd name="connsiteY141" fmla="*/ 47336 h 6858000"/>
              <a:gd name="connsiteX142" fmla="*/ 0 w 1508539"/>
              <a:gd name="connsiteY142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64248 w 1508539"/>
              <a:gd name="connsiteY8" fmla="*/ 6574442 h 6858000"/>
              <a:gd name="connsiteX9" fmla="*/ 164588 w 1508539"/>
              <a:gd name="connsiteY9" fmla="*/ 6568530 h 6858000"/>
              <a:gd name="connsiteX10" fmla="*/ 166997 w 1508539"/>
              <a:gd name="connsiteY10" fmla="*/ 6560674 h 6858000"/>
              <a:gd name="connsiteX11" fmla="*/ 167342 w 1508539"/>
              <a:gd name="connsiteY11" fmla="*/ 6560598 h 6858000"/>
              <a:gd name="connsiteX12" fmla="*/ 201349 w 1508539"/>
              <a:gd name="connsiteY12" fmla="*/ 6530567 h 6858000"/>
              <a:gd name="connsiteX13" fmla="*/ 215389 w 1508539"/>
              <a:gd name="connsiteY13" fmla="*/ 6478062 h 6858000"/>
              <a:gd name="connsiteX14" fmla="*/ 226078 w 1508539"/>
              <a:gd name="connsiteY14" fmla="*/ 6460325 h 6858000"/>
              <a:gd name="connsiteX15" fmla="*/ 233311 w 1508539"/>
              <a:gd name="connsiteY15" fmla="*/ 6451488 h 6858000"/>
              <a:gd name="connsiteX16" fmla="*/ 234746 w 1508539"/>
              <a:gd name="connsiteY16" fmla="*/ 6451348 h 6858000"/>
              <a:gd name="connsiteX17" fmla="*/ 239104 w 1508539"/>
              <a:gd name="connsiteY17" fmla="*/ 6414240 h 6858000"/>
              <a:gd name="connsiteX18" fmla="*/ 241880 w 1508539"/>
              <a:gd name="connsiteY18" fmla="*/ 6384857 h 6858000"/>
              <a:gd name="connsiteX19" fmla="*/ 240591 w 1508539"/>
              <a:gd name="connsiteY19" fmla="*/ 6367510 h 6858000"/>
              <a:gd name="connsiteX20" fmla="*/ 244471 w 1508539"/>
              <a:gd name="connsiteY20" fmla="*/ 6349778 h 6858000"/>
              <a:gd name="connsiteX21" fmla="*/ 246136 w 1508539"/>
              <a:gd name="connsiteY21" fmla="*/ 6348250 h 6858000"/>
              <a:gd name="connsiteX22" fmla="*/ 262170 w 1508539"/>
              <a:gd name="connsiteY22" fmla="*/ 6281972 h 6858000"/>
              <a:gd name="connsiteX23" fmla="*/ 272933 w 1508539"/>
              <a:gd name="connsiteY23" fmla="*/ 6211940 h 6858000"/>
              <a:gd name="connsiteX24" fmla="*/ 314428 w 1508539"/>
              <a:gd name="connsiteY24" fmla="*/ 6113913 h 6858000"/>
              <a:gd name="connsiteX25" fmla="*/ 318721 w 1508539"/>
              <a:gd name="connsiteY25" fmla="*/ 6028119 h 6858000"/>
              <a:gd name="connsiteX26" fmla="*/ 363126 w 1508539"/>
              <a:gd name="connsiteY26" fmla="*/ 5934687 h 6858000"/>
              <a:gd name="connsiteX27" fmla="*/ 411349 w 1508539"/>
              <a:gd name="connsiteY27" fmla="*/ 5693685 h 6858000"/>
              <a:gd name="connsiteX28" fmla="*/ 431404 w 1508539"/>
              <a:gd name="connsiteY28" fmla="*/ 5665173 h 6858000"/>
              <a:gd name="connsiteX29" fmla="*/ 465121 w 1508539"/>
              <a:gd name="connsiteY29" fmla="*/ 5563435 h 6858000"/>
              <a:gd name="connsiteX30" fmla="*/ 494626 w 1508539"/>
              <a:gd name="connsiteY30" fmla="*/ 5476393 h 6858000"/>
              <a:gd name="connsiteX31" fmla="*/ 525819 w 1508539"/>
              <a:gd name="connsiteY31" fmla="*/ 5396260 h 6858000"/>
              <a:gd name="connsiteX32" fmla="*/ 541800 w 1508539"/>
              <a:gd name="connsiteY32" fmla="*/ 5330009 h 6858000"/>
              <a:gd name="connsiteX33" fmla="*/ 575293 w 1508539"/>
              <a:gd name="connsiteY33" fmla="*/ 5273739 h 6858000"/>
              <a:gd name="connsiteX34" fmla="*/ 584892 w 1508539"/>
              <a:gd name="connsiteY34" fmla="*/ 5241779 h 6858000"/>
              <a:gd name="connsiteX35" fmla="*/ 596118 w 1508539"/>
              <a:gd name="connsiteY35" fmla="*/ 5225268 h 6858000"/>
              <a:gd name="connsiteX36" fmla="*/ 597138 w 1508539"/>
              <a:gd name="connsiteY36" fmla="*/ 5217684 h 6858000"/>
              <a:gd name="connsiteX37" fmla="*/ 604479 w 1508539"/>
              <a:gd name="connsiteY37" fmla="*/ 5193377 h 6858000"/>
              <a:gd name="connsiteX38" fmla="*/ 607782 w 1508539"/>
              <a:gd name="connsiteY38" fmla="*/ 5179288 h 6858000"/>
              <a:gd name="connsiteX39" fmla="*/ 608766 w 1508539"/>
              <a:gd name="connsiteY39" fmla="*/ 5173621 h 6858000"/>
              <a:gd name="connsiteX40" fmla="*/ 604400 w 1508539"/>
              <a:gd name="connsiteY40" fmla="*/ 5159961 h 6858000"/>
              <a:gd name="connsiteX41" fmla="*/ 611077 w 1508539"/>
              <a:gd name="connsiteY41" fmla="*/ 5144295 h 6858000"/>
              <a:gd name="connsiteX42" fmla="*/ 608010 w 1508539"/>
              <a:gd name="connsiteY42" fmla="*/ 5125185 h 6858000"/>
              <a:gd name="connsiteX43" fmla="*/ 614840 w 1508539"/>
              <a:gd name="connsiteY43" fmla="*/ 5121884 h 6858000"/>
              <a:gd name="connsiteX44" fmla="*/ 621876 w 1508539"/>
              <a:gd name="connsiteY44" fmla="*/ 5067850 h 6858000"/>
              <a:gd name="connsiteX45" fmla="*/ 624607 w 1508539"/>
              <a:gd name="connsiteY45" fmla="*/ 5060861 h 6858000"/>
              <a:gd name="connsiteX46" fmla="*/ 621311 w 1508539"/>
              <a:gd name="connsiteY46" fmla="*/ 5034192 h 6858000"/>
              <a:gd name="connsiteX47" fmla="*/ 622865 w 1508539"/>
              <a:gd name="connsiteY47" fmla="*/ 4993030 h 6858000"/>
              <a:gd name="connsiteX48" fmla="*/ 629774 w 1508539"/>
              <a:gd name="connsiteY48" fmla="*/ 4946844 h 6858000"/>
              <a:gd name="connsiteX49" fmla="*/ 625630 w 1508539"/>
              <a:gd name="connsiteY49" fmla="*/ 4932692 h 6858000"/>
              <a:gd name="connsiteX50" fmla="*/ 641033 w 1508539"/>
              <a:gd name="connsiteY50" fmla="*/ 4858827 h 6858000"/>
              <a:gd name="connsiteX51" fmla="*/ 646936 w 1508539"/>
              <a:gd name="connsiteY51" fmla="*/ 4821170 h 6858000"/>
              <a:gd name="connsiteX52" fmla="*/ 651669 w 1508539"/>
              <a:gd name="connsiteY52" fmla="*/ 4780965 h 6858000"/>
              <a:gd name="connsiteX53" fmla="*/ 652962 w 1508539"/>
              <a:gd name="connsiteY53" fmla="*/ 4750867 h 6858000"/>
              <a:gd name="connsiteX54" fmla="*/ 650769 w 1508539"/>
              <a:gd name="connsiteY54" fmla="*/ 4690749 h 6858000"/>
              <a:gd name="connsiteX55" fmla="*/ 646249 w 1508539"/>
              <a:gd name="connsiteY55" fmla="*/ 4584173 h 6858000"/>
              <a:gd name="connsiteX56" fmla="*/ 641332 w 1508539"/>
              <a:gd name="connsiteY56" fmla="*/ 4444346 h 6858000"/>
              <a:gd name="connsiteX57" fmla="*/ 637897 w 1508539"/>
              <a:gd name="connsiteY57" fmla="*/ 4375228 h 6858000"/>
              <a:gd name="connsiteX58" fmla="*/ 618550 w 1508539"/>
              <a:gd name="connsiteY58" fmla="*/ 4214165 h 6858000"/>
              <a:gd name="connsiteX59" fmla="*/ 622623 w 1508539"/>
              <a:gd name="connsiteY59" fmla="*/ 4090296 h 6858000"/>
              <a:gd name="connsiteX60" fmla="*/ 607879 w 1508539"/>
              <a:gd name="connsiteY60" fmla="*/ 4033999 h 6858000"/>
              <a:gd name="connsiteX61" fmla="*/ 609028 w 1508539"/>
              <a:gd name="connsiteY61" fmla="*/ 4031933 h 6858000"/>
              <a:gd name="connsiteX62" fmla="*/ 607604 w 1508539"/>
              <a:gd name="connsiteY62" fmla="*/ 4013953 h 6858000"/>
              <a:gd name="connsiteX63" fmla="*/ 593899 w 1508539"/>
              <a:gd name="connsiteY63" fmla="*/ 3974753 h 6858000"/>
              <a:gd name="connsiteX64" fmla="*/ 595497 w 1508539"/>
              <a:gd name="connsiteY64" fmla="*/ 3969950 h 6858000"/>
              <a:gd name="connsiteX65" fmla="*/ 588919 w 1508539"/>
              <a:gd name="connsiteY65" fmla="*/ 3933779 h 6858000"/>
              <a:gd name="connsiteX66" fmla="*/ 590250 w 1508539"/>
              <a:gd name="connsiteY66" fmla="*/ 3933093 h 6858000"/>
              <a:gd name="connsiteX67" fmla="*/ 594604 w 1508539"/>
              <a:gd name="connsiteY67" fmla="*/ 3922082 h 6858000"/>
              <a:gd name="connsiteX68" fmla="*/ 599682 w 1508539"/>
              <a:gd name="connsiteY68" fmla="*/ 3901461 h 6858000"/>
              <a:gd name="connsiteX69" fmla="*/ 622276 w 1508539"/>
              <a:gd name="connsiteY69" fmla="*/ 3813873 h 6858000"/>
              <a:gd name="connsiteX70" fmla="*/ 621701 w 1508539"/>
              <a:gd name="connsiteY70" fmla="*/ 3806161 h 6858000"/>
              <a:gd name="connsiteX71" fmla="*/ 622008 w 1508539"/>
              <a:gd name="connsiteY71" fmla="*/ 3805957 h 6858000"/>
              <a:gd name="connsiteX72" fmla="*/ 622035 w 1508539"/>
              <a:gd name="connsiteY72" fmla="*/ 3797724 h 6858000"/>
              <a:gd name="connsiteX73" fmla="*/ 620650 w 1508539"/>
              <a:gd name="connsiteY73" fmla="*/ 3792098 h 6858000"/>
              <a:gd name="connsiteX74" fmla="*/ 619534 w 1508539"/>
              <a:gd name="connsiteY74" fmla="*/ 3777135 h 6858000"/>
              <a:gd name="connsiteX75" fmla="*/ 621267 w 1508539"/>
              <a:gd name="connsiteY75" fmla="*/ 3771656 h 6858000"/>
              <a:gd name="connsiteX76" fmla="*/ 625010 w 1508539"/>
              <a:gd name="connsiteY76" fmla="*/ 3769007 h 6858000"/>
              <a:gd name="connsiteX77" fmla="*/ 624476 w 1508539"/>
              <a:gd name="connsiteY77" fmla="*/ 3767709 h 6858000"/>
              <a:gd name="connsiteX78" fmla="*/ 633172 w 1508539"/>
              <a:gd name="connsiteY78" fmla="*/ 3738082 h 6858000"/>
              <a:gd name="connsiteX79" fmla="*/ 640518 w 1508539"/>
              <a:gd name="connsiteY79" fmla="*/ 3673397 h 6858000"/>
              <a:gd name="connsiteX80" fmla="*/ 639814 w 1508539"/>
              <a:gd name="connsiteY80" fmla="*/ 3637109 h 6858000"/>
              <a:gd name="connsiteX81" fmla="*/ 643257 w 1508539"/>
              <a:gd name="connsiteY81" fmla="*/ 3536883 h 6858000"/>
              <a:gd name="connsiteX82" fmla="*/ 650795 w 1508539"/>
              <a:gd name="connsiteY82" fmla="*/ 3435652 h 6858000"/>
              <a:gd name="connsiteX83" fmla="*/ 652466 w 1508539"/>
              <a:gd name="connsiteY83" fmla="*/ 3307769 h 6858000"/>
              <a:gd name="connsiteX84" fmla="*/ 670029 w 1508539"/>
              <a:gd name="connsiteY84" fmla="*/ 3250522 h 6858000"/>
              <a:gd name="connsiteX85" fmla="*/ 670454 w 1508539"/>
              <a:gd name="connsiteY85" fmla="*/ 3229163 h 6858000"/>
              <a:gd name="connsiteX86" fmla="*/ 672277 w 1508539"/>
              <a:gd name="connsiteY86" fmla="*/ 3217217 h 6858000"/>
              <a:gd name="connsiteX87" fmla="*/ 659112 w 1508539"/>
              <a:gd name="connsiteY87" fmla="*/ 3183755 h 6858000"/>
              <a:gd name="connsiteX88" fmla="*/ 659613 w 1508539"/>
              <a:gd name="connsiteY88" fmla="*/ 3178642 h 6858000"/>
              <a:gd name="connsiteX89" fmla="*/ 647213 w 1508539"/>
              <a:gd name="connsiteY89" fmla="*/ 3158586 h 6858000"/>
              <a:gd name="connsiteX90" fmla="*/ 632398 w 1508539"/>
              <a:gd name="connsiteY90" fmla="*/ 3129034 h 6858000"/>
              <a:gd name="connsiteX91" fmla="*/ 633063 w 1508539"/>
              <a:gd name="connsiteY91" fmla="*/ 3126682 h 6858000"/>
              <a:gd name="connsiteX92" fmla="*/ 623931 w 1508539"/>
              <a:gd name="connsiteY92" fmla="*/ 3114519 h 6858000"/>
              <a:gd name="connsiteX93" fmla="*/ 610540 w 1508539"/>
              <a:gd name="connsiteY93" fmla="*/ 3106272 h 6858000"/>
              <a:gd name="connsiteX94" fmla="*/ 583270 w 1508539"/>
              <a:gd name="connsiteY94" fmla="*/ 2958185 h 6858000"/>
              <a:gd name="connsiteX95" fmla="*/ 525884 w 1508539"/>
              <a:gd name="connsiteY95" fmla="*/ 2762989 h 6858000"/>
              <a:gd name="connsiteX96" fmla="*/ 474802 w 1508539"/>
              <a:gd name="connsiteY96" fmla="*/ 2554718 h 6858000"/>
              <a:gd name="connsiteX97" fmla="*/ 454896 w 1508539"/>
              <a:gd name="connsiteY97" fmla="*/ 2485734 h 6858000"/>
              <a:gd name="connsiteX98" fmla="*/ 445619 w 1508539"/>
              <a:gd name="connsiteY98" fmla="*/ 2447068 h 6858000"/>
              <a:gd name="connsiteX99" fmla="*/ 432580 w 1508539"/>
              <a:gd name="connsiteY99" fmla="*/ 2425819 h 6858000"/>
              <a:gd name="connsiteX100" fmla="*/ 438579 w 1508539"/>
              <a:gd name="connsiteY100" fmla="*/ 2402874 h 6858000"/>
              <a:gd name="connsiteX101" fmla="*/ 441191 w 1508539"/>
              <a:gd name="connsiteY101" fmla="*/ 2381443 h 6858000"/>
              <a:gd name="connsiteX102" fmla="*/ 417520 w 1508539"/>
              <a:gd name="connsiteY102" fmla="*/ 2261920 h 6858000"/>
              <a:gd name="connsiteX103" fmla="*/ 407407 w 1508539"/>
              <a:gd name="connsiteY103" fmla="*/ 2195378 h 6858000"/>
              <a:gd name="connsiteX104" fmla="*/ 391624 w 1508539"/>
              <a:gd name="connsiteY104" fmla="*/ 2155135 h 6858000"/>
              <a:gd name="connsiteX105" fmla="*/ 389082 w 1508539"/>
              <a:gd name="connsiteY105" fmla="*/ 2118008 h 6858000"/>
              <a:gd name="connsiteX106" fmla="*/ 390075 w 1508539"/>
              <a:gd name="connsiteY106" fmla="*/ 2050531 h 6858000"/>
              <a:gd name="connsiteX107" fmla="*/ 381881 w 1508539"/>
              <a:gd name="connsiteY107" fmla="*/ 1963269 h 6858000"/>
              <a:gd name="connsiteX108" fmla="*/ 363059 w 1508539"/>
              <a:gd name="connsiteY108" fmla="*/ 1906352 h 6858000"/>
              <a:gd name="connsiteX109" fmla="*/ 339616 w 1508539"/>
              <a:gd name="connsiteY109" fmla="*/ 1861531 h 6858000"/>
              <a:gd name="connsiteX110" fmla="*/ 293415 w 1508539"/>
              <a:gd name="connsiteY110" fmla="*/ 1732919 h 6858000"/>
              <a:gd name="connsiteX111" fmla="*/ 265726 w 1508539"/>
              <a:gd name="connsiteY111" fmla="*/ 1663540 h 6858000"/>
              <a:gd name="connsiteX112" fmla="*/ 264852 w 1508539"/>
              <a:gd name="connsiteY112" fmla="*/ 1615777 h 6858000"/>
              <a:gd name="connsiteX113" fmla="*/ 245647 w 1508539"/>
              <a:gd name="connsiteY113" fmla="*/ 1563678 h 6858000"/>
              <a:gd name="connsiteX114" fmla="*/ 258727 w 1508539"/>
              <a:gd name="connsiteY114" fmla="*/ 1519474 h 6858000"/>
              <a:gd name="connsiteX115" fmla="*/ 251469 w 1508539"/>
              <a:gd name="connsiteY115" fmla="*/ 1477995 h 6858000"/>
              <a:gd name="connsiteX116" fmla="*/ 237554 w 1508539"/>
              <a:gd name="connsiteY116" fmla="*/ 1373769 h 6858000"/>
              <a:gd name="connsiteX117" fmla="*/ 245861 w 1508539"/>
              <a:gd name="connsiteY117" fmla="*/ 1307086 h 6858000"/>
              <a:gd name="connsiteX118" fmla="*/ 247049 w 1508539"/>
              <a:gd name="connsiteY118" fmla="*/ 1189033 h 6858000"/>
              <a:gd name="connsiteX119" fmla="*/ 251734 w 1508539"/>
              <a:gd name="connsiteY119" fmla="*/ 1168288 h 6858000"/>
              <a:gd name="connsiteX120" fmla="*/ 244016 w 1508539"/>
              <a:gd name="connsiteY120" fmla="*/ 1142577 h 6858000"/>
              <a:gd name="connsiteX121" fmla="*/ 233322 w 1508539"/>
              <a:gd name="connsiteY121" fmla="*/ 1088484 h 6858000"/>
              <a:gd name="connsiteX122" fmla="*/ 222058 w 1508539"/>
              <a:gd name="connsiteY122" fmla="*/ 1016103 h 6858000"/>
              <a:gd name="connsiteX123" fmla="*/ 223514 w 1508539"/>
              <a:gd name="connsiteY123" fmla="*/ 932283 h 6858000"/>
              <a:gd name="connsiteX124" fmla="*/ 225750 w 1508539"/>
              <a:gd name="connsiteY124" fmla="*/ 915925 h 6858000"/>
              <a:gd name="connsiteX125" fmla="*/ 218379 w 1508539"/>
              <a:gd name="connsiteY125" fmla="*/ 896999 h 6858000"/>
              <a:gd name="connsiteX126" fmla="*/ 187787 w 1508539"/>
              <a:gd name="connsiteY126" fmla="*/ 821517 h 6858000"/>
              <a:gd name="connsiteX127" fmla="*/ 166737 w 1508539"/>
              <a:gd name="connsiteY127" fmla="*/ 751353 h 6858000"/>
              <a:gd name="connsiteX128" fmla="*/ 166295 w 1508539"/>
              <a:gd name="connsiteY128" fmla="*/ 721230 h 6858000"/>
              <a:gd name="connsiteX129" fmla="*/ 151966 w 1508539"/>
              <a:gd name="connsiteY129" fmla="*/ 681659 h 6858000"/>
              <a:gd name="connsiteX130" fmla="*/ 137385 w 1508539"/>
              <a:gd name="connsiteY130" fmla="*/ 635218 h 6858000"/>
              <a:gd name="connsiteX131" fmla="*/ 142396 w 1508539"/>
              <a:gd name="connsiteY131" fmla="*/ 613763 h 6858000"/>
              <a:gd name="connsiteX132" fmla="*/ 128338 w 1508539"/>
              <a:gd name="connsiteY132" fmla="*/ 598582 h 6858000"/>
              <a:gd name="connsiteX133" fmla="*/ 128019 w 1508539"/>
              <a:gd name="connsiteY133" fmla="*/ 576846 h 6858000"/>
              <a:gd name="connsiteX134" fmla="*/ 107645 w 1508539"/>
              <a:gd name="connsiteY134" fmla="*/ 530055 h 6858000"/>
              <a:gd name="connsiteX135" fmla="*/ 106893 w 1508539"/>
              <a:gd name="connsiteY135" fmla="*/ 465389 h 6858000"/>
              <a:gd name="connsiteX136" fmla="*/ 89816 w 1508539"/>
              <a:gd name="connsiteY136" fmla="*/ 424699 h 6858000"/>
              <a:gd name="connsiteX137" fmla="*/ 90191 w 1508539"/>
              <a:gd name="connsiteY137" fmla="*/ 404917 h 6858000"/>
              <a:gd name="connsiteX138" fmla="*/ 70148 w 1508539"/>
              <a:gd name="connsiteY138" fmla="*/ 367211 h 6858000"/>
              <a:gd name="connsiteX139" fmla="*/ 36452 w 1508539"/>
              <a:gd name="connsiteY139" fmla="*/ 268519 h 6858000"/>
              <a:gd name="connsiteX140" fmla="*/ 23935 w 1508539"/>
              <a:gd name="connsiteY140" fmla="*/ 160886 h 6858000"/>
              <a:gd name="connsiteX141" fmla="*/ 19312 w 1508539"/>
              <a:gd name="connsiteY141" fmla="*/ 47336 h 6858000"/>
              <a:gd name="connsiteX142" fmla="*/ 0 w 1508539"/>
              <a:gd name="connsiteY142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64248 w 1508539"/>
              <a:gd name="connsiteY8" fmla="*/ 6574442 h 6858000"/>
              <a:gd name="connsiteX9" fmla="*/ 164588 w 1508539"/>
              <a:gd name="connsiteY9" fmla="*/ 6568530 h 6858000"/>
              <a:gd name="connsiteX10" fmla="*/ 166997 w 1508539"/>
              <a:gd name="connsiteY10" fmla="*/ 6560674 h 6858000"/>
              <a:gd name="connsiteX11" fmla="*/ 167342 w 1508539"/>
              <a:gd name="connsiteY11" fmla="*/ 6560598 h 6858000"/>
              <a:gd name="connsiteX12" fmla="*/ 201349 w 1508539"/>
              <a:gd name="connsiteY12" fmla="*/ 6530567 h 6858000"/>
              <a:gd name="connsiteX13" fmla="*/ 215389 w 1508539"/>
              <a:gd name="connsiteY13" fmla="*/ 6478062 h 6858000"/>
              <a:gd name="connsiteX14" fmla="*/ 226078 w 1508539"/>
              <a:gd name="connsiteY14" fmla="*/ 6460325 h 6858000"/>
              <a:gd name="connsiteX15" fmla="*/ 233311 w 1508539"/>
              <a:gd name="connsiteY15" fmla="*/ 6451488 h 6858000"/>
              <a:gd name="connsiteX16" fmla="*/ 234746 w 1508539"/>
              <a:gd name="connsiteY16" fmla="*/ 6451348 h 6858000"/>
              <a:gd name="connsiteX17" fmla="*/ 239104 w 1508539"/>
              <a:gd name="connsiteY17" fmla="*/ 6414240 h 6858000"/>
              <a:gd name="connsiteX18" fmla="*/ 241880 w 1508539"/>
              <a:gd name="connsiteY18" fmla="*/ 6384857 h 6858000"/>
              <a:gd name="connsiteX19" fmla="*/ 240591 w 1508539"/>
              <a:gd name="connsiteY19" fmla="*/ 6367510 h 6858000"/>
              <a:gd name="connsiteX20" fmla="*/ 244471 w 1508539"/>
              <a:gd name="connsiteY20" fmla="*/ 6349778 h 6858000"/>
              <a:gd name="connsiteX21" fmla="*/ 246136 w 1508539"/>
              <a:gd name="connsiteY21" fmla="*/ 6348250 h 6858000"/>
              <a:gd name="connsiteX22" fmla="*/ 262170 w 1508539"/>
              <a:gd name="connsiteY22" fmla="*/ 6281972 h 6858000"/>
              <a:gd name="connsiteX23" fmla="*/ 272933 w 1508539"/>
              <a:gd name="connsiteY23" fmla="*/ 6211940 h 6858000"/>
              <a:gd name="connsiteX24" fmla="*/ 314428 w 1508539"/>
              <a:gd name="connsiteY24" fmla="*/ 6113913 h 6858000"/>
              <a:gd name="connsiteX25" fmla="*/ 318721 w 1508539"/>
              <a:gd name="connsiteY25" fmla="*/ 6028119 h 6858000"/>
              <a:gd name="connsiteX26" fmla="*/ 363126 w 1508539"/>
              <a:gd name="connsiteY26" fmla="*/ 5934687 h 6858000"/>
              <a:gd name="connsiteX27" fmla="*/ 411349 w 1508539"/>
              <a:gd name="connsiteY27" fmla="*/ 5693685 h 6858000"/>
              <a:gd name="connsiteX28" fmla="*/ 431404 w 1508539"/>
              <a:gd name="connsiteY28" fmla="*/ 5665173 h 6858000"/>
              <a:gd name="connsiteX29" fmla="*/ 465121 w 1508539"/>
              <a:gd name="connsiteY29" fmla="*/ 5563435 h 6858000"/>
              <a:gd name="connsiteX30" fmla="*/ 494626 w 1508539"/>
              <a:gd name="connsiteY30" fmla="*/ 5476393 h 6858000"/>
              <a:gd name="connsiteX31" fmla="*/ 525819 w 1508539"/>
              <a:gd name="connsiteY31" fmla="*/ 5396260 h 6858000"/>
              <a:gd name="connsiteX32" fmla="*/ 541800 w 1508539"/>
              <a:gd name="connsiteY32" fmla="*/ 5330009 h 6858000"/>
              <a:gd name="connsiteX33" fmla="*/ 575293 w 1508539"/>
              <a:gd name="connsiteY33" fmla="*/ 5273739 h 6858000"/>
              <a:gd name="connsiteX34" fmla="*/ 584892 w 1508539"/>
              <a:gd name="connsiteY34" fmla="*/ 5241779 h 6858000"/>
              <a:gd name="connsiteX35" fmla="*/ 596118 w 1508539"/>
              <a:gd name="connsiteY35" fmla="*/ 5225268 h 6858000"/>
              <a:gd name="connsiteX36" fmla="*/ 597138 w 1508539"/>
              <a:gd name="connsiteY36" fmla="*/ 5217684 h 6858000"/>
              <a:gd name="connsiteX37" fmla="*/ 604479 w 1508539"/>
              <a:gd name="connsiteY37" fmla="*/ 5193377 h 6858000"/>
              <a:gd name="connsiteX38" fmla="*/ 607782 w 1508539"/>
              <a:gd name="connsiteY38" fmla="*/ 5179288 h 6858000"/>
              <a:gd name="connsiteX39" fmla="*/ 608766 w 1508539"/>
              <a:gd name="connsiteY39" fmla="*/ 5173621 h 6858000"/>
              <a:gd name="connsiteX40" fmla="*/ 604400 w 1508539"/>
              <a:gd name="connsiteY40" fmla="*/ 5159961 h 6858000"/>
              <a:gd name="connsiteX41" fmla="*/ 611077 w 1508539"/>
              <a:gd name="connsiteY41" fmla="*/ 5144295 h 6858000"/>
              <a:gd name="connsiteX42" fmla="*/ 608010 w 1508539"/>
              <a:gd name="connsiteY42" fmla="*/ 5125185 h 6858000"/>
              <a:gd name="connsiteX43" fmla="*/ 614840 w 1508539"/>
              <a:gd name="connsiteY43" fmla="*/ 5121884 h 6858000"/>
              <a:gd name="connsiteX44" fmla="*/ 621876 w 1508539"/>
              <a:gd name="connsiteY44" fmla="*/ 5067850 h 6858000"/>
              <a:gd name="connsiteX45" fmla="*/ 624607 w 1508539"/>
              <a:gd name="connsiteY45" fmla="*/ 5060861 h 6858000"/>
              <a:gd name="connsiteX46" fmla="*/ 621311 w 1508539"/>
              <a:gd name="connsiteY46" fmla="*/ 5034192 h 6858000"/>
              <a:gd name="connsiteX47" fmla="*/ 622865 w 1508539"/>
              <a:gd name="connsiteY47" fmla="*/ 4993030 h 6858000"/>
              <a:gd name="connsiteX48" fmla="*/ 629774 w 1508539"/>
              <a:gd name="connsiteY48" fmla="*/ 4946844 h 6858000"/>
              <a:gd name="connsiteX49" fmla="*/ 625630 w 1508539"/>
              <a:gd name="connsiteY49" fmla="*/ 4932692 h 6858000"/>
              <a:gd name="connsiteX50" fmla="*/ 641033 w 1508539"/>
              <a:gd name="connsiteY50" fmla="*/ 4858827 h 6858000"/>
              <a:gd name="connsiteX51" fmla="*/ 646936 w 1508539"/>
              <a:gd name="connsiteY51" fmla="*/ 4821170 h 6858000"/>
              <a:gd name="connsiteX52" fmla="*/ 651669 w 1508539"/>
              <a:gd name="connsiteY52" fmla="*/ 4780965 h 6858000"/>
              <a:gd name="connsiteX53" fmla="*/ 652962 w 1508539"/>
              <a:gd name="connsiteY53" fmla="*/ 4750867 h 6858000"/>
              <a:gd name="connsiteX54" fmla="*/ 650769 w 1508539"/>
              <a:gd name="connsiteY54" fmla="*/ 4690749 h 6858000"/>
              <a:gd name="connsiteX55" fmla="*/ 646249 w 1508539"/>
              <a:gd name="connsiteY55" fmla="*/ 4584173 h 6858000"/>
              <a:gd name="connsiteX56" fmla="*/ 641332 w 1508539"/>
              <a:gd name="connsiteY56" fmla="*/ 4444346 h 6858000"/>
              <a:gd name="connsiteX57" fmla="*/ 637897 w 1508539"/>
              <a:gd name="connsiteY57" fmla="*/ 4375228 h 6858000"/>
              <a:gd name="connsiteX58" fmla="*/ 618550 w 1508539"/>
              <a:gd name="connsiteY58" fmla="*/ 4214165 h 6858000"/>
              <a:gd name="connsiteX59" fmla="*/ 622623 w 1508539"/>
              <a:gd name="connsiteY59" fmla="*/ 4090296 h 6858000"/>
              <a:gd name="connsiteX60" fmla="*/ 607879 w 1508539"/>
              <a:gd name="connsiteY60" fmla="*/ 4033999 h 6858000"/>
              <a:gd name="connsiteX61" fmla="*/ 609028 w 1508539"/>
              <a:gd name="connsiteY61" fmla="*/ 4031933 h 6858000"/>
              <a:gd name="connsiteX62" fmla="*/ 607604 w 1508539"/>
              <a:gd name="connsiteY62" fmla="*/ 4013953 h 6858000"/>
              <a:gd name="connsiteX63" fmla="*/ 593899 w 1508539"/>
              <a:gd name="connsiteY63" fmla="*/ 3974753 h 6858000"/>
              <a:gd name="connsiteX64" fmla="*/ 595497 w 1508539"/>
              <a:gd name="connsiteY64" fmla="*/ 3969950 h 6858000"/>
              <a:gd name="connsiteX65" fmla="*/ 588919 w 1508539"/>
              <a:gd name="connsiteY65" fmla="*/ 3933779 h 6858000"/>
              <a:gd name="connsiteX66" fmla="*/ 590250 w 1508539"/>
              <a:gd name="connsiteY66" fmla="*/ 3933093 h 6858000"/>
              <a:gd name="connsiteX67" fmla="*/ 594604 w 1508539"/>
              <a:gd name="connsiteY67" fmla="*/ 3922082 h 6858000"/>
              <a:gd name="connsiteX68" fmla="*/ 599682 w 1508539"/>
              <a:gd name="connsiteY68" fmla="*/ 3901461 h 6858000"/>
              <a:gd name="connsiteX69" fmla="*/ 622276 w 1508539"/>
              <a:gd name="connsiteY69" fmla="*/ 3813873 h 6858000"/>
              <a:gd name="connsiteX70" fmla="*/ 621701 w 1508539"/>
              <a:gd name="connsiteY70" fmla="*/ 3806161 h 6858000"/>
              <a:gd name="connsiteX71" fmla="*/ 622008 w 1508539"/>
              <a:gd name="connsiteY71" fmla="*/ 3805957 h 6858000"/>
              <a:gd name="connsiteX72" fmla="*/ 622035 w 1508539"/>
              <a:gd name="connsiteY72" fmla="*/ 3797724 h 6858000"/>
              <a:gd name="connsiteX73" fmla="*/ 620650 w 1508539"/>
              <a:gd name="connsiteY73" fmla="*/ 3792098 h 6858000"/>
              <a:gd name="connsiteX74" fmla="*/ 619534 w 1508539"/>
              <a:gd name="connsiteY74" fmla="*/ 3777135 h 6858000"/>
              <a:gd name="connsiteX75" fmla="*/ 621267 w 1508539"/>
              <a:gd name="connsiteY75" fmla="*/ 3771656 h 6858000"/>
              <a:gd name="connsiteX76" fmla="*/ 625010 w 1508539"/>
              <a:gd name="connsiteY76" fmla="*/ 3769007 h 6858000"/>
              <a:gd name="connsiteX77" fmla="*/ 624476 w 1508539"/>
              <a:gd name="connsiteY77" fmla="*/ 3767709 h 6858000"/>
              <a:gd name="connsiteX78" fmla="*/ 633172 w 1508539"/>
              <a:gd name="connsiteY78" fmla="*/ 3738082 h 6858000"/>
              <a:gd name="connsiteX79" fmla="*/ 640518 w 1508539"/>
              <a:gd name="connsiteY79" fmla="*/ 3673397 h 6858000"/>
              <a:gd name="connsiteX80" fmla="*/ 639814 w 1508539"/>
              <a:gd name="connsiteY80" fmla="*/ 3637109 h 6858000"/>
              <a:gd name="connsiteX81" fmla="*/ 643257 w 1508539"/>
              <a:gd name="connsiteY81" fmla="*/ 3536883 h 6858000"/>
              <a:gd name="connsiteX82" fmla="*/ 650795 w 1508539"/>
              <a:gd name="connsiteY82" fmla="*/ 3435652 h 6858000"/>
              <a:gd name="connsiteX83" fmla="*/ 652466 w 1508539"/>
              <a:gd name="connsiteY83" fmla="*/ 3307769 h 6858000"/>
              <a:gd name="connsiteX84" fmla="*/ 670029 w 1508539"/>
              <a:gd name="connsiteY84" fmla="*/ 3250522 h 6858000"/>
              <a:gd name="connsiteX85" fmla="*/ 670454 w 1508539"/>
              <a:gd name="connsiteY85" fmla="*/ 3229163 h 6858000"/>
              <a:gd name="connsiteX86" fmla="*/ 672277 w 1508539"/>
              <a:gd name="connsiteY86" fmla="*/ 3217217 h 6858000"/>
              <a:gd name="connsiteX87" fmla="*/ 659112 w 1508539"/>
              <a:gd name="connsiteY87" fmla="*/ 3183755 h 6858000"/>
              <a:gd name="connsiteX88" fmla="*/ 659613 w 1508539"/>
              <a:gd name="connsiteY88" fmla="*/ 3178642 h 6858000"/>
              <a:gd name="connsiteX89" fmla="*/ 647213 w 1508539"/>
              <a:gd name="connsiteY89" fmla="*/ 3158586 h 6858000"/>
              <a:gd name="connsiteX90" fmla="*/ 632398 w 1508539"/>
              <a:gd name="connsiteY90" fmla="*/ 3129034 h 6858000"/>
              <a:gd name="connsiteX91" fmla="*/ 633063 w 1508539"/>
              <a:gd name="connsiteY91" fmla="*/ 3126682 h 6858000"/>
              <a:gd name="connsiteX92" fmla="*/ 623931 w 1508539"/>
              <a:gd name="connsiteY92" fmla="*/ 3114519 h 6858000"/>
              <a:gd name="connsiteX93" fmla="*/ 610540 w 1508539"/>
              <a:gd name="connsiteY93" fmla="*/ 3106272 h 6858000"/>
              <a:gd name="connsiteX94" fmla="*/ 583270 w 1508539"/>
              <a:gd name="connsiteY94" fmla="*/ 2958185 h 6858000"/>
              <a:gd name="connsiteX95" fmla="*/ 525884 w 1508539"/>
              <a:gd name="connsiteY95" fmla="*/ 2762989 h 6858000"/>
              <a:gd name="connsiteX96" fmla="*/ 474802 w 1508539"/>
              <a:gd name="connsiteY96" fmla="*/ 2554718 h 6858000"/>
              <a:gd name="connsiteX97" fmla="*/ 454896 w 1508539"/>
              <a:gd name="connsiteY97" fmla="*/ 2485734 h 6858000"/>
              <a:gd name="connsiteX98" fmla="*/ 445619 w 1508539"/>
              <a:gd name="connsiteY98" fmla="*/ 2447068 h 6858000"/>
              <a:gd name="connsiteX99" fmla="*/ 432580 w 1508539"/>
              <a:gd name="connsiteY99" fmla="*/ 2425819 h 6858000"/>
              <a:gd name="connsiteX100" fmla="*/ 438579 w 1508539"/>
              <a:gd name="connsiteY100" fmla="*/ 2402874 h 6858000"/>
              <a:gd name="connsiteX101" fmla="*/ 441191 w 1508539"/>
              <a:gd name="connsiteY101" fmla="*/ 2381443 h 6858000"/>
              <a:gd name="connsiteX102" fmla="*/ 417520 w 1508539"/>
              <a:gd name="connsiteY102" fmla="*/ 2261920 h 6858000"/>
              <a:gd name="connsiteX103" fmla="*/ 407407 w 1508539"/>
              <a:gd name="connsiteY103" fmla="*/ 2195378 h 6858000"/>
              <a:gd name="connsiteX104" fmla="*/ 391624 w 1508539"/>
              <a:gd name="connsiteY104" fmla="*/ 2155135 h 6858000"/>
              <a:gd name="connsiteX105" fmla="*/ 389082 w 1508539"/>
              <a:gd name="connsiteY105" fmla="*/ 2118008 h 6858000"/>
              <a:gd name="connsiteX106" fmla="*/ 390075 w 1508539"/>
              <a:gd name="connsiteY106" fmla="*/ 2050531 h 6858000"/>
              <a:gd name="connsiteX107" fmla="*/ 381881 w 1508539"/>
              <a:gd name="connsiteY107" fmla="*/ 1963269 h 6858000"/>
              <a:gd name="connsiteX108" fmla="*/ 363059 w 1508539"/>
              <a:gd name="connsiteY108" fmla="*/ 1906352 h 6858000"/>
              <a:gd name="connsiteX109" fmla="*/ 339616 w 1508539"/>
              <a:gd name="connsiteY109" fmla="*/ 1861531 h 6858000"/>
              <a:gd name="connsiteX110" fmla="*/ 293415 w 1508539"/>
              <a:gd name="connsiteY110" fmla="*/ 1732919 h 6858000"/>
              <a:gd name="connsiteX111" fmla="*/ 265726 w 1508539"/>
              <a:gd name="connsiteY111" fmla="*/ 1663540 h 6858000"/>
              <a:gd name="connsiteX112" fmla="*/ 264852 w 1508539"/>
              <a:gd name="connsiteY112" fmla="*/ 1615777 h 6858000"/>
              <a:gd name="connsiteX113" fmla="*/ 245647 w 1508539"/>
              <a:gd name="connsiteY113" fmla="*/ 1563678 h 6858000"/>
              <a:gd name="connsiteX114" fmla="*/ 258727 w 1508539"/>
              <a:gd name="connsiteY114" fmla="*/ 1519474 h 6858000"/>
              <a:gd name="connsiteX115" fmla="*/ 251469 w 1508539"/>
              <a:gd name="connsiteY115" fmla="*/ 1477995 h 6858000"/>
              <a:gd name="connsiteX116" fmla="*/ 237554 w 1508539"/>
              <a:gd name="connsiteY116" fmla="*/ 1373769 h 6858000"/>
              <a:gd name="connsiteX117" fmla="*/ 245861 w 1508539"/>
              <a:gd name="connsiteY117" fmla="*/ 1307086 h 6858000"/>
              <a:gd name="connsiteX118" fmla="*/ 247049 w 1508539"/>
              <a:gd name="connsiteY118" fmla="*/ 1189033 h 6858000"/>
              <a:gd name="connsiteX119" fmla="*/ 251734 w 1508539"/>
              <a:gd name="connsiteY119" fmla="*/ 1168288 h 6858000"/>
              <a:gd name="connsiteX120" fmla="*/ 244016 w 1508539"/>
              <a:gd name="connsiteY120" fmla="*/ 1142577 h 6858000"/>
              <a:gd name="connsiteX121" fmla="*/ 233322 w 1508539"/>
              <a:gd name="connsiteY121" fmla="*/ 1088484 h 6858000"/>
              <a:gd name="connsiteX122" fmla="*/ 222058 w 1508539"/>
              <a:gd name="connsiteY122" fmla="*/ 1016103 h 6858000"/>
              <a:gd name="connsiteX123" fmla="*/ 223514 w 1508539"/>
              <a:gd name="connsiteY123" fmla="*/ 932283 h 6858000"/>
              <a:gd name="connsiteX124" fmla="*/ 225750 w 1508539"/>
              <a:gd name="connsiteY124" fmla="*/ 915925 h 6858000"/>
              <a:gd name="connsiteX125" fmla="*/ 218379 w 1508539"/>
              <a:gd name="connsiteY125" fmla="*/ 896999 h 6858000"/>
              <a:gd name="connsiteX126" fmla="*/ 187787 w 1508539"/>
              <a:gd name="connsiteY126" fmla="*/ 821517 h 6858000"/>
              <a:gd name="connsiteX127" fmla="*/ 166737 w 1508539"/>
              <a:gd name="connsiteY127" fmla="*/ 751353 h 6858000"/>
              <a:gd name="connsiteX128" fmla="*/ 166295 w 1508539"/>
              <a:gd name="connsiteY128" fmla="*/ 721230 h 6858000"/>
              <a:gd name="connsiteX129" fmla="*/ 151966 w 1508539"/>
              <a:gd name="connsiteY129" fmla="*/ 681659 h 6858000"/>
              <a:gd name="connsiteX130" fmla="*/ 137385 w 1508539"/>
              <a:gd name="connsiteY130" fmla="*/ 635218 h 6858000"/>
              <a:gd name="connsiteX131" fmla="*/ 142396 w 1508539"/>
              <a:gd name="connsiteY131" fmla="*/ 613763 h 6858000"/>
              <a:gd name="connsiteX132" fmla="*/ 128338 w 1508539"/>
              <a:gd name="connsiteY132" fmla="*/ 598582 h 6858000"/>
              <a:gd name="connsiteX133" fmla="*/ 128019 w 1508539"/>
              <a:gd name="connsiteY133" fmla="*/ 576846 h 6858000"/>
              <a:gd name="connsiteX134" fmla="*/ 107645 w 1508539"/>
              <a:gd name="connsiteY134" fmla="*/ 530055 h 6858000"/>
              <a:gd name="connsiteX135" fmla="*/ 106893 w 1508539"/>
              <a:gd name="connsiteY135" fmla="*/ 465389 h 6858000"/>
              <a:gd name="connsiteX136" fmla="*/ 89816 w 1508539"/>
              <a:gd name="connsiteY136" fmla="*/ 424699 h 6858000"/>
              <a:gd name="connsiteX137" fmla="*/ 90191 w 1508539"/>
              <a:gd name="connsiteY137" fmla="*/ 404917 h 6858000"/>
              <a:gd name="connsiteX138" fmla="*/ 70148 w 1508539"/>
              <a:gd name="connsiteY138" fmla="*/ 367211 h 6858000"/>
              <a:gd name="connsiteX139" fmla="*/ 36452 w 1508539"/>
              <a:gd name="connsiteY139" fmla="*/ 268519 h 6858000"/>
              <a:gd name="connsiteX140" fmla="*/ 23935 w 1508539"/>
              <a:gd name="connsiteY140" fmla="*/ 160886 h 6858000"/>
              <a:gd name="connsiteX141" fmla="*/ 19312 w 1508539"/>
              <a:gd name="connsiteY141" fmla="*/ 47336 h 6858000"/>
              <a:gd name="connsiteX142" fmla="*/ 0 w 1508539"/>
              <a:gd name="connsiteY142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64248 w 1508539"/>
              <a:gd name="connsiteY8" fmla="*/ 6574442 h 6858000"/>
              <a:gd name="connsiteX9" fmla="*/ 164588 w 1508539"/>
              <a:gd name="connsiteY9" fmla="*/ 6568530 h 6858000"/>
              <a:gd name="connsiteX10" fmla="*/ 166997 w 1508539"/>
              <a:gd name="connsiteY10" fmla="*/ 6560674 h 6858000"/>
              <a:gd name="connsiteX11" fmla="*/ 167342 w 1508539"/>
              <a:gd name="connsiteY11" fmla="*/ 6560598 h 6858000"/>
              <a:gd name="connsiteX12" fmla="*/ 201349 w 1508539"/>
              <a:gd name="connsiteY12" fmla="*/ 6530567 h 6858000"/>
              <a:gd name="connsiteX13" fmla="*/ 215389 w 1508539"/>
              <a:gd name="connsiteY13" fmla="*/ 6478062 h 6858000"/>
              <a:gd name="connsiteX14" fmla="*/ 226078 w 1508539"/>
              <a:gd name="connsiteY14" fmla="*/ 6460325 h 6858000"/>
              <a:gd name="connsiteX15" fmla="*/ 233311 w 1508539"/>
              <a:gd name="connsiteY15" fmla="*/ 6451488 h 6858000"/>
              <a:gd name="connsiteX16" fmla="*/ 234746 w 1508539"/>
              <a:gd name="connsiteY16" fmla="*/ 6451348 h 6858000"/>
              <a:gd name="connsiteX17" fmla="*/ 239104 w 1508539"/>
              <a:gd name="connsiteY17" fmla="*/ 6414240 h 6858000"/>
              <a:gd name="connsiteX18" fmla="*/ 241880 w 1508539"/>
              <a:gd name="connsiteY18" fmla="*/ 6384857 h 6858000"/>
              <a:gd name="connsiteX19" fmla="*/ 240591 w 1508539"/>
              <a:gd name="connsiteY19" fmla="*/ 6367510 h 6858000"/>
              <a:gd name="connsiteX20" fmla="*/ 244471 w 1508539"/>
              <a:gd name="connsiteY20" fmla="*/ 6349778 h 6858000"/>
              <a:gd name="connsiteX21" fmla="*/ 246136 w 1508539"/>
              <a:gd name="connsiteY21" fmla="*/ 6348250 h 6858000"/>
              <a:gd name="connsiteX22" fmla="*/ 262170 w 1508539"/>
              <a:gd name="connsiteY22" fmla="*/ 6281972 h 6858000"/>
              <a:gd name="connsiteX23" fmla="*/ 272933 w 1508539"/>
              <a:gd name="connsiteY23" fmla="*/ 6211940 h 6858000"/>
              <a:gd name="connsiteX24" fmla="*/ 314428 w 1508539"/>
              <a:gd name="connsiteY24" fmla="*/ 6113913 h 6858000"/>
              <a:gd name="connsiteX25" fmla="*/ 318721 w 1508539"/>
              <a:gd name="connsiteY25" fmla="*/ 6028119 h 6858000"/>
              <a:gd name="connsiteX26" fmla="*/ 363126 w 1508539"/>
              <a:gd name="connsiteY26" fmla="*/ 5934687 h 6858000"/>
              <a:gd name="connsiteX27" fmla="*/ 408411 w 1508539"/>
              <a:gd name="connsiteY27" fmla="*/ 5704905 h 6858000"/>
              <a:gd name="connsiteX28" fmla="*/ 431404 w 1508539"/>
              <a:gd name="connsiteY28" fmla="*/ 5665173 h 6858000"/>
              <a:gd name="connsiteX29" fmla="*/ 465121 w 1508539"/>
              <a:gd name="connsiteY29" fmla="*/ 5563435 h 6858000"/>
              <a:gd name="connsiteX30" fmla="*/ 494626 w 1508539"/>
              <a:gd name="connsiteY30" fmla="*/ 5476393 h 6858000"/>
              <a:gd name="connsiteX31" fmla="*/ 525819 w 1508539"/>
              <a:gd name="connsiteY31" fmla="*/ 5396260 h 6858000"/>
              <a:gd name="connsiteX32" fmla="*/ 541800 w 1508539"/>
              <a:gd name="connsiteY32" fmla="*/ 5330009 h 6858000"/>
              <a:gd name="connsiteX33" fmla="*/ 575293 w 1508539"/>
              <a:gd name="connsiteY33" fmla="*/ 5273739 h 6858000"/>
              <a:gd name="connsiteX34" fmla="*/ 584892 w 1508539"/>
              <a:gd name="connsiteY34" fmla="*/ 5241779 h 6858000"/>
              <a:gd name="connsiteX35" fmla="*/ 596118 w 1508539"/>
              <a:gd name="connsiteY35" fmla="*/ 5225268 h 6858000"/>
              <a:gd name="connsiteX36" fmla="*/ 597138 w 1508539"/>
              <a:gd name="connsiteY36" fmla="*/ 5217684 h 6858000"/>
              <a:gd name="connsiteX37" fmla="*/ 604479 w 1508539"/>
              <a:gd name="connsiteY37" fmla="*/ 5193377 h 6858000"/>
              <a:gd name="connsiteX38" fmla="*/ 607782 w 1508539"/>
              <a:gd name="connsiteY38" fmla="*/ 5179288 h 6858000"/>
              <a:gd name="connsiteX39" fmla="*/ 608766 w 1508539"/>
              <a:gd name="connsiteY39" fmla="*/ 5173621 h 6858000"/>
              <a:gd name="connsiteX40" fmla="*/ 604400 w 1508539"/>
              <a:gd name="connsiteY40" fmla="*/ 5159961 h 6858000"/>
              <a:gd name="connsiteX41" fmla="*/ 611077 w 1508539"/>
              <a:gd name="connsiteY41" fmla="*/ 5144295 h 6858000"/>
              <a:gd name="connsiteX42" fmla="*/ 608010 w 1508539"/>
              <a:gd name="connsiteY42" fmla="*/ 5125185 h 6858000"/>
              <a:gd name="connsiteX43" fmla="*/ 614840 w 1508539"/>
              <a:gd name="connsiteY43" fmla="*/ 5121884 h 6858000"/>
              <a:gd name="connsiteX44" fmla="*/ 621876 w 1508539"/>
              <a:gd name="connsiteY44" fmla="*/ 5067850 h 6858000"/>
              <a:gd name="connsiteX45" fmla="*/ 624607 w 1508539"/>
              <a:gd name="connsiteY45" fmla="*/ 5060861 h 6858000"/>
              <a:gd name="connsiteX46" fmla="*/ 621311 w 1508539"/>
              <a:gd name="connsiteY46" fmla="*/ 5034192 h 6858000"/>
              <a:gd name="connsiteX47" fmla="*/ 622865 w 1508539"/>
              <a:gd name="connsiteY47" fmla="*/ 4993030 h 6858000"/>
              <a:gd name="connsiteX48" fmla="*/ 629774 w 1508539"/>
              <a:gd name="connsiteY48" fmla="*/ 4946844 h 6858000"/>
              <a:gd name="connsiteX49" fmla="*/ 625630 w 1508539"/>
              <a:gd name="connsiteY49" fmla="*/ 4932692 h 6858000"/>
              <a:gd name="connsiteX50" fmla="*/ 641033 w 1508539"/>
              <a:gd name="connsiteY50" fmla="*/ 4858827 h 6858000"/>
              <a:gd name="connsiteX51" fmla="*/ 646936 w 1508539"/>
              <a:gd name="connsiteY51" fmla="*/ 4821170 h 6858000"/>
              <a:gd name="connsiteX52" fmla="*/ 651669 w 1508539"/>
              <a:gd name="connsiteY52" fmla="*/ 4780965 h 6858000"/>
              <a:gd name="connsiteX53" fmla="*/ 652962 w 1508539"/>
              <a:gd name="connsiteY53" fmla="*/ 4750867 h 6858000"/>
              <a:gd name="connsiteX54" fmla="*/ 650769 w 1508539"/>
              <a:gd name="connsiteY54" fmla="*/ 4690749 h 6858000"/>
              <a:gd name="connsiteX55" fmla="*/ 646249 w 1508539"/>
              <a:gd name="connsiteY55" fmla="*/ 4584173 h 6858000"/>
              <a:gd name="connsiteX56" fmla="*/ 641332 w 1508539"/>
              <a:gd name="connsiteY56" fmla="*/ 4444346 h 6858000"/>
              <a:gd name="connsiteX57" fmla="*/ 637897 w 1508539"/>
              <a:gd name="connsiteY57" fmla="*/ 4375228 h 6858000"/>
              <a:gd name="connsiteX58" fmla="*/ 618550 w 1508539"/>
              <a:gd name="connsiteY58" fmla="*/ 4214165 h 6858000"/>
              <a:gd name="connsiteX59" fmla="*/ 622623 w 1508539"/>
              <a:gd name="connsiteY59" fmla="*/ 4090296 h 6858000"/>
              <a:gd name="connsiteX60" fmla="*/ 607879 w 1508539"/>
              <a:gd name="connsiteY60" fmla="*/ 4033999 h 6858000"/>
              <a:gd name="connsiteX61" fmla="*/ 609028 w 1508539"/>
              <a:gd name="connsiteY61" fmla="*/ 4031933 h 6858000"/>
              <a:gd name="connsiteX62" fmla="*/ 607604 w 1508539"/>
              <a:gd name="connsiteY62" fmla="*/ 4013953 h 6858000"/>
              <a:gd name="connsiteX63" fmla="*/ 593899 w 1508539"/>
              <a:gd name="connsiteY63" fmla="*/ 3974753 h 6858000"/>
              <a:gd name="connsiteX64" fmla="*/ 595497 w 1508539"/>
              <a:gd name="connsiteY64" fmla="*/ 3969950 h 6858000"/>
              <a:gd name="connsiteX65" fmla="*/ 588919 w 1508539"/>
              <a:gd name="connsiteY65" fmla="*/ 3933779 h 6858000"/>
              <a:gd name="connsiteX66" fmla="*/ 590250 w 1508539"/>
              <a:gd name="connsiteY66" fmla="*/ 3933093 h 6858000"/>
              <a:gd name="connsiteX67" fmla="*/ 594604 w 1508539"/>
              <a:gd name="connsiteY67" fmla="*/ 3922082 h 6858000"/>
              <a:gd name="connsiteX68" fmla="*/ 599682 w 1508539"/>
              <a:gd name="connsiteY68" fmla="*/ 3901461 h 6858000"/>
              <a:gd name="connsiteX69" fmla="*/ 622276 w 1508539"/>
              <a:gd name="connsiteY69" fmla="*/ 3813873 h 6858000"/>
              <a:gd name="connsiteX70" fmla="*/ 621701 w 1508539"/>
              <a:gd name="connsiteY70" fmla="*/ 3806161 h 6858000"/>
              <a:gd name="connsiteX71" fmla="*/ 622008 w 1508539"/>
              <a:gd name="connsiteY71" fmla="*/ 3805957 h 6858000"/>
              <a:gd name="connsiteX72" fmla="*/ 622035 w 1508539"/>
              <a:gd name="connsiteY72" fmla="*/ 3797724 h 6858000"/>
              <a:gd name="connsiteX73" fmla="*/ 620650 w 1508539"/>
              <a:gd name="connsiteY73" fmla="*/ 3792098 h 6858000"/>
              <a:gd name="connsiteX74" fmla="*/ 619534 w 1508539"/>
              <a:gd name="connsiteY74" fmla="*/ 3777135 h 6858000"/>
              <a:gd name="connsiteX75" fmla="*/ 621267 w 1508539"/>
              <a:gd name="connsiteY75" fmla="*/ 3771656 h 6858000"/>
              <a:gd name="connsiteX76" fmla="*/ 625010 w 1508539"/>
              <a:gd name="connsiteY76" fmla="*/ 3769007 h 6858000"/>
              <a:gd name="connsiteX77" fmla="*/ 624476 w 1508539"/>
              <a:gd name="connsiteY77" fmla="*/ 3767709 h 6858000"/>
              <a:gd name="connsiteX78" fmla="*/ 633172 w 1508539"/>
              <a:gd name="connsiteY78" fmla="*/ 3738082 h 6858000"/>
              <a:gd name="connsiteX79" fmla="*/ 640518 w 1508539"/>
              <a:gd name="connsiteY79" fmla="*/ 3673397 h 6858000"/>
              <a:gd name="connsiteX80" fmla="*/ 639814 w 1508539"/>
              <a:gd name="connsiteY80" fmla="*/ 3637109 h 6858000"/>
              <a:gd name="connsiteX81" fmla="*/ 643257 w 1508539"/>
              <a:gd name="connsiteY81" fmla="*/ 3536883 h 6858000"/>
              <a:gd name="connsiteX82" fmla="*/ 650795 w 1508539"/>
              <a:gd name="connsiteY82" fmla="*/ 3435652 h 6858000"/>
              <a:gd name="connsiteX83" fmla="*/ 652466 w 1508539"/>
              <a:gd name="connsiteY83" fmla="*/ 3307769 h 6858000"/>
              <a:gd name="connsiteX84" fmla="*/ 670029 w 1508539"/>
              <a:gd name="connsiteY84" fmla="*/ 3250522 h 6858000"/>
              <a:gd name="connsiteX85" fmla="*/ 670454 w 1508539"/>
              <a:gd name="connsiteY85" fmla="*/ 3229163 h 6858000"/>
              <a:gd name="connsiteX86" fmla="*/ 672277 w 1508539"/>
              <a:gd name="connsiteY86" fmla="*/ 3217217 h 6858000"/>
              <a:gd name="connsiteX87" fmla="*/ 659112 w 1508539"/>
              <a:gd name="connsiteY87" fmla="*/ 3183755 h 6858000"/>
              <a:gd name="connsiteX88" fmla="*/ 659613 w 1508539"/>
              <a:gd name="connsiteY88" fmla="*/ 3178642 h 6858000"/>
              <a:gd name="connsiteX89" fmla="*/ 647213 w 1508539"/>
              <a:gd name="connsiteY89" fmla="*/ 3158586 h 6858000"/>
              <a:gd name="connsiteX90" fmla="*/ 632398 w 1508539"/>
              <a:gd name="connsiteY90" fmla="*/ 3129034 h 6858000"/>
              <a:gd name="connsiteX91" fmla="*/ 633063 w 1508539"/>
              <a:gd name="connsiteY91" fmla="*/ 3126682 h 6858000"/>
              <a:gd name="connsiteX92" fmla="*/ 623931 w 1508539"/>
              <a:gd name="connsiteY92" fmla="*/ 3114519 h 6858000"/>
              <a:gd name="connsiteX93" fmla="*/ 610540 w 1508539"/>
              <a:gd name="connsiteY93" fmla="*/ 3106272 h 6858000"/>
              <a:gd name="connsiteX94" fmla="*/ 583270 w 1508539"/>
              <a:gd name="connsiteY94" fmla="*/ 2958185 h 6858000"/>
              <a:gd name="connsiteX95" fmla="*/ 525884 w 1508539"/>
              <a:gd name="connsiteY95" fmla="*/ 2762989 h 6858000"/>
              <a:gd name="connsiteX96" fmla="*/ 474802 w 1508539"/>
              <a:gd name="connsiteY96" fmla="*/ 2554718 h 6858000"/>
              <a:gd name="connsiteX97" fmla="*/ 454896 w 1508539"/>
              <a:gd name="connsiteY97" fmla="*/ 2485734 h 6858000"/>
              <a:gd name="connsiteX98" fmla="*/ 445619 w 1508539"/>
              <a:gd name="connsiteY98" fmla="*/ 2447068 h 6858000"/>
              <a:gd name="connsiteX99" fmla="*/ 432580 w 1508539"/>
              <a:gd name="connsiteY99" fmla="*/ 2425819 h 6858000"/>
              <a:gd name="connsiteX100" fmla="*/ 438579 w 1508539"/>
              <a:gd name="connsiteY100" fmla="*/ 2402874 h 6858000"/>
              <a:gd name="connsiteX101" fmla="*/ 441191 w 1508539"/>
              <a:gd name="connsiteY101" fmla="*/ 2381443 h 6858000"/>
              <a:gd name="connsiteX102" fmla="*/ 417520 w 1508539"/>
              <a:gd name="connsiteY102" fmla="*/ 2261920 h 6858000"/>
              <a:gd name="connsiteX103" fmla="*/ 407407 w 1508539"/>
              <a:gd name="connsiteY103" fmla="*/ 2195378 h 6858000"/>
              <a:gd name="connsiteX104" fmla="*/ 391624 w 1508539"/>
              <a:gd name="connsiteY104" fmla="*/ 2155135 h 6858000"/>
              <a:gd name="connsiteX105" fmla="*/ 389082 w 1508539"/>
              <a:gd name="connsiteY105" fmla="*/ 2118008 h 6858000"/>
              <a:gd name="connsiteX106" fmla="*/ 390075 w 1508539"/>
              <a:gd name="connsiteY106" fmla="*/ 2050531 h 6858000"/>
              <a:gd name="connsiteX107" fmla="*/ 381881 w 1508539"/>
              <a:gd name="connsiteY107" fmla="*/ 1963269 h 6858000"/>
              <a:gd name="connsiteX108" fmla="*/ 363059 w 1508539"/>
              <a:gd name="connsiteY108" fmla="*/ 1906352 h 6858000"/>
              <a:gd name="connsiteX109" fmla="*/ 339616 w 1508539"/>
              <a:gd name="connsiteY109" fmla="*/ 1861531 h 6858000"/>
              <a:gd name="connsiteX110" fmla="*/ 293415 w 1508539"/>
              <a:gd name="connsiteY110" fmla="*/ 1732919 h 6858000"/>
              <a:gd name="connsiteX111" fmla="*/ 265726 w 1508539"/>
              <a:gd name="connsiteY111" fmla="*/ 1663540 h 6858000"/>
              <a:gd name="connsiteX112" fmla="*/ 264852 w 1508539"/>
              <a:gd name="connsiteY112" fmla="*/ 1615777 h 6858000"/>
              <a:gd name="connsiteX113" fmla="*/ 245647 w 1508539"/>
              <a:gd name="connsiteY113" fmla="*/ 1563678 h 6858000"/>
              <a:gd name="connsiteX114" fmla="*/ 258727 w 1508539"/>
              <a:gd name="connsiteY114" fmla="*/ 1519474 h 6858000"/>
              <a:gd name="connsiteX115" fmla="*/ 251469 w 1508539"/>
              <a:gd name="connsiteY115" fmla="*/ 1477995 h 6858000"/>
              <a:gd name="connsiteX116" fmla="*/ 237554 w 1508539"/>
              <a:gd name="connsiteY116" fmla="*/ 1373769 h 6858000"/>
              <a:gd name="connsiteX117" fmla="*/ 245861 w 1508539"/>
              <a:gd name="connsiteY117" fmla="*/ 1307086 h 6858000"/>
              <a:gd name="connsiteX118" fmla="*/ 247049 w 1508539"/>
              <a:gd name="connsiteY118" fmla="*/ 1189033 h 6858000"/>
              <a:gd name="connsiteX119" fmla="*/ 251734 w 1508539"/>
              <a:gd name="connsiteY119" fmla="*/ 1168288 h 6858000"/>
              <a:gd name="connsiteX120" fmla="*/ 244016 w 1508539"/>
              <a:gd name="connsiteY120" fmla="*/ 1142577 h 6858000"/>
              <a:gd name="connsiteX121" fmla="*/ 233322 w 1508539"/>
              <a:gd name="connsiteY121" fmla="*/ 1088484 h 6858000"/>
              <a:gd name="connsiteX122" fmla="*/ 222058 w 1508539"/>
              <a:gd name="connsiteY122" fmla="*/ 1016103 h 6858000"/>
              <a:gd name="connsiteX123" fmla="*/ 223514 w 1508539"/>
              <a:gd name="connsiteY123" fmla="*/ 932283 h 6858000"/>
              <a:gd name="connsiteX124" fmla="*/ 225750 w 1508539"/>
              <a:gd name="connsiteY124" fmla="*/ 915925 h 6858000"/>
              <a:gd name="connsiteX125" fmla="*/ 218379 w 1508539"/>
              <a:gd name="connsiteY125" fmla="*/ 896999 h 6858000"/>
              <a:gd name="connsiteX126" fmla="*/ 187787 w 1508539"/>
              <a:gd name="connsiteY126" fmla="*/ 821517 h 6858000"/>
              <a:gd name="connsiteX127" fmla="*/ 166737 w 1508539"/>
              <a:gd name="connsiteY127" fmla="*/ 751353 h 6858000"/>
              <a:gd name="connsiteX128" fmla="*/ 166295 w 1508539"/>
              <a:gd name="connsiteY128" fmla="*/ 721230 h 6858000"/>
              <a:gd name="connsiteX129" fmla="*/ 151966 w 1508539"/>
              <a:gd name="connsiteY129" fmla="*/ 681659 h 6858000"/>
              <a:gd name="connsiteX130" fmla="*/ 137385 w 1508539"/>
              <a:gd name="connsiteY130" fmla="*/ 635218 h 6858000"/>
              <a:gd name="connsiteX131" fmla="*/ 142396 w 1508539"/>
              <a:gd name="connsiteY131" fmla="*/ 613763 h 6858000"/>
              <a:gd name="connsiteX132" fmla="*/ 128338 w 1508539"/>
              <a:gd name="connsiteY132" fmla="*/ 598582 h 6858000"/>
              <a:gd name="connsiteX133" fmla="*/ 128019 w 1508539"/>
              <a:gd name="connsiteY133" fmla="*/ 576846 h 6858000"/>
              <a:gd name="connsiteX134" fmla="*/ 107645 w 1508539"/>
              <a:gd name="connsiteY134" fmla="*/ 530055 h 6858000"/>
              <a:gd name="connsiteX135" fmla="*/ 106893 w 1508539"/>
              <a:gd name="connsiteY135" fmla="*/ 465389 h 6858000"/>
              <a:gd name="connsiteX136" fmla="*/ 89816 w 1508539"/>
              <a:gd name="connsiteY136" fmla="*/ 424699 h 6858000"/>
              <a:gd name="connsiteX137" fmla="*/ 90191 w 1508539"/>
              <a:gd name="connsiteY137" fmla="*/ 404917 h 6858000"/>
              <a:gd name="connsiteX138" fmla="*/ 70148 w 1508539"/>
              <a:gd name="connsiteY138" fmla="*/ 367211 h 6858000"/>
              <a:gd name="connsiteX139" fmla="*/ 36452 w 1508539"/>
              <a:gd name="connsiteY139" fmla="*/ 268519 h 6858000"/>
              <a:gd name="connsiteX140" fmla="*/ 23935 w 1508539"/>
              <a:gd name="connsiteY140" fmla="*/ 160886 h 6858000"/>
              <a:gd name="connsiteX141" fmla="*/ 19312 w 1508539"/>
              <a:gd name="connsiteY141" fmla="*/ 47336 h 6858000"/>
              <a:gd name="connsiteX142" fmla="*/ 0 w 1508539"/>
              <a:gd name="connsiteY142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64248 w 1508539"/>
              <a:gd name="connsiteY8" fmla="*/ 6574442 h 6858000"/>
              <a:gd name="connsiteX9" fmla="*/ 164588 w 1508539"/>
              <a:gd name="connsiteY9" fmla="*/ 6568530 h 6858000"/>
              <a:gd name="connsiteX10" fmla="*/ 166997 w 1508539"/>
              <a:gd name="connsiteY10" fmla="*/ 6560674 h 6858000"/>
              <a:gd name="connsiteX11" fmla="*/ 167342 w 1508539"/>
              <a:gd name="connsiteY11" fmla="*/ 6560598 h 6858000"/>
              <a:gd name="connsiteX12" fmla="*/ 201349 w 1508539"/>
              <a:gd name="connsiteY12" fmla="*/ 6530567 h 6858000"/>
              <a:gd name="connsiteX13" fmla="*/ 215389 w 1508539"/>
              <a:gd name="connsiteY13" fmla="*/ 6478062 h 6858000"/>
              <a:gd name="connsiteX14" fmla="*/ 226078 w 1508539"/>
              <a:gd name="connsiteY14" fmla="*/ 6460325 h 6858000"/>
              <a:gd name="connsiteX15" fmla="*/ 233311 w 1508539"/>
              <a:gd name="connsiteY15" fmla="*/ 6451488 h 6858000"/>
              <a:gd name="connsiteX16" fmla="*/ 234746 w 1508539"/>
              <a:gd name="connsiteY16" fmla="*/ 6451348 h 6858000"/>
              <a:gd name="connsiteX17" fmla="*/ 239104 w 1508539"/>
              <a:gd name="connsiteY17" fmla="*/ 6414240 h 6858000"/>
              <a:gd name="connsiteX18" fmla="*/ 241880 w 1508539"/>
              <a:gd name="connsiteY18" fmla="*/ 6384857 h 6858000"/>
              <a:gd name="connsiteX19" fmla="*/ 240591 w 1508539"/>
              <a:gd name="connsiteY19" fmla="*/ 6367510 h 6858000"/>
              <a:gd name="connsiteX20" fmla="*/ 244471 w 1508539"/>
              <a:gd name="connsiteY20" fmla="*/ 6349778 h 6858000"/>
              <a:gd name="connsiteX21" fmla="*/ 246136 w 1508539"/>
              <a:gd name="connsiteY21" fmla="*/ 6348250 h 6858000"/>
              <a:gd name="connsiteX22" fmla="*/ 262170 w 1508539"/>
              <a:gd name="connsiteY22" fmla="*/ 6281972 h 6858000"/>
              <a:gd name="connsiteX23" fmla="*/ 290557 w 1508539"/>
              <a:gd name="connsiteY23" fmla="*/ 6153037 h 6858000"/>
              <a:gd name="connsiteX24" fmla="*/ 314428 w 1508539"/>
              <a:gd name="connsiteY24" fmla="*/ 6113913 h 6858000"/>
              <a:gd name="connsiteX25" fmla="*/ 318721 w 1508539"/>
              <a:gd name="connsiteY25" fmla="*/ 6028119 h 6858000"/>
              <a:gd name="connsiteX26" fmla="*/ 363126 w 1508539"/>
              <a:gd name="connsiteY26" fmla="*/ 5934687 h 6858000"/>
              <a:gd name="connsiteX27" fmla="*/ 408411 w 1508539"/>
              <a:gd name="connsiteY27" fmla="*/ 5704905 h 6858000"/>
              <a:gd name="connsiteX28" fmla="*/ 431404 w 1508539"/>
              <a:gd name="connsiteY28" fmla="*/ 5665173 h 6858000"/>
              <a:gd name="connsiteX29" fmla="*/ 465121 w 1508539"/>
              <a:gd name="connsiteY29" fmla="*/ 5563435 h 6858000"/>
              <a:gd name="connsiteX30" fmla="*/ 494626 w 1508539"/>
              <a:gd name="connsiteY30" fmla="*/ 5476393 h 6858000"/>
              <a:gd name="connsiteX31" fmla="*/ 525819 w 1508539"/>
              <a:gd name="connsiteY31" fmla="*/ 5396260 h 6858000"/>
              <a:gd name="connsiteX32" fmla="*/ 541800 w 1508539"/>
              <a:gd name="connsiteY32" fmla="*/ 5330009 h 6858000"/>
              <a:gd name="connsiteX33" fmla="*/ 575293 w 1508539"/>
              <a:gd name="connsiteY33" fmla="*/ 5273739 h 6858000"/>
              <a:gd name="connsiteX34" fmla="*/ 584892 w 1508539"/>
              <a:gd name="connsiteY34" fmla="*/ 5241779 h 6858000"/>
              <a:gd name="connsiteX35" fmla="*/ 596118 w 1508539"/>
              <a:gd name="connsiteY35" fmla="*/ 5225268 h 6858000"/>
              <a:gd name="connsiteX36" fmla="*/ 597138 w 1508539"/>
              <a:gd name="connsiteY36" fmla="*/ 5217684 h 6858000"/>
              <a:gd name="connsiteX37" fmla="*/ 604479 w 1508539"/>
              <a:gd name="connsiteY37" fmla="*/ 5193377 h 6858000"/>
              <a:gd name="connsiteX38" fmla="*/ 607782 w 1508539"/>
              <a:gd name="connsiteY38" fmla="*/ 5179288 h 6858000"/>
              <a:gd name="connsiteX39" fmla="*/ 608766 w 1508539"/>
              <a:gd name="connsiteY39" fmla="*/ 5173621 h 6858000"/>
              <a:gd name="connsiteX40" fmla="*/ 604400 w 1508539"/>
              <a:gd name="connsiteY40" fmla="*/ 5159961 h 6858000"/>
              <a:gd name="connsiteX41" fmla="*/ 611077 w 1508539"/>
              <a:gd name="connsiteY41" fmla="*/ 5144295 h 6858000"/>
              <a:gd name="connsiteX42" fmla="*/ 608010 w 1508539"/>
              <a:gd name="connsiteY42" fmla="*/ 5125185 h 6858000"/>
              <a:gd name="connsiteX43" fmla="*/ 614840 w 1508539"/>
              <a:gd name="connsiteY43" fmla="*/ 5121884 h 6858000"/>
              <a:gd name="connsiteX44" fmla="*/ 621876 w 1508539"/>
              <a:gd name="connsiteY44" fmla="*/ 5067850 h 6858000"/>
              <a:gd name="connsiteX45" fmla="*/ 624607 w 1508539"/>
              <a:gd name="connsiteY45" fmla="*/ 5060861 h 6858000"/>
              <a:gd name="connsiteX46" fmla="*/ 621311 w 1508539"/>
              <a:gd name="connsiteY46" fmla="*/ 5034192 h 6858000"/>
              <a:gd name="connsiteX47" fmla="*/ 622865 w 1508539"/>
              <a:gd name="connsiteY47" fmla="*/ 4993030 h 6858000"/>
              <a:gd name="connsiteX48" fmla="*/ 629774 w 1508539"/>
              <a:gd name="connsiteY48" fmla="*/ 4946844 h 6858000"/>
              <a:gd name="connsiteX49" fmla="*/ 625630 w 1508539"/>
              <a:gd name="connsiteY49" fmla="*/ 4932692 h 6858000"/>
              <a:gd name="connsiteX50" fmla="*/ 641033 w 1508539"/>
              <a:gd name="connsiteY50" fmla="*/ 4858827 h 6858000"/>
              <a:gd name="connsiteX51" fmla="*/ 646936 w 1508539"/>
              <a:gd name="connsiteY51" fmla="*/ 4821170 h 6858000"/>
              <a:gd name="connsiteX52" fmla="*/ 651669 w 1508539"/>
              <a:gd name="connsiteY52" fmla="*/ 4780965 h 6858000"/>
              <a:gd name="connsiteX53" fmla="*/ 652962 w 1508539"/>
              <a:gd name="connsiteY53" fmla="*/ 4750867 h 6858000"/>
              <a:gd name="connsiteX54" fmla="*/ 650769 w 1508539"/>
              <a:gd name="connsiteY54" fmla="*/ 4690749 h 6858000"/>
              <a:gd name="connsiteX55" fmla="*/ 646249 w 1508539"/>
              <a:gd name="connsiteY55" fmla="*/ 4584173 h 6858000"/>
              <a:gd name="connsiteX56" fmla="*/ 641332 w 1508539"/>
              <a:gd name="connsiteY56" fmla="*/ 4444346 h 6858000"/>
              <a:gd name="connsiteX57" fmla="*/ 637897 w 1508539"/>
              <a:gd name="connsiteY57" fmla="*/ 4375228 h 6858000"/>
              <a:gd name="connsiteX58" fmla="*/ 618550 w 1508539"/>
              <a:gd name="connsiteY58" fmla="*/ 4214165 h 6858000"/>
              <a:gd name="connsiteX59" fmla="*/ 622623 w 1508539"/>
              <a:gd name="connsiteY59" fmla="*/ 4090296 h 6858000"/>
              <a:gd name="connsiteX60" fmla="*/ 607879 w 1508539"/>
              <a:gd name="connsiteY60" fmla="*/ 4033999 h 6858000"/>
              <a:gd name="connsiteX61" fmla="*/ 609028 w 1508539"/>
              <a:gd name="connsiteY61" fmla="*/ 4031933 h 6858000"/>
              <a:gd name="connsiteX62" fmla="*/ 607604 w 1508539"/>
              <a:gd name="connsiteY62" fmla="*/ 4013953 h 6858000"/>
              <a:gd name="connsiteX63" fmla="*/ 593899 w 1508539"/>
              <a:gd name="connsiteY63" fmla="*/ 3974753 h 6858000"/>
              <a:gd name="connsiteX64" fmla="*/ 595497 w 1508539"/>
              <a:gd name="connsiteY64" fmla="*/ 3969950 h 6858000"/>
              <a:gd name="connsiteX65" fmla="*/ 588919 w 1508539"/>
              <a:gd name="connsiteY65" fmla="*/ 3933779 h 6858000"/>
              <a:gd name="connsiteX66" fmla="*/ 590250 w 1508539"/>
              <a:gd name="connsiteY66" fmla="*/ 3933093 h 6858000"/>
              <a:gd name="connsiteX67" fmla="*/ 594604 w 1508539"/>
              <a:gd name="connsiteY67" fmla="*/ 3922082 h 6858000"/>
              <a:gd name="connsiteX68" fmla="*/ 599682 w 1508539"/>
              <a:gd name="connsiteY68" fmla="*/ 3901461 h 6858000"/>
              <a:gd name="connsiteX69" fmla="*/ 622276 w 1508539"/>
              <a:gd name="connsiteY69" fmla="*/ 3813873 h 6858000"/>
              <a:gd name="connsiteX70" fmla="*/ 621701 w 1508539"/>
              <a:gd name="connsiteY70" fmla="*/ 3806161 h 6858000"/>
              <a:gd name="connsiteX71" fmla="*/ 622008 w 1508539"/>
              <a:gd name="connsiteY71" fmla="*/ 3805957 h 6858000"/>
              <a:gd name="connsiteX72" fmla="*/ 622035 w 1508539"/>
              <a:gd name="connsiteY72" fmla="*/ 3797724 h 6858000"/>
              <a:gd name="connsiteX73" fmla="*/ 620650 w 1508539"/>
              <a:gd name="connsiteY73" fmla="*/ 3792098 h 6858000"/>
              <a:gd name="connsiteX74" fmla="*/ 619534 w 1508539"/>
              <a:gd name="connsiteY74" fmla="*/ 3777135 h 6858000"/>
              <a:gd name="connsiteX75" fmla="*/ 621267 w 1508539"/>
              <a:gd name="connsiteY75" fmla="*/ 3771656 h 6858000"/>
              <a:gd name="connsiteX76" fmla="*/ 625010 w 1508539"/>
              <a:gd name="connsiteY76" fmla="*/ 3769007 h 6858000"/>
              <a:gd name="connsiteX77" fmla="*/ 624476 w 1508539"/>
              <a:gd name="connsiteY77" fmla="*/ 3767709 h 6858000"/>
              <a:gd name="connsiteX78" fmla="*/ 633172 w 1508539"/>
              <a:gd name="connsiteY78" fmla="*/ 3738082 h 6858000"/>
              <a:gd name="connsiteX79" fmla="*/ 640518 w 1508539"/>
              <a:gd name="connsiteY79" fmla="*/ 3673397 h 6858000"/>
              <a:gd name="connsiteX80" fmla="*/ 639814 w 1508539"/>
              <a:gd name="connsiteY80" fmla="*/ 3637109 h 6858000"/>
              <a:gd name="connsiteX81" fmla="*/ 643257 w 1508539"/>
              <a:gd name="connsiteY81" fmla="*/ 3536883 h 6858000"/>
              <a:gd name="connsiteX82" fmla="*/ 650795 w 1508539"/>
              <a:gd name="connsiteY82" fmla="*/ 3435652 h 6858000"/>
              <a:gd name="connsiteX83" fmla="*/ 652466 w 1508539"/>
              <a:gd name="connsiteY83" fmla="*/ 3307769 h 6858000"/>
              <a:gd name="connsiteX84" fmla="*/ 670029 w 1508539"/>
              <a:gd name="connsiteY84" fmla="*/ 3250522 h 6858000"/>
              <a:gd name="connsiteX85" fmla="*/ 670454 w 1508539"/>
              <a:gd name="connsiteY85" fmla="*/ 3229163 h 6858000"/>
              <a:gd name="connsiteX86" fmla="*/ 672277 w 1508539"/>
              <a:gd name="connsiteY86" fmla="*/ 3217217 h 6858000"/>
              <a:gd name="connsiteX87" fmla="*/ 659112 w 1508539"/>
              <a:gd name="connsiteY87" fmla="*/ 3183755 h 6858000"/>
              <a:gd name="connsiteX88" fmla="*/ 659613 w 1508539"/>
              <a:gd name="connsiteY88" fmla="*/ 3178642 h 6858000"/>
              <a:gd name="connsiteX89" fmla="*/ 647213 w 1508539"/>
              <a:gd name="connsiteY89" fmla="*/ 3158586 h 6858000"/>
              <a:gd name="connsiteX90" fmla="*/ 632398 w 1508539"/>
              <a:gd name="connsiteY90" fmla="*/ 3129034 h 6858000"/>
              <a:gd name="connsiteX91" fmla="*/ 633063 w 1508539"/>
              <a:gd name="connsiteY91" fmla="*/ 3126682 h 6858000"/>
              <a:gd name="connsiteX92" fmla="*/ 623931 w 1508539"/>
              <a:gd name="connsiteY92" fmla="*/ 3114519 h 6858000"/>
              <a:gd name="connsiteX93" fmla="*/ 610540 w 1508539"/>
              <a:gd name="connsiteY93" fmla="*/ 3106272 h 6858000"/>
              <a:gd name="connsiteX94" fmla="*/ 583270 w 1508539"/>
              <a:gd name="connsiteY94" fmla="*/ 2958185 h 6858000"/>
              <a:gd name="connsiteX95" fmla="*/ 525884 w 1508539"/>
              <a:gd name="connsiteY95" fmla="*/ 2762989 h 6858000"/>
              <a:gd name="connsiteX96" fmla="*/ 474802 w 1508539"/>
              <a:gd name="connsiteY96" fmla="*/ 2554718 h 6858000"/>
              <a:gd name="connsiteX97" fmla="*/ 454896 w 1508539"/>
              <a:gd name="connsiteY97" fmla="*/ 2485734 h 6858000"/>
              <a:gd name="connsiteX98" fmla="*/ 445619 w 1508539"/>
              <a:gd name="connsiteY98" fmla="*/ 2447068 h 6858000"/>
              <a:gd name="connsiteX99" fmla="*/ 432580 w 1508539"/>
              <a:gd name="connsiteY99" fmla="*/ 2425819 h 6858000"/>
              <a:gd name="connsiteX100" fmla="*/ 438579 w 1508539"/>
              <a:gd name="connsiteY100" fmla="*/ 2402874 h 6858000"/>
              <a:gd name="connsiteX101" fmla="*/ 441191 w 1508539"/>
              <a:gd name="connsiteY101" fmla="*/ 2381443 h 6858000"/>
              <a:gd name="connsiteX102" fmla="*/ 417520 w 1508539"/>
              <a:gd name="connsiteY102" fmla="*/ 2261920 h 6858000"/>
              <a:gd name="connsiteX103" fmla="*/ 407407 w 1508539"/>
              <a:gd name="connsiteY103" fmla="*/ 2195378 h 6858000"/>
              <a:gd name="connsiteX104" fmla="*/ 391624 w 1508539"/>
              <a:gd name="connsiteY104" fmla="*/ 2155135 h 6858000"/>
              <a:gd name="connsiteX105" fmla="*/ 389082 w 1508539"/>
              <a:gd name="connsiteY105" fmla="*/ 2118008 h 6858000"/>
              <a:gd name="connsiteX106" fmla="*/ 390075 w 1508539"/>
              <a:gd name="connsiteY106" fmla="*/ 2050531 h 6858000"/>
              <a:gd name="connsiteX107" fmla="*/ 381881 w 1508539"/>
              <a:gd name="connsiteY107" fmla="*/ 1963269 h 6858000"/>
              <a:gd name="connsiteX108" fmla="*/ 363059 w 1508539"/>
              <a:gd name="connsiteY108" fmla="*/ 1906352 h 6858000"/>
              <a:gd name="connsiteX109" fmla="*/ 339616 w 1508539"/>
              <a:gd name="connsiteY109" fmla="*/ 1861531 h 6858000"/>
              <a:gd name="connsiteX110" fmla="*/ 293415 w 1508539"/>
              <a:gd name="connsiteY110" fmla="*/ 1732919 h 6858000"/>
              <a:gd name="connsiteX111" fmla="*/ 265726 w 1508539"/>
              <a:gd name="connsiteY111" fmla="*/ 1663540 h 6858000"/>
              <a:gd name="connsiteX112" fmla="*/ 264852 w 1508539"/>
              <a:gd name="connsiteY112" fmla="*/ 1615777 h 6858000"/>
              <a:gd name="connsiteX113" fmla="*/ 245647 w 1508539"/>
              <a:gd name="connsiteY113" fmla="*/ 1563678 h 6858000"/>
              <a:gd name="connsiteX114" fmla="*/ 258727 w 1508539"/>
              <a:gd name="connsiteY114" fmla="*/ 1519474 h 6858000"/>
              <a:gd name="connsiteX115" fmla="*/ 251469 w 1508539"/>
              <a:gd name="connsiteY115" fmla="*/ 1477995 h 6858000"/>
              <a:gd name="connsiteX116" fmla="*/ 237554 w 1508539"/>
              <a:gd name="connsiteY116" fmla="*/ 1373769 h 6858000"/>
              <a:gd name="connsiteX117" fmla="*/ 245861 w 1508539"/>
              <a:gd name="connsiteY117" fmla="*/ 1307086 h 6858000"/>
              <a:gd name="connsiteX118" fmla="*/ 247049 w 1508539"/>
              <a:gd name="connsiteY118" fmla="*/ 1189033 h 6858000"/>
              <a:gd name="connsiteX119" fmla="*/ 251734 w 1508539"/>
              <a:gd name="connsiteY119" fmla="*/ 1168288 h 6858000"/>
              <a:gd name="connsiteX120" fmla="*/ 244016 w 1508539"/>
              <a:gd name="connsiteY120" fmla="*/ 1142577 h 6858000"/>
              <a:gd name="connsiteX121" fmla="*/ 233322 w 1508539"/>
              <a:gd name="connsiteY121" fmla="*/ 1088484 h 6858000"/>
              <a:gd name="connsiteX122" fmla="*/ 222058 w 1508539"/>
              <a:gd name="connsiteY122" fmla="*/ 1016103 h 6858000"/>
              <a:gd name="connsiteX123" fmla="*/ 223514 w 1508539"/>
              <a:gd name="connsiteY123" fmla="*/ 932283 h 6858000"/>
              <a:gd name="connsiteX124" fmla="*/ 225750 w 1508539"/>
              <a:gd name="connsiteY124" fmla="*/ 915925 h 6858000"/>
              <a:gd name="connsiteX125" fmla="*/ 218379 w 1508539"/>
              <a:gd name="connsiteY125" fmla="*/ 896999 h 6858000"/>
              <a:gd name="connsiteX126" fmla="*/ 187787 w 1508539"/>
              <a:gd name="connsiteY126" fmla="*/ 821517 h 6858000"/>
              <a:gd name="connsiteX127" fmla="*/ 166737 w 1508539"/>
              <a:gd name="connsiteY127" fmla="*/ 751353 h 6858000"/>
              <a:gd name="connsiteX128" fmla="*/ 166295 w 1508539"/>
              <a:gd name="connsiteY128" fmla="*/ 721230 h 6858000"/>
              <a:gd name="connsiteX129" fmla="*/ 151966 w 1508539"/>
              <a:gd name="connsiteY129" fmla="*/ 681659 h 6858000"/>
              <a:gd name="connsiteX130" fmla="*/ 137385 w 1508539"/>
              <a:gd name="connsiteY130" fmla="*/ 635218 h 6858000"/>
              <a:gd name="connsiteX131" fmla="*/ 142396 w 1508539"/>
              <a:gd name="connsiteY131" fmla="*/ 613763 h 6858000"/>
              <a:gd name="connsiteX132" fmla="*/ 128338 w 1508539"/>
              <a:gd name="connsiteY132" fmla="*/ 598582 h 6858000"/>
              <a:gd name="connsiteX133" fmla="*/ 128019 w 1508539"/>
              <a:gd name="connsiteY133" fmla="*/ 576846 h 6858000"/>
              <a:gd name="connsiteX134" fmla="*/ 107645 w 1508539"/>
              <a:gd name="connsiteY134" fmla="*/ 530055 h 6858000"/>
              <a:gd name="connsiteX135" fmla="*/ 106893 w 1508539"/>
              <a:gd name="connsiteY135" fmla="*/ 465389 h 6858000"/>
              <a:gd name="connsiteX136" fmla="*/ 89816 w 1508539"/>
              <a:gd name="connsiteY136" fmla="*/ 424699 h 6858000"/>
              <a:gd name="connsiteX137" fmla="*/ 90191 w 1508539"/>
              <a:gd name="connsiteY137" fmla="*/ 404917 h 6858000"/>
              <a:gd name="connsiteX138" fmla="*/ 70148 w 1508539"/>
              <a:gd name="connsiteY138" fmla="*/ 367211 h 6858000"/>
              <a:gd name="connsiteX139" fmla="*/ 36452 w 1508539"/>
              <a:gd name="connsiteY139" fmla="*/ 268519 h 6858000"/>
              <a:gd name="connsiteX140" fmla="*/ 23935 w 1508539"/>
              <a:gd name="connsiteY140" fmla="*/ 160886 h 6858000"/>
              <a:gd name="connsiteX141" fmla="*/ 19312 w 1508539"/>
              <a:gd name="connsiteY141" fmla="*/ 47336 h 6858000"/>
              <a:gd name="connsiteX142" fmla="*/ 0 w 1508539"/>
              <a:gd name="connsiteY142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64248 w 1508539"/>
              <a:gd name="connsiteY7" fmla="*/ 6574442 h 6858000"/>
              <a:gd name="connsiteX8" fmla="*/ 164588 w 1508539"/>
              <a:gd name="connsiteY8" fmla="*/ 6568530 h 6858000"/>
              <a:gd name="connsiteX9" fmla="*/ 166997 w 1508539"/>
              <a:gd name="connsiteY9" fmla="*/ 6560674 h 6858000"/>
              <a:gd name="connsiteX10" fmla="*/ 167342 w 1508539"/>
              <a:gd name="connsiteY10" fmla="*/ 6560598 h 6858000"/>
              <a:gd name="connsiteX11" fmla="*/ 201349 w 1508539"/>
              <a:gd name="connsiteY11" fmla="*/ 6530567 h 6858000"/>
              <a:gd name="connsiteX12" fmla="*/ 215389 w 1508539"/>
              <a:gd name="connsiteY12" fmla="*/ 6478062 h 6858000"/>
              <a:gd name="connsiteX13" fmla="*/ 226078 w 1508539"/>
              <a:gd name="connsiteY13" fmla="*/ 6460325 h 6858000"/>
              <a:gd name="connsiteX14" fmla="*/ 233311 w 1508539"/>
              <a:gd name="connsiteY14" fmla="*/ 6451488 h 6858000"/>
              <a:gd name="connsiteX15" fmla="*/ 234746 w 1508539"/>
              <a:gd name="connsiteY15" fmla="*/ 6451348 h 6858000"/>
              <a:gd name="connsiteX16" fmla="*/ 239104 w 1508539"/>
              <a:gd name="connsiteY16" fmla="*/ 6414240 h 6858000"/>
              <a:gd name="connsiteX17" fmla="*/ 241880 w 1508539"/>
              <a:gd name="connsiteY17" fmla="*/ 6384857 h 6858000"/>
              <a:gd name="connsiteX18" fmla="*/ 240591 w 1508539"/>
              <a:gd name="connsiteY18" fmla="*/ 6367510 h 6858000"/>
              <a:gd name="connsiteX19" fmla="*/ 244471 w 1508539"/>
              <a:gd name="connsiteY19" fmla="*/ 6349778 h 6858000"/>
              <a:gd name="connsiteX20" fmla="*/ 246136 w 1508539"/>
              <a:gd name="connsiteY20" fmla="*/ 6348250 h 6858000"/>
              <a:gd name="connsiteX21" fmla="*/ 262170 w 1508539"/>
              <a:gd name="connsiteY21" fmla="*/ 6281972 h 6858000"/>
              <a:gd name="connsiteX22" fmla="*/ 290557 w 1508539"/>
              <a:gd name="connsiteY22" fmla="*/ 6153037 h 6858000"/>
              <a:gd name="connsiteX23" fmla="*/ 314428 w 1508539"/>
              <a:gd name="connsiteY23" fmla="*/ 6113913 h 6858000"/>
              <a:gd name="connsiteX24" fmla="*/ 318721 w 1508539"/>
              <a:gd name="connsiteY24" fmla="*/ 6028119 h 6858000"/>
              <a:gd name="connsiteX25" fmla="*/ 363126 w 1508539"/>
              <a:gd name="connsiteY25" fmla="*/ 5934687 h 6858000"/>
              <a:gd name="connsiteX26" fmla="*/ 408411 w 1508539"/>
              <a:gd name="connsiteY26" fmla="*/ 5704905 h 6858000"/>
              <a:gd name="connsiteX27" fmla="*/ 431404 w 1508539"/>
              <a:gd name="connsiteY27" fmla="*/ 5665173 h 6858000"/>
              <a:gd name="connsiteX28" fmla="*/ 465121 w 1508539"/>
              <a:gd name="connsiteY28" fmla="*/ 5563435 h 6858000"/>
              <a:gd name="connsiteX29" fmla="*/ 494626 w 1508539"/>
              <a:gd name="connsiteY29" fmla="*/ 5476393 h 6858000"/>
              <a:gd name="connsiteX30" fmla="*/ 525819 w 1508539"/>
              <a:gd name="connsiteY30" fmla="*/ 5396260 h 6858000"/>
              <a:gd name="connsiteX31" fmla="*/ 541800 w 1508539"/>
              <a:gd name="connsiteY31" fmla="*/ 5330009 h 6858000"/>
              <a:gd name="connsiteX32" fmla="*/ 575293 w 1508539"/>
              <a:gd name="connsiteY32" fmla="*/ 5273739 h 6858000"/>
              <a:gd name="connsiteX33" fmla="*/ 584892 w 1508539"/>
              <a:gd name="connsiteY33" fmla="*/ 5241779 h 6858000"/>
              <a:gd name="connsiteX34" fmla="*/ 596118 w 1508539"/>
              <a:gd name="connsiteY34" fmla="*/ 5225268 h 6858000"/>
              <a:gd name="connsiteX35" fmla="*/ 597138 w 1508539"/>
              <a:gd name="connsiteY35" fmla="*/ 5217684 h 6858000"/>
              <a:gd name="connsiteX36" fmla="*/ 604479 w 1508539"/>
              <a:gd name="connsiteY36" fmla="*/ 5193377 h 6858000"/>
              <a:gd name="connsiteX37" fmla="*/ 607782 w 1508539"/>
              <a:gd name="connsiteY37" fmla="*/ 5179288 h 6858000"/>
              <a:gd name="connsiteX38" fmla="*/ 608766 w 1508539"/>
              <a:gd name="connsiteY38" fmla="*/ 5173621 h 6858000"/>
              <a:gd name="connsiteX39" fmla="*/ 604400 w 1508539"/>
              <a:gd name="connsiteY39" fmla="*/ 5159961 h 6858000"/>
              <a:gd name="connsiteX40" fmla="*/ 611077 w 1508539"/>
              <a:gd name="connsiteY40" fmla="*/ 5144295 h 6858000"/>
              <a:gd name="connsiteX41" fmla="*/ 608010 w 1508539"/>
              <a:gd name="connsiteY41" fmla="*/ 5125185 h 6858000"/>
              <a:gd name="connsiteX42" fmla="*/ 614840 w 1508539"/>
              <a:gd name="connsiteY42" fmla="*/ 5121884 h 6858000"/>
              <a:gd name="connsiteX43" fmla="*/ 621876 w 1508539"/>
              <a:gd name="connsiteY43" fmla="*/ 5067850 h 6858000"/>
              <a:gd name="connsiteX44" fmla="*/ 624607 w 1508539"/>
              <a:gd name="connsiteY44" fmla="*/ 5060861 h 6858000"/>
              <a:gd name="connsiteX45" fmla="*/ 621311 w 1508539"/>
              <a:gd name="connsiteY45" fmla="*/ 5034192 h 6858000"/>
              <a:gd name="connsiteX46" fmla="*/ 622865 w 1508539"/>
              <a:gd name="connsiteY46" fmla="*/ 4993030 h 6858000"/>
              <a:gd name="connsiteX47" fmla="*/ 629774 w 1508539"/>
              <a:gd name="connsiteY47" fmla="*/ 4946844 h 6858000"/>
              <a:gd name="connsiteX48" fmla="*/ 625630 w 1508539"/>
              <a:gd name="connsiteY48" fmla="*/ 4932692 h 6858000"/>
              <a:gd name="connsiteX49" fmla="*/ 641033 w 1508539"/>
              <a:gd name="connsiteY49" fmla="*/ 4858827 h 6858000"/>
              <a:gd name="connsiteX50" fmla="*/ 646936 w 1508539"/>
              <a:gd name="connsiteY50" fmla="*/ 4821170 h 6858000"/>
              <a:gd name="connsiteX51" fmla="*/ 651669 w 1508539"/>
              <a:gd name="connsiteY51" fmla="*/ 4780965 h 6858000"/>
              <a:gd name="connsiteX52" fmla="*/ 652962 w 1508539"/>
              <a:gd name="connsiteY52" fmla="*/ 4750867 h 6858000"/>
              <a:gd name="connsiteX53" fmla="*/ 650769 w 1508539"/>
              <a:gd name="connsiteY53" fmla="*/ 4690749 h 6858000"/>
              <a:gd name="connsiteX54" fmla="*/ 646249 w 1508539"/>
              <a:gd name="connsiteY54" fmla="*/ 4584173 h 6858000"/>
              <a:gd name="connsiteX55" fmla="*/ 641332 w 1508539"/>
              <a:gd name="connsiteY55" fmla="*/ 4444346 h 6858000"/>
              <a:gd name="connsiteX56" fmla="*/ 637897 w 1508539"/>
              <a:gd name="connsiteY56" fmla="*/ 4375228 h 6858000"/>
              <a:gd name="connsiteX57" fmla="*/ 618550 w 1508539"/>
              <a:gd name="connsiteY57" fmla="*/ 4214165 h 6858000"/>
              <a:gd name="connsiteX58" fmla="*/ 622623 w 1508539"/>
              <a:gd name="connsiteY58" fmla="*/ 4090296 h 6858000"/>
              <a:gd name="connsiteX59" fmla="*/ 607879 w 1508539"/>
              <a:gd name="connsiteY59" fmla="*/ 4033999 h 6858000"/>
              <a:gd name="connsiteX60" fmla="*/ 609028 w 1508539"/>
              <a:gd name="connsiteY60" fmla="*/ 4031933 h 6858000"/>
              <a:gd name="connsiteX61" fmla="*/ 607604 w 1508539"/>
              <a:gd name="connsiteY61" fmla="*/ 4013953 h 6858000"/>
              <a:gd name="connsiteX62" fmla="*/ 593899 w 1508539"/>
              <a:gd name="connsiteY62" fmla="*/ 3974753 h 6858000"/>
              <a:gd name="connsiteX63" fmla="*/ 595497 w 1508539"/>
              <a:gd name="connsiteY63" fmla="*/ 3969950 h 6858000"/>
              <a:gd name="connsiteX64" fmla="*/ 588919 w 1508539"/>
              <a:gd name="connsiteY64" fmla="*/ 3933779 h 6858000"/>
              <a:gd name="connsiteX65" fmla="*/ 590250 w 1508539"/>
              <a:gd name="connsiteY65" fmla="*/ 3933093 h 6858000"/>
              <a:gd name="connsiteX66" fmla="*/ 594604 w 1508539"/>
              <a:gd name="connsiteY66" fmla="*/ 3922082 h 6858000"/>
              <a:gd name="connsiteX67" fmla="*/ 599682 w 1508539"/>
              <a:gd name="connsiteY67" fmla="*/ 3901461 h 6858000"/>
              <a:gd name="connsiteX68" fmla="*/ 622276 w 1508539"/>
              <a:gd name="connsiteY68" fmla="*/ 3813873 h 6858000"/>
              <a:gd name="connsiteX69" fmla="*/ 621701 w 1508539"/>
              <a:gd name="connsiteY69" fmla="*/ 3806161 h 6858000"/>
              <a:gd name="connsiteX70" fmla="*/ 622008 w 1508539"/>
              <a:gd name="connsiteY70" fmla="*/ 3805957 h 6858000"/>
              <a:gd name="connsiteX71" fmla="*/ 622035 w 1508539"/>
              <a:gd name="connsiteY71" fmla="*/ 3797724 h 6858000"/>
              <a:gd name="connsiteX72" fmla="*/ 620650 w 1508539"/>
              <a:gd name="connsiteY72" fmla="*/ 3792098 h 6858000"/>
              <a:gd name="connsiteX73" fmla="*/ 619534 w 1508539"/>
              <a:gd name="connsiteY73" fmla="*/ 3777135 h 6858000"/>
              <a:gd name="connsiteX74" fmla="*/ 621267 w 1508539"/>
              <a:gd name="connsiteY74" fmla="*/ 3771656 h 6858000"/>
              <a:gd name="connsiteX75" fmla="*/ 625010 w 1508539"/>
              <a:gd name="connsiteY75" fmla="*/ 3769007 h 6858000"/>
              <a:gd name="connsiteX76" fmla="*/ 624476 w 1508539"/>
              <a:gd name="connsiteY76" fmla="*/ 3767709 h 6858000"/>
              <a:gd name="connsiteX77" fmla="*/ 633172 w 1508539"/>
              <a:gd name="connsiteY77" fmla="*/ 3738082 h 6858000"/>
              <a:gd name="connsiteX78" fmla="*/ 640518 w 1508539"/>
              <a:gd name="connsiteY78" fmla="*/ 3673397 h 6858000"/>
              <a:gd name="connsiteX79" fmla="*/ 639814 w 1508539"/>
              <a:gd name="connsiteY79" fmla="*/ 3637109 h 6858000"/>
              <a:gd name="connsiteX80" fmla="*/ 643257 w 1508539"/>
              <a:gd name="connsiteY80" fmla="*/ 3536883 h 6858000"/>
              <a:gd name="connsiteX81" fmla="*/ 650795 w 1508539"/>
              <a:gd name="connsiteY81" fmla="*/ 3435652 h 6858000"/>
              <a:gd name="connsiteX82" fmla="*/ 652466 w 1508539"/>
              <a:gd name="connsiteY82" fmla="*/ 3307769 h 6858000"/>
              <a:gd name="connsiteX83" fmla="*/ 670029 w 1508539"/>
              <a:gd name="connsiteY83" fmla="*/ 3250522 h 6858000"/>
              <a:gd name="connsiteX84" fmla="*/ 670454 w 1508539"/>
              <a:gd name="connsiteY84" fmla="*/ 3229163 h 6858000"/>
              <a:gd name="connsiteX85" fmla="*/ 672277 w 1508539"/>
              <a:gd name="connsiteY85" fmla="*/ 3217217 h 6858000"/>
              <a:gd name="connsiteX86" fmla="*/ 659112 w 1508539"/>
              <a:gd name="connsiteY86" fmla="*/ 3183755 h 6858000"/>
              <a:gd name="connsiteX87" fmla="*/ 659613 w 1508539"/>
              <a:gd name="connsiteY87" fmla="*/ 3178642 h 6858000"/>
              <a:gd name="connsiteX88" fmla="*/ 647213 w 1508539"/>
              <a:gd name="connsiteY88" fmla="*/ 3158586 h 6858000"/>
              <a:gd name="connsiteX89" fmla="*/ 632398 w 1508539"/>
              <a:gd name="connsiteY89" fmla="*/ 3129034 h 6858000"/>
              <a:gd name="connsiteX90" fmla="*/ 633063 w 1508539"/>
              <a:gd name="connsiteY90" fmla="*/ 3126682 h 6858000"/>
              <a:gd name="connsiteX91" fmla="*/ 623931 w 1508539"/>
              <a:gd name="connsiteY91" fmla="*/ 3114519 h 6858000"/>
              <a:gd name="connsiteX92" fmla="*/ 610540 w 1508539"/>
              <a:gd name="connsiteY92" fmla="*/ 3106272 h 6858000"/>
              <a:gd name="connsiteX93" fmla="*/ 583270 w 1508539"/>
              <a:gd name="connsiteY93" fmla="*/ 2958185 h 6858000"/>
              <a:gd name="connsiteX94" fmla="*/ 525884 w 1508539"/>
              <a:gd name="connsiteY94" fmla="*/ 2762989 h 6858000"/>
              <a:gd name="connsiteX95" fmla="*/ 474802 w 1508539"/>
              <a:gd name="connsiteY95" fmla="*/ 2554718 h 6858000"/>
              <a:gd name="connsiteX96" fmla="*/ 454896 w 1508539"/>
              <a:gd name="connsiteY96" fmla="*/ 2485734 h 6858000"/>
              <a:gd name="connsiteX97" fmla="*/ 445619 w 1508539"/>
              <a:gd name="connsiteY97" fmla="*/ 2447068 h 6858000"/>
              <a:gd name="connsiteX98" fmla="*/ 432580 w 1508539"/>
              <a:gd name="connsiteY98" fmla="*/ 2425819 h 6858000"/>
              <a:gd name="connsiteX99" fmla="*/ 438579 w 1508539"/>
              <a:gd name="connsiteY99" fmla="*/ 2402874 h 6858000"/>
              <a:gd name="connsiteX100" fmla="*/ 441191 w 1508539"/>
              <a:gd name="connsiteY100" fmla="*/ 2381443 h 6858000"/>
              <a:gd name="connsiteX101" fmla="*/ 417520 w 1508539"/>
              <a:gd name="connsiteY101" fmla="*/ 2261920 h 6858000"/>
              <a:gd name="connsiteX102" fmla="*/ 407407 w 1508539"/>
              <a:gd name="connsiteY102" fmla="*/ 2195378 h 6858000"/>
              <a:gd name="connsiteX103" fmla="*/ 391624 w 1508539"/>
              <a:gd name="connsiteY103" fmla="*/ 2155135 h 6858000"/>
              <a:gd name="connsiteX104" fmla="*/ 389082 w 1508539"/>
              <a:gd name="connsiteY104" fmla="*/ 2118008 h 6858000"/>
              <a:gd name="connsiteX105" fmla="*/ 390075 w 1508539"/>
              <a:gd name="connsiteY105" fmla="*/ 2050531 h 6858000"/>
              <a:gd name="connsiteX106" fmla="*/ 381881 w 1508539"/>
              <a:gd name="connsiteY106" fmla="*/ 1963269 h 6858000"/>
              <a:gd name="connsiteX107" fmla="*/ 363059 w 1508539"/>
              <a:gd name="connsiteY107" fmla="*/ 1906352 h 6858000"/>
              <a:gd name="connsiteX108" fmla="*/ 339616 w 1508539"/>
              <a:gd name="connsiteY108" fmla="*/ 1861531 h 6858000"/>
              <a:gd name="connsiteX109" fmla="*/ 293415 w 1508539"/>
              <a:gd name="connsiteY109" fmla="*/ 1732919 h 6858000"/>
              <a:gd name="connsiteX110" fmla="*/ 265726 w 1508539"/>
              <a:gd name="connsiteY110" fmla="*/ 1663540 h 6858000"/>
              <a:gd name="connsiteX111" fmla="*/ 264852 w 1508539"/>
              <a:gd name="connsiteY111" fmla="*/ 1615777 h 6858000"/>
              <a:gd name="connsiteX112" fmla="*/ 245647 w 1508539"/>
              <a:gd name="connsiteY112" fmla="*/ 1563678 h 6858000"/>
              <a:gd name="connsiteX113" fmla="*/ 258727 w 1508539"/>
              <a:gd name="connsiteY113" fmla="*/ 1519474 h 6858000"/>
              <a:gd name="connsiteX114" fmla="*/ 251469 w 1508539"/>
              <a:gd name="connsiteY114" fmla="*/ 1477995 h 6858000"/>
              <a:gd name="connsiteX115" fmla="*/ 237554 w 1508539"/>
              <a:gd name="connsiteY115" fmla="*/ 1373769 h 6858000"/>
              <a:gd name="connsiteX116" fmla="*/ 245861 w 1508539"/>
              <a:gd name="connsiteY116" fmla="*/ 1307086 h 6858000"/>
              <a:gd name="connsiteX117" fmla="*/ 247049 w 1508539"/>
              <a:gd name="connsiteY117" fmla="*/ 1189033 h 6858000"/>
              <a:gd name="connsiteX118" fmla="*/ 251734 w 1508539"/>
              <a:gd name="connsiteY118" fmla="*/ 1168288 h 6858000"/>
              <a:gd name="connsiteX119" fmla="*/ 244016 w 1508539"/>
              <a:gd name="connsiteY119" fmla="*/ 1142577 h 6858000"/>
              <a:gd name="connsiteX120" fmla="*/ 233322 w 1508539"/>
              <a:gd name="connsiteY120" fmla="*/ 1088484 h 6858000"/>
              <a:gd name="connsiteX121" fmla="*/ 222058 w 1508539"/>
              <a:gd name="connsiteY121" fmla="*/ 1016103 h 6858000"/>
              <a:gd name="connsiteX122" fmla="*/ 223514 w 1508539"/>
              <a:gd name="connsiteY122" fmla="*/ 932283 h 6858000"/>
              <a:gd name="connsiteX123" fmla="*/ 225750 w 1508539"/>
              <a:gd name="connsiteY123" fmla="*/ 915925 h 6858000"/>
              <a:gd name="connsiteX124" fmla="*/ 218379 w 1508539"/>
              <a:gd name="connsiteY124" fmla="*/ 896999 h 6858000"/>
              <a:gd name="connsiteX125" fmla="*/ 187787 w 1508539"/>
              <a:gd name="connsiteY125" fmla="*/ 821517 h 6858000"/>
              <a:gd name="connsiteX126" fmla="*/ 166737 w 1508539"/>
              <a:gd name="connsiteY126" fmla="*/ 751353 h 6858000"/>
              <a:gd name="connsiteX127" fmla="*/ 166295 w 1508539"/>
              <a:gd name="connsiteY127" fmla="*/ 721230 h 6858000"/>
              <a:gd name="connsiteX128" fmla="*/ 151966 w 1508539"/>
              <a:gd name="connsiteY128" fmla="*/ 681659 h 6858000"/>
              <a:gd name="connsiteX129" fmla="*/ 137385 w 1508539"/>
              <a:gd name="connsiteY129" fmla="*/ 635218 h 6858000"/>
              <a:gd name="connsiteX130" fmla="*/ 142396 w 1508539"/>
              <a:gd name="connsiteY130" fmla="*/ 613763 h 6858000"/>
              <a:gd name="connsiteX131" fmla="*/ 128338 w 1508539"/>
              <a:gd name="connsiteY131" fmla="*/ 598582 h 6858000"/>
              <a:gd name="connsiteX132" fmla="*/ 128019 w 1508539"/>
              <a:gd name="connsiteY132" fmla="*/ 576846 h 6858000"/>
              <a:gd name="connsiteX133" fmla="*/ 107645 w 1508539"/>
              <a:gd name="connsiteY133" fmla="*/ 530055 h 6858000"/>
              <a:gd name="connsiteX134" fmla="*/ 106893 w 1508539"/>
              <a:gd name="connsiteY134" fmla="*/ 465389 h 6858000"/>
              <a:gd name="connsiteX135" fmla="*/ 89816 w 1508539"/>
              <a:gd name="connsiteY135" fmla="*/ 424699 h 6858000"/>
              <a:gd name="connsiteX136" fmla="*/ 90191 w 1508539"/>
              <a:gd name="connsiteY136" fmla="*/ 404917 h 6858000"/>
              <a:gd name="connsiteX137" fmla="*/ 70148 w 1508539"/>
              <a:gd name="connsiteY137" fmla="*/ 367211 h 6858000"/>
              <a:gd name="connsiteX138" fmla="*/ 36452 w 1508539"/>
              <a:gd name="connsiteY138" fmla="*/ 268519 h 6858000"/>
              <a:gd name="connsiteX139" fmla="*/ 23935 w 1508539"/>
              <a:gd name="connsiteY139" fmla="*/ 160886 h 6858000"/>
              <a:gd name="connsiteX140" fmla="*/ 19312 w 1508539"/>
              <a:gd name="connsiteY140" fmla="*/ 47336 h 6858000"/>
              <a:gd name="connsiteX141" fmla="*/ 0 w 1508539"/>
              <a:gd name="connsiteY141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64248 w 1508539"/>
              <a:gd name="connsiteY7" fmla="*/ 6574442 h 6858000"/>
              <a:gd name="connsiteX8" fmla="*/ 164588 w 1508539"/>
              <a:gd name="connsiteY8" fmla="*/ 6568530 h 6858000"/>
              <a:gd name="connsiteX9" fmla="*/ 166997 w 1508539"/>
              <a:gd name="connsiteY9" fmla="*/ 6560674 h 6858000"/>
              <a:gd name="connsiteX10" fmla="*/ 201349 w 1508539"/>
              <a:gd name="connsiteY10" fmla="*/ 6530567 h 6858000"/>
              <a:gd name="connsiteX11" fmla="*/ 215389 w 1508539"/>
              <a:gd name="connsiteY11" fmla="*/ 6478062 h 6858000"/>
              <a:gd name="connsiteX12" fmla="*/ 226078 w 1508539"/>
              <a:gd name="connsiteY12" fmla="*/ 6460325 h 6858000"/>
              <a:gd name="connsiteX13" fmla="*/ 233311 w 1508539"/>
              <a:gd name="connsiteY13" fmla="*/ 6451488 h 6858000"/>
              <a:gd name="connsiteX14" fmla="*/ 234746 w 1508539"/>
              <a:gd name="connsiteY14" fmla="*/ 6451348 h 6858000"/>
              <a:gd name="connsiteX15" fmla="*/ 239104 w 1508539"/>
              <a:gd name="connsiteY15" fmla="*/ 6414240 h 6858000"/>
              <a:gd name="connsiteX16" fmla="*/ 241880 w 1508539"/>
              <a:gd name="connsiteY16" fmla="*/ 6384857 h 6858000"/>
              <a:gd name="connsiteX17" fmla="*/ 240591 w 1508539"/>
              <a:gd name="connsiteY17" fmla="*/ 6367510 h 6858000"/>
              <a:gd name="connsiteX18" fmla="*/ 244471 w 1508539"/>
              <a:gd name="connsiteY18" fmla="*/ 6349778 h 6858000"/>
              <a:gd name="connsiteX19" fmla="*/ 246136 w 1508539"/>
              <a:gd name="connsiteY19" fmla="*/ 6348250 h 6858000"/>
              <a:gd name="connsiteX20" fmla="*/ 262170 w 1508539"/>
              <a:gd name="connsiteY20" fmla="*/ 6281972 h 6858000"/>
              <a:gd name="connsiteX21" fmla="*/ 290557 w 1508539"/>
              <a:gd name="connsiteY21" fmla="*/ 6153037 h 6858000"/>
              <a:gd name="connsiteX22" fmla="*/ 314428 w 1508539"/>
              <a:gd name="connsiteY22" fmla="*/ 6113913 h 6858000"/>
              <a:gd name="connsiteX23" fmla="*/ 318721 w 1508539"/>
              <a:gd name="connsiteY23" fmla="*/ 6028119 h 6858000"/>
              <a:gd name="connsiteX24" fmla="*/ 363126 w 1508539"/>
              <a:gd name="connsiteY24" fmla="*/ 5934687 h 6858000"/>
              <a:gd name="connsiteX25" fmla="*/ 408411 w 1508539"/>
              <a:gd name="connsiteY25" fmla="*/ 5704905 h 6858000"/>
              <a:gd name="connsiteX26" fmla="*/ 431404 w 1508539"/>
              <a:gd name="connsiteY26" fmla="*/ 5665173 h 6858000"/>
              <a:gd name="connsiteX27" fmla="*/ 465121 w 1508539"/>
              <a:gd name="connsiteY27" fmla="*/ 5563435 h 6858000"/>
              <a:gd name="connsiteX28" fmla="*/ 494626 w 1508539"/>
              <a:gd name="connsiteY28" fmla="*/ 5476393 h 6858000"/>
              <a:gd name="connsiteX29" fmla="*/ 525819 w 1508539"/>
              <a:gd name="connsiteY29" fmla="*/ 5396260 h 6858000"/>
              <a:gd name="connsiteX30" fmla="*/ 541800 w 1508539"/>
              <a:gd name="connsiteY30" fmla="*/ 5330009 h 6858000"/>
              <a:gd name="connsiteX31" fmla="*/ 575293 w 1508539"/>
              <a:gd name="connsiteY31" fmla="*/ 5273739 h 6858000"/>
              <a:gd name="connsiteX32" fmla="*/ 584892 w 1508539"/>
              <a:gd name="connsiteY32" fmla="*/ 5241779 h 6858000"/>
              <a:gd name="connsiteX33" fmla="*/ 596118 w 1508539"/>
              <a:gd name="connsiteY33" fmla="*/ 5225268 h 6858000"/>
              <a:gd name="connsiteX34" fmla="*/ 597138 w 1508539"/>
              <a:gd name="connsiteY34" fmla="*/ 5217684 h 6858000"/>
              <a:gd name="connsiteX35" fmla="*/ 604479 w 1508539"/>
              <a:gd name="connsiteY35" fmla="*/ 5193377 h 6858000"/>
              <a:gd name="connsiteX36" fmla="*/ 607782 w 1508539"/>
              <a:gd name="connsiteY36" fmla="*/ 5179288 h 6858000"/>
              <a:gd name="connsiteX37" fmla="*/ 608766 w 1508539"/>
              <a:gd name="connsiteY37" fmla="*/ 5173621 h 6858000"/>
              <a:gd name="connsiteX38" fmla="*/ 604400 w 1508539"/>
              <a:gd name="connsiteY38" fmla="*/ 5159961 h 6858000"/>
              <a:gd name="connsiteX39" fmla="*/ 611077 w 1508539"/>
              <a:gd name="connsiteY39" fmla="*/ 5144295 h 6858000"/>
              <a:gd name="connsiteX40" fmla="*/ 608010 w 1508539"/>
              <a:gd name="connsiteY40" fmla="*/ 5125185 h 6858000"/>
              <a:gd name="connsiteX41" fmla="*/ 614840 w 1508539"/>
              <a:gd name="connsiteY41" fmla="*/ 5121884 h 6858000"/>
              <a:gd name="connsiteX42" fmla="*/ 621876 w 1508539"/>
              <a:gd name="connsiteY42" fmla="*/ 5067850 h 6858000"/>
              <a:gd name="connsiteX43" fmla="*/ 624607 w 1508539"/>
              <a:gd name="connsiteY43" fmla="*/ 5060861 h 6858000"/>
              <a:gd name="connsiteX44" fmla="*/ 621311 w 1508539"/>
              <a:gd name="connsiteY44" fmla="*/ 5034192 h 6858000"/>
              <a:gd name="connsiteX45" fmla="*/ 622865 w 1508539"/>
              <a:gd name="connsiteY45" fmla="*/ 4993030 h 6858000"/>
              <a:gd name="connsiteX46" fmla="*/ 629774 w 1508539"/>
              <a:gd name="connsiteY46" fmla="*/ 4946844 h 6858000"/>
              <a:gd name="connsiteX47" fmla="*/ 625630 w 1508539"/>
              <a:gd name="connsiteY47" fmla="*/ 4932692 h 6858000"/>
              <a:gd name="connsiteX48" fmla="*/ 641033 w 1508539"/>
              <a:gd name="connsiteY48" fmla="*/ 4858827 h 6858000"/>
              <a:gd name="connsiteX49" fmla="*/ 646936 w 1508539"/>
              <a:gd name="connsiteY49" fmla="*/ 4821170 h 6858000"/>
              <a:gd name="connsiteX50" fmla="*/ 651669 w 1508539"/>
              <a:gd name="connsiteY50" fmla="*/ 4780965 h 6858000"/>
              <a:gd name="connsiteX51" fmla="*/ 652962 w 1508539"/>
              <a:gd name="connsiteY51" fmla="*/ 4750867 h 6858000"/>
              <a:gd name="connsiteX52" fmla="*/ 650769 w 1508539"/>
              <a:gd name="connsiteY52" fmla="*/ 4690749 h 6858000"/>
              <a:gd name="connsiteX53" fmla="*/ 646249 w 1508539"/>
              <a:gd name="connsiteY53" fmla="*/ 4584173 h 6858000"/>
              <a:gd name="connsiteX54" fmla="*/ 641332 w 1508539"/>
              <a:gd name="connsiteY54" fmla="*/ 4444346 h 6858000"/>
              <a:gd name="connsiteX55" fmla="*/ 637897 w 1508539"/>
              <a:gd name="connsiteY55" fmla="*/ 4375228 h 6858000"/>
              <a:gd name="connsiteX56" fmla="*/ 618550 w 1508539"/>
              <a:gd name="connsiteY56" fmla="*/ 4214165 h 6858000"/>
              <a:gd name="connsiteX57" fmla="*/ 622623 w 1508539"/>
              <a:gd name="connsiteY57" fmla="*/ 4090296 h 6858000"/>
              <a:gd name="connsiteX58" fmla="*/ 607879 w 1508539"/>
              <a:gd name="connsiteY58" fmla="*/ 4033999 h 6858000"/>
              <a:gd name="connsiteX59" fmla="*/ 609028 w 1508539"/>
              <a:gd name="connsiteY59" fmla="*/ 4031933 h 6858000"/>
              <a:gd name="connsiteX60" fmla="*/ 607604 w 1508539"/>
              <a:gd name="connsiteY60" fmla="*/ 4013953 h 6858000"/>
              <a:gd name="connsiteX61" fmla="*/ 593899 w 1508539"/>
              <a:gd name="connsiteY61" fmla="*/ 3974753 h 6858000"/>
              <a:gd name="connsiteX62" fmla="*/ 595497 w 1508539"/>
              <a:gd name="connsiteY62" fmla="*/ 3969950 h 6858000"/>
              <a:gd name="connsiteX63" fmla="*/ 588919 w 1508539"/>
              <a:gd name="connsiteY63" fmla="*/ 3933779 h 6858000"/>
              <a:gd name="connsiteX64" fmla="*/ 590250 w 1508539"/>
              <a:gd name="connsiteY64" fmla="*/ 3933093 h 6858000"/>
              <a:gd name="connsiteX65" fmla="*/ 594604 w 1508539"/>
              <a:gd name="connsiteY65" fmla="*/ 3922082 h 6858000"/>
              <a:gd name="connsiteX66" fmla="*/ 599682 w 1508539"/>
              <a:gd name="connsiteY66" fmla="*/ 3901461 h 6858000"/>
              <a:gd name="connsiteX67" fmla="*/ 622276 w 1508539"/>
              <a:gd name="connsiteY67" fmla="*/ 3813873 h 6858000"/>
              <a:gd name="connsiteX68" fmla="*/ 621701 w 1508539"/>
              <a:gd name="connsiteY68" fmla="*/ 3806161 h 6858000"/>
              <a:gd name="connsiteX69" fmla="*/ 622008 w 1508539"/>
              <a:gd name="connsiteY69" fmla="*/ 3805957 h 6858000"/>
              <a:gd name="connsiteX70" fmla="*/ 622035 w 1508539"/>
              <a:gd name="connsiteY70" fmla="*/ 3797724 h 6858000"/>
              <a:gd name="connsiteX71" fmla="*/ 620650 w 1508539"/>
              <a:gd name="connsiteY71" fmla="*/ 3792098 h 6858000"/>
              <a:gd name="connsiteX72" fmla="*/ 619534 w 1508539"/>
              <a:gd name="connsiteY72" fmla="*/ 3777135 h 6858000"/>
              <a:gd name="connsiteX73" fmla="*/ 621267 w 1508539"/>
              <a:gd name="connsiteY73" fmla="*/ 3771656 h 6858000"/>
              <a:gd name="connsiteX74" fmla="*/ 625010 w 1508539"/>
              <a:gd name="connsiteY74" fmla="*/ 3769007 h 6858000"/>
              <a:gd name="connsiteX75" fmla="*/ 624476 w 1508539"/>
              <a:gd name="connsiteY75" fmla="*/ 3767709 h 6858000"/>
              <a:gd name="connsiteX76" fmla="*/ 633172 w 1508539"/>
              <a:gd name="connsiteY76" fmla="*/ 3738082 h 6858000"/>
              <a:gd name="connsiteX77" fmla="*/ 640518 w 1508539"/>
              <a:gd name="connsiteY77" fmla="*/ 3673397 h 6858000"/>
              <a:gd name="connsiteX78" fmla="*/ 639814 w 1508539"/>
              <a:gd name="connsiteY78" fmla="*/ 3637109 h 6858000"/>
              <a:gd name="connsiteX79" fmla="*/ 643257 w 1508539"/>
              <a:gd name="connsiteY79" fmla="*/ 3536883 h 6858000"/>
              <a:gd name="connsiteX80" fmla="*/ 650795 w 1508539"/>
              <a:gd name="connsiteY80" fmla="*/ 3435652 h 6858000"/>
              <a:gd name="connsiteX81" fmla="*/ 652466 w 1508539"/>
              <a:gd name="connsiteY81" fmla="*/ 3307769 h 6858000"/>
              <a:gd name="connsiteX82" fmla="*/ 670029 w 1508539"/>
              <a:gd name="connsiteY82" fmla="*/ 3250522 h 6858000"/>
              <a:gd name="connsiteX83" fmla="*/ 670454 w 1508539"/>
              <a:gd name="connsiteY83" fmla="*/ 3229163 h 6858000"/>
              <a:gd name="connsiteX84" fmla="*/ 672277 w 1508539"/>
              <a:gd name="connsiteY84" fmla="*/ 3217217 h 6858000"/>
              <a:gd name="connsiteX85" fmla="*/ 659112 w 1508539"/>
              <a:gd name="connsiteY85" fmla="*/ 3183755 h 6858000"/>
              <a:gd name="connsiteX86" fmla="*/ 659613 w 1508539"/>
              <a:gd name="connsiteY86" fmla="*/ 3178642 h 6858000"/>
              <a:gd name="connsiteX87" fmla="*/ 647213 w 1508539"/>
              <a:gd name="connsiteY87" fmla="*/ 3158586 h 6858000"/>
              <a:gd name="connsiteX88" fmla="*/ 632398 w 1508539"/>
              <a:gd name="connsiteY88" fmla="*/ 3129034 h 6858000"/>
              <a:gd name="connsiteX89" fmla="*/ 633063 w 1508539"/>
              <a:gd name="connsiteY89" fmla="*/ 3126682 h 6858000"/>
              <a:gd name="connsiteX90" fmla="*/ 623931 w 1508539"/>
              <a:gd name="connsiteY90" fmla="*/ 3114519 h 6858000"/>
              <a:gd name="connsiteX91" fmla="*/ 610540 w 1508539"/>
              <a:gd name="connsiteY91" fmla="*/ 3106272 h 6858000"/>
              <a:gd name="connsiteX92" fmla="*/ 583270 w 1508539"/>
              <a:gd name="connsiteY92" fmla="*/ 2958185 h 6858000"/>
              <a:gd name="connsiteX93" fmla="*/ 525884 w 1508539"/>
              <a:gd name="connsiteY93" fmla="*/ 2762989 h 6858000"/>
              <a:gd name="connsiteX94" fmla="*/ 474802 w 1508539"/>
              <a:gd name="connsiteY94" fmla="*/ 2554718 h 6858000"/>
              <a:gd name="connsiteX95" fmla="*/ 454896 w 1508539"/>
              <a:gd name="connsiteY95" fmla="*/ 2485734 h 6858000"/>
              <a:gd name="connsiteX96" fmla="*/ 445619 w 1508539"/>
              <a:gd name="connsiteY96" fmla="*/ 2447068 h 6858000"/>
              <a:gd name="connsiteX97" fmla="*/ 432580 w 1508539"/>
              <a:gd name="connsiteY97" fmla="*/ 2425819 h 6858000"/>
              <a:gd name="connsiteX98" fmla="*/ 438579 w 1508539"/>
              <a:gd name="connsiteY98" fmla="*/ 2402874 h 6858000"/>
              <a:gd name="connsiteX99" fmla="*/ 441191 w 1508539"/>
              <a:gd name="connsiteY99" fmla="*/ 2381443 h 6858000"/>
              <a:gd name="connsiteX100" fmla="*/ 417520 w 1508539"/>
              <a:gd name="connsiteY100" fmla="*/ 2261920 h 6858000"/>
              <a:gd name="connsiteX101" fmla="*/ 407407 w 1508539"/>
              <a:gd name="connsiteY101" fmla="*/ 2195378 h 6858000"/>
              <a:gd name="connsiteX102" fmla="*/ 391624 w 1508539"/>
              <a:gd name="connsiteY102" fmla="*/ 2155135 h 6858000"/>
              <a:gd name="connsiteX103" fmla="*/ 389082 w 1508539"/>
              <a:gd name="connsiteY103" fmla="*/ 2118008 h 6858000"/>
              <a:gd name="connsiteX104" fmla="*/ 390075 w 1508539"/>
              <a:gd name="connsiteY104" fmla="*/ 2050531 h 6858000"/>
              <a:gd name="connsiteX105" fmla="*/ 381881 w 1508539"/>
              <a:gd name="connsiteY105" fmla="*/ 1963269 h 6858000"/>
              <a:gd name="connsiteX106" fmla="*/ 363059 w 1508539"/>
              <a:gd name="connsiteY106" fmla="*/ 1906352 h 6858000"/>
              <a:gd name="connsiteX107" fmla="*/ 339616 w 1508539"/>
              <a:gd name="connsiteY107" fmla="*/ 1861531 h 6858000"/>
              <a:gd name="connsiteX108" fmla="*/ 293415 w 1508539"/>
              <a:gd name="connsiteY108" fmla="*/ 1732919 h 6858000"/>
              <a:gd name="connsiteX109" fmla="*/ 265726 w 1508539"/>
              <a:gd name="connsiteY109" fmla="*/ 1663540 h 6858000"/>
              <a:gd name="connsiteX110" fmla="*/ 264852 w 1508539"/>
              <a:gd name="connsiteY110" fmla="*/ 1615777 h 6858000"/>
              <a:gd name="connsiteX111" fmla="*/ 245647 w 1508539"/>
              <a:gd name="connsiteY111" fmla="*/ 1563678 h 6858000"/>
              <a:gd name="connsiteX112" fmla="*/ 258727 w 1508539"/>
              <a:gd name="connsiteY112" fmla="*/ 1519474 h 6858000"/>
              <a:gd name="connsiteX113" fmla="*/ 251469 w 1508539"/>
              <a:gd name="connsiteY113" fmla="*/ 1477995 h 6858000"/>
              <a:gd name="connsiteX114" fmla="*/ 237554 w 1508539"/>
              <a:gd name="connsiteY114" fmla="*/ 1373769 h 6858000"/>
              <a:gd name="connsiteX115" fmla="*/ 245861 w 1508539"/>
              <a:gd name="connsiteY115" fmla="*/ 1307086 h 6858000"/>
              <a:gd name="connsiteX116" fmla="*/ 247049 w 1508539"/>
              <a:gd name="connsiteY116" fmla="*/ 1189033 h 6858000"/>
              <a:gd name="connsiteX117" fmla="*/ 251734 w 1508539"/>
              <a:gd name="connsiteY117" fmla="*/ 1168288 h 6858000"/>
              <a:gd name="connsiteX118" fmla="*/ 244016 w 1508539"/>
              <a:gd name="connsiteY118" fmla="*/ 1142577 h 6858000"/>
              <a:gd name="connsiteX119" fmla="*/ 233322 w 1508539"/>
              <a:gd name="connsiteY119" fmla="*/ 1088484 h 6858000"/>
              <a:gd name="connsiteX120" fmla="*/ 222058 w 1508539"/>
              <a:gd name="connsiteY120" fmla="*/ 1016103 h 6858000"/>
              <a:gd name="connsiteX121" fmla="*/ 223514 w 1508539"/>
              <a:gd name="connsiteY121" fmla="*/ 932283 h 6858000"/>
              <a:gd name="connsiteX122" fmla="*/ 225750 w 1508539"/>
              <a:gd name="connsiteY122" fmla="*/ 915925 h 6858000"/>
              <a:gd name="connsiteX123" fmla="*/ 218379 w 1508539"/>
              <a:gd name="connsiteY123" fmla="*/ 896999 h 6858000"/>
              <a:gd name="connsiteX124" fmla="*/ 187787 w 1508539"/>
              <a:gd name="connsiteY124" fmla="*/ 821517 h 6858000"/>
              <a:gd name="connsiteX125" fmla="*/ 166737 w 1508539"/>
              <a:gd name="connsiteY125" fmla="*/ 751353 h 6858000"/>
              <a:gd name="connsiteX126" fmla="*/ 166295 w 1508539"/>
              <a:gd name="connsiteY126" fmla="*/ 721230 h 6858000"/>
              <a:gd name="connsiteX127" fmla="*/ 151966 w 1508539"/>
              <a:gd name="connsiteY127" fmla="*/ 681659 h 6858000"/>
              <a:gd name="connsiteX128" fmla="*/ 137385 w 1508539"/>
              <a:gd name="connsiteY128" fmla="*/ 635218 h 6858000"/>
              <a:gd name="connsiteX129" fmla="*/ 142396 w 1508539"/>
              <a:gd name="connsiteY129" fmla="*/ 613763 h 6858000"/>
              <a:gd name="connsiteX130" fmla="*/ 128338 w 1508539"/>
              <a:gd name="connsiteY130" fmla="*/ 598582 h 6858000"/>
              <a:gd name="connsiteX131" fmla="*/ 128019 w 1508539"/>
              <a:gd name="connsiteY131" fmla="*/ 576846 h 6858000"/>
              <a:gd name="connsiteX132" fmla="*/ 107645 w 1508539"/>
              <a:gd name="connsiteY132" fmla="*/ 530055 h 6858000"/>
              <a:gd name="connsiteX133" fmla="*/ 106893 w 1508539"/>
              <a:gd name="connsiteY133" fmla="*/ 465389 h 6858000"/>
              <a:gd name="connsiteX134" fmla="*/ 89816 w 1508539"/>
              <a:gd name="connsiteY134" fmla="*/ 424699 h 6858000"/>
              <a:gd name="connsiteX135" fmla="*/ 90191 w 1508539"/>
              <a:gd name="connsiteY135" fmla="*/ 404917 h 6858000"/>
              <a:gd name="connsiteX136" fmla="*/ 70148 w 1508539"/>
              <a:gd name="connsiteY136" fmla="*/ 367211 h 6858000"/>
              <a:gd name="connsiteX137" fmla="*/ 36452 w 1508539"/>
              <a:gd name="connsiteY137" fmla="*/ 268519 h 6858000"/>
              <a:gd name="connsiteX138" fmla="*/ 23935 w 1508539"/>
              <a:gd name="connsiteY138" fmla="*/ 160886 h 6858000"/>
              <a:gd name="connsiteX139" fmla="*/ 19312 w 1508539"/>
              <a:gd name="connsiteY139" fmla="*/ 47336 h 6858000"/>
              <a:gd name="connsiteX140" fmla="*/ 0 w 1508539"/>
              <a:gd name="connsiteY140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4248 w 1508539"/>
              <a:gd name="connsiteY6" fmla="*/ 6574442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31404 w 1508539"/>
              <a:gd name="connsiteY25" fmla="*/ 5665173 h 6858000"/>
              <a:gd name="connsiteX26" fmla="*/ 465121 w 1508539"/>
              <a:gd name="connsiteY26" fmla="*/ 5563435 h 6858000"/>
              <a:gd name="connsiteX27" fmla="*/ 494626 w 1508539"/>
              <a:gd name="connsiteY27" fmla="*/ 5476393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31404 w 1508539"/>
              <a:gd name="connsiteY25" fmla="*/ 5665173 h 6858000"/>
              <a:gd name="connsiteX26" fmla="*/ 465121 w 1508539"/>
              <a:gd name="connsiteY26" fmla="*/ 5563435 h 6858000"/>
              <a:gd name="connsiteX27" fmla="*/ 494626 w 1508539"/>
              <a:gd name="connsiteY27" fmla="*/ 5476393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9611 w 1508539"/>
              <a:gd name="connsiteY5" fmla="*/ 6666145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31404 w 1508539"/>
              <a:gd name="connsiteY25" fmla="*/ 5665173 h 6858000"/>
              <a:gd name="connsiteX26" fmla="*/ 465121 w 1508539"/>
              <a:gd name="connsiteY26" fmla="*/ 5563435 h 6858000"/>
              <a:gd name="connsiteX27" fmla="*/ 494626 w 1508539"/>
              <a:gd name="connsiteY27" fmla="*/ 5476393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33885 w 1508539"/>
              <a:gd name="connsiteY4" fmla="*/ 6729139 h 6858000"/>
              <a:gd name="connsiteX5" fmla="*/ 149611 w 1508539"/>
              <a:gd name="connsiteY5" fmla="*/ 6666145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31404 w 1508539"/>
              <a:gd name="connsiteY25" fmla="*/ 5665173 h 6858000"/>
              <a:gd name="connsiteX26" fmla="*/ 465121 w 1508539"/>
              <a:gd name="connsiteY26" fmla="*/ 5563435 h 6858000"/>
              <a:gd name="connsiteX27" fmla="*/ 494626 w 1508539"/>
              <a:gd name="connsiteY27" fmla="*/ 5476393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33885 w 1508539"/>
              <a:gd name="connsiteY4" fmla="*/ 6729139 h 6858000"/>
              <a:gd name="connsiteX5" fmla="*/ 149611 w 1508539"/>
              <a:gd name="connsiteY5" fmla="*/ 6666145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494626 w 1508539"/>
              <a:gd name="connsiteY27" fmla="*/ 5476393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33885 w 1508539"/>
              <a:gd name="connsiteY4" fmla="*/ 6729139 h 6858000"/>
              <a:gd name="connsiteX5" fmla="*/ 149611 w 1508539"/>
              <a:gd name="connsiteY5" fmla="*/ 6666145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133885 w 1508539"/>
              <a:gd name="connsiteY4" fmla="*/ 6729139 h 6858000"/>
              <a:gd name="connsiteX5" fmla="*/ 149611 w 1508539"/>
              <a:gd name="connsiteY5" fmla="*/ 6666145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149611 w 1508539"/>
              <a:gd name="connsiteY5" fmla="*/ 6666145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164588 w 1508539"/>
              <a:gd name="connsiteY7" fmla="*/ 6568530 h 6858000"/>
              <a:gd name="connsiteX8" fmla="*/ 340301 w 1508539"/>
              <a:gd name="connsiteY8" fmla="*/ 6572601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40301 w 1508539"/>
              <a:gd name="connsiteY8" fmla="*/ 6572601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454546 w 1508539"/>
              <a:gd name="connsiteY13" fmla="*/ 6379786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226078 w 1508539"/>
              <a:gd name="connsiteY11" fmla="*/ 6460325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504057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410113 w 1508539"/>
              <a:gd name="connsiteY19" fmla="*/ 6202459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1872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408911 w 1508539"/>
              <a:gd name="connsiteY20" fmla="*/ 6153037 h 6858000"/>
              <a:gd name="connsiteX21" fmla="*/ 394739 w 1508539"/>
              <a:gd name="connsiteY21" fmla="*/ 6090059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408911 w 1508539"/>
              <a:gd name="connsiteY20" fmla="*/ 6153037 h 6858000"/>
              <a:gd name="connsiteX21" fmla="*/ 424326 w 1508539"/>
              <a:gd name="connsiteY21" fmla="*/ 6078132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81826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408911 w 1508539"/>
              <a:gd name="connsiteY20" fmla="*/ 6153037 h 6858000"/>
              <a:gd name="connsiteX21" fmla="*/ 424326 w 1508539"/>
              <a:gd name="connsiteY21" fmla="*/ 6078132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81826 w 1508539"/>
              <a:gd name="connsiteY4" fmla="*/ 6776847 h 6858000"/>
              <a:gd name="connsiteX5" fmla="*/ 293326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408911 w 1508539"/>
              <a:gd name="connsiteY20" fmla="*/ 6153037 h 6858000"/>
              <a:gd name="connsiteX21" fmla="*/ 424326 w 1508539"/>
              <a:gd name="connsiteY21" fmla="*/ 6078132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81826 w 1508539"/>
              <a:gd name="connsiteY4" fmla="*/ 6776847 h 6858000"/>
              <a:gd name="connsiteX5" fmla="*/ 293326 w 1508539"/>
              <a:gd name="connsiteY5" fmla="*/ 6737706 h 6858000"/>
              <a:gd name="connsiteX6" fmla="*/ 318065 w 1508539"/>
              <a:gd name="connsiteY6" fmla="*/ 6691589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408911 w 1508539"/>
              <a:gd name="connsiteY20" fmla="*/ 6153037 h 6858000"/>
              <a:gd name="connsiteX21" fmla="*/ 424326 w 1508539"/>
              <a:gd name="connsiteY21" fmla="*/ 6078132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164830 w 1491612"/>
              <a:gd name="connsiteY0" fmla="*/ 0 h 6858000"/>
              <a:gd name="connsiteX1" fmla="*/ 1491612 w 1491612"/>
              <a:gd name="connsiteY1" fmla="*/ 0 h 6858000"/>
              <a:gd name="connsiteX2" fmla="*/ 1491612 w 1491612"/>
              <a:gd name="connsiteY2" fmla="*/ 6858000 h 6858000"/>
              <a:gd name="connsiteX3" fmla="*/ 228306 w 1491612"/>
              <a:gd name="connsiteY3" fmla="*/ 6857735 h 6858000"/>
              <a:gd name="connsiteX4" fmla="*/ 264899 w 1491612"/>
              <a:gd name="connsiteY4" fmla="*/ 6776847 h 6858000"/>
              <a:gd name="connsiteX5" fmla="*/ 276399 w 1491612"/>
              <a:gd name="connsiteY5" fmla="*/ 6737706 h 6858000"/>
              <a:gd name="connsiteX6" fmla="*/ 301138 w 1491612"/>
              <a:gd name="connsiteY6" fmla="*/ 6691589 h 6858000"/>
              <a:gd name="connsiteX7" fmla="*/ 278695 w 1491612"/>
              <a:gd name="connsiteY7" fmla="*/ 6659970 h 6858000"/>
              <a:gd name="connsiteX8" fmla="*/ 293786 w 1491612"/>
              <a:gd name="connsiteY8" fmla="*/ 6636211 h 6858000"/>
              <a:gd name="connsiteX9" fmla="*/ 311230 w 1491612"/>
              <a:gd name="connsiteY9" fmla="*/ 6594177 h 6858000"/>
              <a:gd name="connsiteX10" fmla="*/ 325270 w 1491612"/>
              <a:gd name="connsiteY10" fmla="*/ 6557575 h 6858000"/>
              <a:gd name="connsiteX11" fmla="*/ 378227 w 1491612"/>
              <a:gd name="connsiteY11" fmla="*/ 6492130 h 6858000"/>
              <a:gd name="connsiteX12" fmla="*/ 393914 w 1491612"/>
              <a:gd name="connsiteY12" fmla="*/ 6431610 h 6858000"/>
              <a:gd name="connsiteX13" fmla="*/ 437619 w 1491612"/>
              <a:gd name="connsiteY13" fmla="*/ 6379786 h 6858000"/>
              <a:gd name="connsiteX14" fmla="*/ 420842 w 1491612"/>
              <a:gd name="connsiteY14" fmla="*/ 6334727 h 6858000"/>
              <a:gd name="connsiteX15" fmla="*/ 398257 w 1491612"/>
              <a:gd name="connsiteY15" fmla="*/ 6313295 h 6858000"/>
              <a:gd name="connsiteX16" fmla="*/ 405421 w 1491612"/>
              <a:gd name="connsiteY16" fmla="*/ 6280046 h 6858000"/>
              <a:gd name="connsiteX17" fmla="*/ 388166 w 1491612"/>
              <a:gd name="connsiteY17" fmla="*/ 6270265 h 6858000"/>
              <a:gd name="connsiteX18" fmla="*/ 415194 w 1491612"/>
              <a:gd name="connsiteY18" fmla="*/ 6252834 h 6858000"/>
              <a:gd name="connsiteX19" fmla="*/ 393186 w 1491612"/>
              <a:gd name="connsiteY19" fmla="*/ 6202459 h 6858000"/>
              <a:gd name="connsiteX20" fmla="*/ 391984 w 1491612"/>
              <a:gd name="connsiteY20" fmla="*/ 6153037 h 6858000"/>
              <a:gd name="connsiteX21" fmla="*/ 407399 w 1491612"/>
              <a:gd name="connsiteY21" fmla="*/ 6078132 h 6858000"/>
              <a:gd name="connsiteX22" fmla="*/ 394786 w 1491612"/>
              <a:gd name="connsiteY22" fmla="*/ 6028119 h 6858000"/>
              <a:gd name="connsiteX23" fmla="*/ 380015 w 1491612"/>
              <a:gd name="connsiteY23" fmla="*/ 5926735 h 6858000"/>
              <a:gd name="connsiteX24" fmla="*/ 429527 w 1491612"/>
              <a:gd name="connsiteY24" fmla="*/ 5712857 h 6858000"/>
              <a:gd name="connsiteX25" fmla="*/ 408602 w 1491612"/>
              <a:gd name="connsiteY25" fmla="*/ 5676393 h 6858000"/>
              <a:gd name="connsiteX26" fmla="*/ 448194 w 1491612"/>
              <a:gd name="connsiteY26" fmla="*/ 5563435 h 6858000"/>
              <a:gd name="connsiteX27" fmla="*/ 495324 w 1491612"/>
              <a:gd name="connsiteY27" fmla="*/ 5437125 h 6858000"/>
              <a:gd name="connsiteX28" fmla="*/ 508892 w 1491612"/>
              <a:gd name="connsiteY28" fmla="*/ 5396260 h 6858000"/>
              <a:gd name="connsiteX29" fmla="*/ 524873 w 1491612"/>
              <a:gd name="connsiteY29" fmla="*/ 5330009 h 6858000"/>
              <a:gd name="connsiteX30" fmla="*/ 558366 w 1491612"/>
              <a:gd name="connsiteY30" fmla="*/ 5273739 h 6858000"/>
              <a:gd name="connsiteX31" fmla="*/ 567965 w 1491612"/>
              <a:gd name="connsiteY31" fmla="*/ 5241779 h 6858000"/>
              <a:gd name="connsiteX32" fmla="*/ 579191 w 1491612"/>
              <a:gd name="connsiteY32" fmla="*/ 5225268 h 6858000"/>
              <a:gd name="connsiteX33" fmla="*/ 580211 w 1491612"/>
              <a:gd name="connsiteY33" fmla="*/ 5217684 h 6858000"/>
              <a:gd name="connsiteX34" fmla="*/ 587552 w 1491612"/>
              <a:gd name="connsiteY34" fmla="*/ 5193377 h 6858000"/>
              <a:gd name="connsiteX35" fmla="*/ 590855 w 1491612"/>
              <a:gd name="connsiteY35" fmla="*/ 5179288 h 6858000"/>
              <a:gd name="connsiteX36" fmla="*/ 591839 w 1491612"/>
              <a:gd name="connsiteY36" fmla="*/ 5173621 h 6858000"/>
              <a:gd name="connsiteX37" fmla="*/ 587473 w 1491612"/>
              <a:gd name="connsiteY37" fmla="*/ 5159961 h 6858000"/>
              <a:gd name="connsiteX38" fmla="*/ 594150 w 1491612"/>
              <a:gd name="connsiteY38" fmla="*/ 5144295 h 6858000"/>
              <a:gd name="connsiteX39" fmla="*/ 591083 w 1491612"/>
              <a:gd name="connsiteY39" fmla="*/ 5125185 h 6858000"/>
              <a:gd name="connsiteX40" fmla="*/ 597913 w 1491612"/>
              <a:gd name="connsiteY40" fmla="*/ 5121884 h 6858000"/>
              <a:gd name="connsiteX41" fmla="*/ 604949 w 1491612"/>
              <a:gd name="connsiteY41" fmla="*/ 5067850 h 6858000"/>
              <a:gd name="connsiteX42" fmla="*/ 607680 w 1491612"/>
              <a:gd name="connsiteY42" fmla="*/ 5060861 h 6858000"/>
              <a:gd name="connsiteX43" fmla="*/ 604384 w 1491612"/>
              <a:gd name="connsiteY43" fmla="*/ 5034192 h 6858000"/>
              <a:gd name="connsiteX44" fmla="*/ 605938 w 1491612"/>
              <a:gd name="connsiteY44" fmla="*/ 4993030 h 6858000"/>
              <a:gd name="connsiteX45" fmla="*/ 612847 w 1491612"/>
              <a:gd name="connsiteY45" fmla="*/ 4946844 h 6858000"/>
              <a:gd name="connsiteX46" fmla="*/ 608703 w 1491612"/>
              <a:gd name="connsiteY46" fmla="*/ 4932692 h 6858000"/>
              <a:gd name="connsiteX47" fmla="*/ 624106 w 1491612"/>
              <a:gd name="connsiteY47" fmla="*/ 4858827 h 6858000"/>
              <a:gd name="connsiteX48" fmla="*/ 630009 w 1491612"/>
              <a:gd name="connsiteY48" fmla="*/ 4821170 h 6858000"/>
              <a:gd name="connsiteX49" fmla="*/ 634742 w 1491612"/>
              <a:gd name="connsiteY49" fmla="*/ 4780965 h 6858000"/>
              <a:gd name="connsiteX50" fmla="*/ 636035 w 1491612"/>
              <a:gd name="connsiteY50" fmla="*/ 4750867 h 6858000"/>
              <a:gd name="connsiteX51" fmla="*/ 633842 w 1491612"/>
              <a:gd name="connsiteY51" fmla="*/ 4690749 h 6858000"/>
              <a:gd name="connsiteX52" fmla="*/ 629322 w 1491612"/>
              <a:gd name="connsiteY52" fmla="*/ 4584173 h 6858000"/>
              <a:gd name="connsiteX53" fmla="*/ 624405 w 1491612"/>
              <a:gd name="connsiteY53" fmla="*/ 4444346 h 6858000"/>
              <a:gd name="connsiteX54" fmla="*/ 620970 w 1491612"/>
              <a:gd name="connsiteY54" fmla="*/ 4375228 h 6858000"/>
              <a:gd name="connsiteX55" fmla="*/ 601623 w 1491612"/>
              <a:gd name="connsiteY55" fmla="*/ 4214165 h 6858000"/>
              <a:gd name="connsiteX56" fmla="*/ 605696 w 1491612"/>
              <a:gd name="connsiteY56" fmla="*/ 4090296 h 6858000"/>
              <a:gd name="connsiteX57" fmla="*/ 590952 w 1491612"/>
              <a:gd name="connsiteY57" fmla="*/ 4033999 h 6858000"/>
              <a:gd name="connsiteX58" fmla="*/ 592101 w 1491612"/>
              <a:gd name="connsiteY58" fmla="*/ 4031933 h 6858000"/>
              <a:gd name="connsiteX59" fmla="*/ 590677 w 1491612"/>
              <a:gd name="connsiteY59" fmla="*/ 4013953 h 6858000"/>
              <a:gd name="connsiteX60" fmla="*/ 576972 w 1491612"/>
              <a:gd name="connsiteY60" fmla="*/ 3974753 h 6858000"/>
              <a:gd name="connsiteX61" fmla="*/ 578570 w 1491612"/>
              <a:gd name="connsiteY61" fmla="*/ 3969950 h 6858000"/>
              <a:gd name="connsiteX62" fmla="*/ 571992 w 1491612"/>
              <a:gd name="connsiteY62" fmla="*/ 3933779 h 6858000"/>
              <a:gd name="connsiteX63" fmla="*/ 573323 w 1491612"/>
              <a:gd name="connsiteY63" fmla="*/ 3933093 h 6858000"/>
              <a:gd name="connsiteX64" fmla="*/ 577677 w 1491612"/>
              <a:gd name="connsiteY64" fmla="*/ 3922082 h 6858000"/>
              <a:gd name="connsiteX65" fmla="*/ 582755 w 1491612"/>
              <a:gd name="connsiteY65" fmla="*/ 3901461 h 6858000"/>
              <a:gd name="connsiteX66" fmla="*/ 605349 w 1491612"/>
              <a:gd name="connsiteY66" fmla="*/ 3813873 h 6858000"/>
              <a:gd name="connsiteX67" fmla="*/ 604774 w 1491612"/>
              <a:gd name="connsiteY67" fmla="*/ 3806161 h 6858000"/>
              <a:gd name="connsiteX68" fmla="*/ 605081 w 1491612"/>
              <a:gd name="connsiteY68" fmla="*/ 3805957 h 6858000"/>
              <a:gd name="connsiteX69" fmla="*/ 605108 w 1491612"/>
              <a:gd name="connsiteY69" fmla="*/ 3797724 h 6858000"/>
              <a:gd name="connsiteX70" fmla="*/ 603723 w 1491612"/>
              <a:gd name="connsiteY70" fmla="*/ 3792098 h 6858000"/>
              <a:gd name="connsiteX71" fmla="*/ 602607 w 1491612"/>
              <a:gd name="connsiteY71" fmla="*/ 3777135 h 6858000"/>
              <a:gd name="connsiteX72" fmla="*/ 604340 w 1491612"/>
              <a:gd name="connsiteY72" fmla="*/ 3771656 h 6858000"/>
              <a:gd name="connsiteX73" fmla="*/ 608083 w 1491612"/>
              <a:gd name="connsiteY73" fmla="*/ 3769007 h 6858000"/>
              <a:gd name="connsiteX74" fmla="*/ 607549 w 1491612"/>
              <a:gd name="connsiteY74" fmla="*/ 3767709 h 6858000"/>
              <a:gd name="connsiteX75" fmla="*/ 616245 w 1491612"/>
              <a:gd name="connsiteY75" fmla="*/ 3738082 h 6858000"/>
              <a:gd name="connsiteX76" fmla="*/ 623591 w 1491612"/>
              <a:gd name="connsiteY76" fmla="*/ 3673397 h 6858000"/>
              <a:gd name="connsiteX77" fmla="*/ 622887 w 1491612"/>
              <a:gd name="connsiteY77" fmla="*/ 3637109 h 6858000"/>
              <a:gd name="connsiteX78" fmla="*/ 626330 w 1491612"/>
              <a:gd name="connsiteY78" fmla="*/ 3536883 h 6858000"/>
              <a:gd name="connsiteX79" fmla="*/ 633868 w 1491612"/>
              <a:gd name="connsiteY79" fmla="*/ 3435652 h 6858000"/>
              <a:gd name="connsiteX80" fmla="*/ 635539 w 1491612"/>
              <a:gd name="connsiteY80" fmla="*/ 3307769 h 6858000"/>
              <a:gd name="connsiteX81" fmla="*/ 653102 w 1491612"/>
              <a:gd name="connsiteY81" fmla="*/ 3250522 h 6858000"/>
              <a:gd name="connsiteX82" fmla="*/ 653527 w 1491612"/>
              <a:gd name="connsiteY82" fmla="*/ 3229163 h 6858000"/>
              <a:gd name="connsiteX83" fmla="*/ 655350 w 1491612"/>
              <a:gd name="connsiteY83" fmla="*/ 3217217 h 6858000"/>
              <a:gd name="connsiteX84" fmla="*/ 642185 w 1491612"/>
              <a:gd name="connsiteY84" fmla="*/ 3183755 h 6858000"/>
              <a:gd name="connsiteX85" fmla="*/ 642686 w 1491612"/>
              <a:gd name="connsiteY85" fmla="*/ 3178642 h 6858000"/>
              <a:gd name="connsiteX86" fmla="*/ 630286 w 1491612"/>
              <a:gd name="connsiteY86" fmla="*/ 3158586 h 6858000"/>
              <a:gd name="connsiteX87" fmla="*/ 615471 w 1491612"/>
              <a:gd name="connsiteY87" fmla="*/ 3129034 h 6858000"/>
              <a:gd name="connsiteX88" fmla="*/ 616136 w 1491612"/>
              <a:gd name="connsiteY88" fmla="*/ 3126682 h 6858000"/>
              <a:gd name="connsiteX89" fmla="*/ 607004 w 1491612"/>
              <a:gd name="connsiteY89" fmla="*/ 3114519 h 6858000"/>
              <a:gd name="connsiteX90" fmla="*/ 593613 w 1491612"/>
              <a:gd name="connsiteY90" fmla="*/ 3106272 h 6858000"/>
              <a:gd name="connsiteX91" fmla="*/ 566343 w 1491612"/>
              <a:gd name="connsiteY91" fmla="*/ 2958185 h 6858000"/>
              <a:gd name="connsiteX92" fmla="*/ 508957 w 1491612"/>
              <a:gd name="connsiteY92" fmla="*/ 2762989 h 6858000"/>
              <a:gd name="connsiteX93" fmla="*/ 457875 w 1491612"/>
              <a:gd name="connsiteY93" fmla="*/ 2554718 h 6858000"/>
              <a:gd name="connsiteX94" fmla="*/ 437969 w 1491612"/>
              <a:gd name="connsiteY94" fmla="*/ 2485734 h 6858000"/>
              <a:gd name="connsiteX95" fmla="*/ 428692 w 1491612"/>
              <a:gd name="connsiteY95" fmla="*/ 2447068 h 6858000"/>
              <a:gd name="connsiteX96" fmla="*/ 415653 w 1491612"/>
              <a:gd name="connsiteY96" fmla="*/ 2425819 h 6858000"/>
              <a:gd name="connsiteX97" fmla="*/ 421652 w 1491612"/>
              <a:gd name="connsiteY97" fmla="*/ 2402874 h 6858000"/>
              <a:gd name="connsiteX98" fmla="*/ 424264 w 1491612"/>
              <a:gd name="connsiteY98" fmla="*/ 2381443 h 6858000"/>
              <a:gd name="connsiteX99" fmla="*/ 400593 w 1491612"/>
              <a:gd name="connsiteY99" fmla="*/ 2261920 h 6858000"/>
              <a:gd name="connsiteX100" fmla="*/ 390480 w 1491612"/>
              <a:gd name="connsiteY100" fmla="*/ 2195378 h 6858000"/>
              <a:gd name="connsiteX101" fmla="*/ 374697 w 1491612"/>
              <a:gd name="connsiteY101" fmla="*/ 2155135 h 6858000"/>
              <a:gd name="connsiteX102" fmla="*/ 372155 w 1491612"/>
              <a:gd name="connsiteY102" fmla="*/ 2118008 h 6858000"/>
              <a:gd name="connsiteX103" fmla="*/ 373148 w 1491612"/>
              <a:gd name="connsiteY103" fmla="*/ 2050531 h 6858000"/>
              <a:gd name="connsiteX104" fmla="*/ 364954 w 1491612"/>
              <a:gd name="connsiteY104" fmla="*/ 1963269 h 6858000"/>
              <a:gd name="connsiteX105" fmla="*/ 346132 w 1491612"/>
              <a:gd name="connsiteY105" fmla="*/ 1906352 h 6858000"/>
              <a:gd name="connsiteX106" fmla="*/ 322689 w 1491612"/>
              <a:gd name="connsiteY106" fmla="*/ 1861531 h 6858000"/>
              <a:gd name="connsiteX107" fmla="*/ 276488 w 1491612"/>
              <a:gd name="connsiteY107" fmla="*/ 1732919 h 6858000"/>
              <a:gd name="connsiteX108" fmla="*/ 248799 w 1491612"/>
              <a:gd name="connsiteY108" fmla="*/ 1663540 h 6858000"/>
              <a:gd name="connsiteX109" fmla="*/ 247925 w 1491612"/>
              <a:gd name="connsiteY109" fmla="*/ 1615777 h 6858000"/>
              <a:gd name="connsiteX110" fmla="*/ 228720 w 1491612"/>
              <a:gd name="connsiteY110" fmla="*/ 1563678 h 6858000"/>
              <a:gd name="connsiteX111" fmla="*/ 241800 w 1491612"/>
              <a:gd name="connsiteY111" fmla="*/ 1519474 h 6858000"/>
              <a:gd name="connsiteX112" fmla="*/ 234542 w 1491612"/>
              <a:gd name="connsiteY112" fmla="*/ 1477995 h 6858000"/>
              <a:gd name="connsiteX113" fmla="*/ 220627 w 1491612"/>
              <a:gd name="connsiteY113" fmla="*/ 1373769 h 6858000"/>
              <a:gd name="connsiteX114" fmla="*/ 228934 w 1491612"/>
              <a:gd name="connsiteY114" fmla="*/ 1307086 h 6858000"/>
              <a:gd name="connsiteX115" fmla="*/ 230122 w 1491612"/>
              <a:gd name="connsiteY115" fmla="*/ 1189033 h 6858000"/>
              <a:gd name="connsiteX116" fmla="*/ 234807 w 1491612"/>
              <a:gd name="connsiteY116" fmla="*/ 1168288 h 6858000"/>
              <a:gd name="connsiteX117" fmla="*/ 227089 w 1491612"/>
              <a:gd name="connsiteY117" fmla="*/ 1142577 h 6858000"/>
              <a:gd name="connsiteX118" fmla="*/ 216395 w 1491612"/>
              <a:gd name="connsiteY118" fmla="*/ 1088484 h 6858000"/>
              <a:gd name="connsiteX119" fmla="*/ 205131 w 1491612"/>
              <a:gd name="connsiteY119" fmla="*/ 1016103 h 6858000"/>
              <a:gd name="connsiteX120" fmla="*/ 206587 w 1491612"/>
              <a:gd name="connsiteY120" fmla="*/ 932283 h 6858000"/>
              <a:gd name="connsiteX121" fmla="*/ 208823 w 1491612"/>
              <a:gd name="connsiteY121" fmla="*/ 915925 h 6858000"/>
              <a:gd name="connsiteX122" fmla="*/ 201452 w 1491612"/>
              <a:gd name="connsiteY122" fmla="*/ 896999 h 6858000"/>
              <a:gd name="connsiteX123" fmla="*/ 170860 w 1491612"/>
              <a:gd name="connsiteY123" fmla="*/ 821517 h 6858000"/>
              <a:gd name="connsiteX124" fmla="*/ 149810 w 1491612"/>
              <a:gd name="connsiteY124" fmla="*/ 751353 h 6858000"/>
              <a:gd name="connsiteX125" fmla="*/ 149368 w 1491612"/>
              <a:gd name="connsiteY125" fmla="*/ 721230 h 6858000"/>
              <a:gd name="connsiteX126" fmla="*/ 135039 w 1491612"/>
              <a:gd name="connsiteY126" fmla="*/ 681659 h 6858000"/>
              <a:gd name="connsiteX127" fmla="*/ 120458 w 1491612"/>
              <a:gd name="connsiteY127" fmla="*/ 635218 h 6858000"/>
              <a:gd name="connsiteX128" fmla="*/ 125469 w 1491612"/>
              <a:gd name="connsiteY128" fmla="*/ 613763 h 6858000"/>
              <a:gd name="connsiteX129" fmla="*/ 111411 w 1491612"/>
              <a:gd name="connsiteY129" fmla="*/ 598582 h 6858000"/>
              <a:gd name="connsiteX130" fmla="*/ 111092 w 1491612"/>
              <a:gd name="connsiteY130" fmla="*/ 576846 h 6858000"/>
              <a:gd name="connsiteX131" fmla="*/ 90718 w 1491612"/>
              <a:gd name="connsiteY131" fmla="*/ 530055 h 6858000"/>
              <a:gd name="connsiteX132" fmla="*/ 89966 w 1491612"/>
              <a:gd name="connsiteY132" fmla="*/ 465389 h 6858000"/>
              <a:gd name="connsiteX133" fmla="*/ 72889 w 1491612"/>
              <a:gd name="connsiteY133" fmla="*/ 424699 h 6858000"/>
              <a:gd name="connsiteX134" fmla="*/ 73264 w 1491612"/>
              <a:gd name="connsiteY134" fmla="*/ 404917 h 6858000"/>
              <a:gd name="connsiteX135" fmla="*/ 53221 w 1491612"/>
              <a:gd name="connsiteY135" fmla="*/ 367211 h 6858000"/>
              <a:gd name="connsiteX136" fmla="*/ 19525 w 1491612"/>
              <a:gd name="connsiteY136" fmla="*/ 268519 h 6858000"/>
              <a:gd name="connsiteX137" fmla="*/ 7008 w 1491612"/>
              <a:gd name="connsiteY137" fmla="*/ 160886 h 6858000"/>
              <a:gd name="connsiteX138" fmla="*/ 2385 w 1491612"/>
              <a:gd name="connsiteY138" fmla="*/ 47336 h 6858000"/>
              <a:gd name="connsiteX139" fmla="*/ 164830 w 1491612"/>
              <a:gd name="connsiteY139" fmla="*/ 0 h 6858000"/>
              <a:gd name="connsiteX0" fmla="*/ 158408 w 1485190"/>
              <a:gd name="connsiteY0" fmla="*/ 0 h 6858000"/>
              <a:gd name="connsiteX1" fmla="*/ 1485190 w 1485190"/>
              <a:gd name="connsiteY1" fmla="*/ 0 h 6858000"/>
              <a:gd name="connsiteX2" fmla="*/ 1485190 w 1485190"/>
              <a:gd name="connsiteY2" fmla="*/ 6858000 h 6858000"/>
              <a:gd name="connsiteX3" fmla="*/ 221884 w 1485190"/>
              <a:gd name="connsiteY3" fmla="*/ 6857735 h 6858000"/>
              <a:gd name="connsiteX4" fmla="*/ 258477 w 1485190"/>
              <a:gd name="connsiteY4" fmla="*/ 6776847 h 6858000"/>
              <a:gd name="connsiteX5" fmla="*/ 269977 w 1485190"/>
              <a:gd name="connsiteY5" fmla="*/ 6737706 h 6858000"/>
              <a:gd name="connsiteX6" fmla="*/ 294716 w 1485190"/>
              <a:gd name="connsiteY6" fmla="*/ 6691589 h 6858000"/>
              <a:gd name="connsiteX7" fmla="*/ 272273 w 1485190"/>
              <a:gd name="connsiteY7" fmla="*/ 6659970 h 6858000"/>
              <a:gd name="connsiteX8" fmla="*/ 287364 w 1485190"/>
              <a:gd name="connsiteY8" fmla="*/ 6636211 h 6858000"/>
              <a:gd name="connsiteX9" fmla="*/ 304808 w 1485190"/>
              <a:gd name="connsiteY9" fmla="*/ 6594177 h 6858000"/>
              <a:gd name="connsiteX10" fmla="*/ 318848 w 1485190"/>
              <a:gd name="connsiteY10" fmla="*/ 6557575 h 6858000"/>
              <a:gd name="connsiteX11" fmla="*/ 371805 w 1485190"/>
              <a:gd name="connsiteY11" fmla="*/ 6492130 h 6858000"/>
              <a:gd name="connsiteX12" fmla="*/ 387492 w 1485190"/>
              <a:gd name="connsiteY12" fmla="*/ 6431610 h 6858000"/>
              <a:gd name="connsiteX13" fmla="*/ 431197 w 1485190"/>
              <a:gd name="connsiteY13" fmla="*/ 6379786 h 6858000"/>
              <a:gd name="connsiteX14" fmla="*/ 414420 w 1485190"/>
              <a:gd name="connsiteY14" fmla="*/ 6334727 h 6858000"/>
              <a:gd name="connsiteX15" fmla="*/ 391835 w 1485190"/>
              <a:gd name="connsiteY15" fmla="*/ 6313295 h 6858000"/>
              <a:gd name="connsiteX16" fmla="*/ 398999 w 1485190"/>
              <a:gd name="connsiteY16" fmla="*/ 6280046 h 6858000"/>
              <a:gd name="connsiteX17" fmla="*/ 381744 w 1485190"/>
              <a:gd name="connsiteY17" fmla="*/ 6270265 h 6858000"/>
              <a:gd name="connsiteX18" fmla="*/ 408772 w 1485190"/>
              <a:gd name="connsiteY18" fmla="*/ 6252834 h 6858000"/>
              <a:gd name="connsiteX19" fmla="*/ 386764 w 1485190"/>
              <a:gd name="connsiteY19" fmla="*/ 6202459 h 6858000"/>
              <a:gd name="connsiteX20" fmla="*/ 385562 w 1485190"/>
              <a:gd name="connsiteY20" fmla="*/ 6153037 h 6858000"/>
              <a:gd name="connsiteX21" fmla="*/ 400977 w 1485190"/>
              <a:gd name="connsiteY21" fmla="*/ 6078132 h 6858000"/>
              <a:gd name="connsiteX22" fmla="*/ 388364 w 1485190"/>
              <a:gd name="connsiteY22" fmla="*/ 6028119 h 6858000"/>
              <a:gd name="connsiteX23" fmla="*/ 373593 w 1485190"/>
              <a:gd name="connsiteY23" fmla="*/ 5926735 h 6858000"/>
              <a:gd name="connsiteX24" fmla="*/ 423105 w 1485190"/>
              <a:gd name="connsiteY24" fmla="*/ 5712857 h 6858000"/>
              <a:gd name="connsiteX25" fmla="*/ 402180 w 1485190"/>
              <a:gd name="connsiteY25" fmla="*/ 5676393 h 6858000"/>
              <a:gd name="connsiteX26" fmla="*/ 441772 w 1485190"/>
              <a:gd name="connsiteY26" fmla="*/ 5563435 h 6858000"/>
              <a:gd name="connsiteX27" fmla="*/ 488902 w 1485190"/>
              <a:gd name="connsiteY27" fmla="*/ 5437125 h 6858000"/>
              <a:gd name="connsiteX28" fmla="*/ 502470 w 1485190"/>
              <a:gd name="connsiteY28" fmla="*/ 5396260 h 6858000"/>
              <a:gd name="connsiteX29" fmla="*/ 518451 w 1485190"/>
              <a:gd name="connsiteY29" fmla="*/ 5330009 h 6858000"/>
              <a:gd name="connsiteX30" fmla="*/ 551944 w 1485190"/>
              <a:gd name="connsiteY30" fmla="*/ 5273739 h 6858000"/>
              <a:gd name="connsiteX31" fmla="*/ 561543 w 1485190"/>
              <a:gd name="connsiteY31" fmla="*/ 5241779 h 6858000"/>
              <a:gd name="connsiteX32" fmla="*/ 572769 w 1485190"/>
              <a:gd name="connsiteY32" fmla="*/ 5225268 h 6858000"/>
              <a:gd name="connsiteX33" fmla="*/ 573789 w 1485190"/>
              <a:gd name="connsiteY33" fmla="*/ 5217684 h 6858000"/>
              <a:gd name="connsiteX34" fmla="*/ 581130 w 1485190"/>
              <a:gd name="connsiteY34" fmla="*/ 5193377 h 6858000"/>
              <a:gd name="connsiteX35" fmla="*/ 584433 w 1485190"/>
              <a:gd name="connsiteY35" fmla="*/ 5179288 h 6858000"/>
              <a:gd name="connsiteX36" fmla="*/ 585417 w 1485190"/>
              <a:gd name="connsiteY36" fmla="*/ 5173621 h 6858000"/>
              <a:gd name="connsiteX37" fmla="*/ 581051 w 1485190"/>
              <a:gd name="connsiteY37" fmla="*/ 5159961 h 6858000"/>
              <a:gd name="connsiteX38" fmla="*/ 587728 w 1485190"/>
              <a:gd name="connsiteY38" fmla="*/ 5144295 h 6858000"/>
              <a:gd name="connsiteX39" fmla="*/ 584661 w 1485190"/>
              <a:gd name="connsiteY39" fmla="*/ 5125185 h 6858000"/>
              <a:gd name="connsiteX40" fmla="*/ 591491 w 1485190"/>
              <a:gd name="connsiteY40" fmla="*/ 5121884 h 6858000"/>
              <a:gd name="connsiteX41" fmla="*/ 598527 w 1485190"/>
              <a:gd name="connsiteY41" fmla="*/ 5067850 h 6858000"/>
              <a:gd name="connsiteX42" fmla="*/ 601258 w 1485190"/>
              <a:gd name="connsiteY42" fmla="*/ 5060861 h 6858000"/>
              <a:gd name="connsiteX43" fmla="*/ 597962 w 1485190"/>
              <a:gd name="connsiteY43" fmla="*/ 5034192 h 6858000"/>
              <a:gd name="connsiteX44" fmla="*/ 599516 w 1485190"/>
              <a:gd name="connsiteY44" fmla="*/ 4993030 h 6858000"/>
              <a:gd name="connsiteX45" fmla="*/ 606425 w 1485190"/>
              <a:gd name="connsiteY45" fmla="*/ 4946844 h 6858000"/>
              <a:gd name="connsiteX46" fmla="*/ 602281 w 1485190"/>
              <a:gd name="connsiteY46" fmla="*/ 4932692 h 6858000"/>
              <a:gd name="connsiteX47" fmla="*/ 617684 w 1485190"/>
              <a:gd name="connsiteY47" fmla="*/ 4858827 h 6858000"/>
              <a:gd name="connsiteX48" fmla="*/ 623587 w 1485190"/>
              <a:gd name="connsiteY48" fmla="*/ 4821170 h 6858000"/>
              <a:gd name="connsiteX49" fmla="*/ 628320 w 1485190"/>
              <a:gd name="connsiteY49" fmla="*/ 4780965 h 6858000"/>
              <a:gd name="connsiteX50" fmla="*/ 629613 w 1485190"/>
              <a:gd name="connsiteY50" fmla="*/ 4750867 h 6858000"/>
              <a:gd name="connsiteX51" fmla="*/ 627420 w 1485190"/>
              <a:gd name="connsiteY51" fmla="*/ 4690749 h 6858000"/>
              <a:gd name="connsiteX52" fmla="*/ 622900 w 1485190"/>
              <a:gd name="connsiteY52" fmla="*/ 4584173 h 6858000"/>
              <a:gd name="connsiteX53" fmla="*/ 617983 w 1485190"/>
              <a:gd name="connsiteY53" fmla="*/ 4444346 h 6858000"/>
              <a:gd name="connsiteX54" fmla="*/ 614548 w 1485190"/>
              <a:gd name="connsiteY54" fmla="*/ 4375228 h 6858000"/>
              <a:gd name="connsiteX55" fmla="*/ 595201 w 1485190"/>
              <a:gd name="connsiteY55" fmla="*/ 4214165 h 6858000"/>
              <a:gd name="connsiteX56" fmla="*/ 599274 w 1485190"/>
              <a:gd name="connsiteY56" fmla="*/ 4090296 h 6858000"/>
              <a:gd name="connsiteX57" fmla="*/ 584530 w 1485190"/>
              <a:gd name="connsiteY57" fmla="*/ 4033999 h 6858000"/>
              <a:gd name="connsiteX58" fmla="*/ 585679 w 1485190"/>
              <a:gd name="connsiteY58" fmla="*/ 4031933 h 6858000"/>
              <a:gd name="connsiteX59" fmla="*/ 584255 w 1485190"/>
              <a:gd name="connsiteY59" fmla="*/ 4013953 h 6858000"/>
              <a:gd name="connsiteX60" fmla="*/ 570550 w 1485190"/>
              <a:gd name="connsiteY60" fmla="*/ 3974753 h 6858000"/>
              <a:gd name="connsiteX61" fmla="*/ 572148 w 1485190"/>
              <a:gd name="connsiteY61" fmla="*/ 3969950 h 6858000"/>
              <a:gd name="connsiteX62" fmla="*/ 565570 w 1485190"/>
              <a:gd name="connsiteY62" fmla="*/ 3933779 h 6858000"/>
              <a:gd name="connsiteX63" fmla="*/ 566901 w 1485190"/>
              <a:gd name="connsiteY63" fmla="*/ 3933093 h 6858000"/>
              <a:gd name="connsiteX64" fmla="*/ 571255 w 1485190"/>
              <a:gd name="connsiteY64" fmla="*/ 3922082 h 6858000"/>
              <a:gd name="connsiteX65" fmla="*/ 576333 w 1485190"/>
              <a:gd name="connsiteY65" fmla="*/ 3901461 h 6858000"/>
              <a:gd name="connsiteX66" fmla="*/ 598927 w 1485190"/>
              <a:gd name="connsiteY66" fmla="*/ 3813873 h 6858000"/>
              <a:gd name="connsiteX67" fmla="*/ 598352 w 1485190"/>
              <a:gd name="connsiteY67" fmla="*/ 3806161 h 6858000"/>
              <a:gd name="connsiteX68" fmla="*/ 598659 w 1485190"/>
              <a:gd name="connsiteY68" fmla="*/ 3805957 h 6858000"/>
              <a:gd name="connsiteX69" fmla="*/ 598686 w 1485190"/>
              <a:gd name="connsiteY69" fmla="*/ 3797724 h 6858000"/>
              <a:gd name="connsiteX70" fmla="*/ 597301 w 1485190"/>
              <a:gd name="connsiteY70" fmla="*/ 3792098 h 6858000"/>
              <a:gd name="connsiteX71" fmla="*/ 596185 w 1485190"/>
              <a:gd name="connsiteY71" fmla="*/ 3777135 h 6858000"/>
              <a:gd name="connsiteX72" fmla="*/ 597918 w 1485190"/>
              <a:gd name="connsiteY72" fmla="*/ 3771656 h 6858000"/>
              <a:gd name="connsiteX73" fmla="*/ 601661 w 1485190"/>
              <a:gd name="connsiteY73" fmla="*/ 3769007 h 6858000"/>
              <a:gd name="connsiteX74" fmla="*/ 601127 w 1485190"/>
              <a:gd name="connsiteY74" fmla="*/ 3767709 h 6858000"/>
              <a:gd name="connsiteX75" fmla="*/ 609823 w 1485190"/>
              <a:gd name="connsiteY75" fmla="*/ 3738082 h 6858000"/>
              <a:gd name="connsiteX76" fmla="*/ 617169 w 1485190"/>
              <a:gd name="connsiteY76" fmla="*/ 3673397 h 6858000"/>
              <a:gd name="connsiteX77" fmla="*/ 616465 w 1485190"/>
              <a:gd name="connsiteY77" fmla="*/ 3637109 h 6858000"/>
              <a:gd name="connsiteX78" fmla="*/ 619908 w 1485190"/>
              <a:gd name="connsiteY78" fmla="*/ 3536883 h 6858000"/>
              <a:gd name="connsiteX79" fmla="*/ 627446 w 1485190"/>
              <a:gd name="connsiteY79" fmla="*/ 3435652 h 6858000"/>
              <a:gd name="connsiteX80" fmla="*/ 629117 w 1485190"/>
              <a:gd name="connsiteY80" fmla="*/ 3307769 h 6858000"/>
              <a:gd name="connsiteX81" fmla="*/ 646680 w 1485190"/>
              <a:gd name="connsiteY81" fmla="*/ 3250522 h 6858000"/>
              <a:gd name="connsiteX82" fmla="*/ 647105 w 1485190"/>
              <a:gd name="connsiteY82" fmla="*/ 3229163 h 6858000"/>
              <a:gd name="connsiteX83" fmla="*/ 648928 w 1485190"/>
              <a:gd name="connsiteY83" fmla="*/ 3217217 h 6858000"/>
              <a:gd name="connsiteX84" fmla="*/ 635763 w 1485190"/>
              <a:gd name="connsiteY84" fmla="*/ 3183755 h 6858000"/>
              <a:gd name="connsiteX85" fmla="*/ 636264 w 1485190"/>
              <a:gd name="connsiteY85" fmla="*/ 3178642 h 6858000"/>
              <a:gd name="connsiteX86" fmla="*/ 623864 w 1485190"/>
              <a:gd name="connsiteY86" fmla="*/ 3158586 h 6858000"/>
              <a:gd name="connsiteX87" fmla="*/ 609049 w 1485190"/>
              <a:gd name="connsiteY87" fmla="*/ 3129034 h 6858000"/>
              <a:gd name="connsiteX88" fmla="*/ 609714 w 1485190"/>
              <a:gd name="connsiteY88" fmla="*/ 3126682 h 6858000"/>
              <a:gd name="connsiteX89" fmla="*/ 600582 w 1485190"/>
              <a:gd name="connsiteY89" fmla="*/ 3114519 h 6858000"/>
              <a:gd name="connsiteX90" fmla="*/ 587191 w 1485190"/>
              <a:gd name="connsiteY90" fmla="*/ 3106272 h 6858000"/>
              <a:gd name="connsiteX91" fmla="*/ 559921 w 1485190"/>
              <a:gd name="connsiteY91" fmla="*/ 2958185 h 6858000"/>
              <a:gd name="connsiteX92" fmla="*/ 502535 w 1485190"/>
              <a:gd name="connsiteY92" fmla="*/ 2762989 h 6858000"/>
              <a:gd name="connsiteX93" fmla="*/ 451453 w 1485190"/>
              <a:gd name="connsiteY93" fmla="*/ 2554718 h 6858000"/>
              <a:gd name="connsiteX94" fmla="*/ 431547 w 1485190"/>
              <a:gd name="connsiteY94" fmla="*/ 2485734 h 6858000"/>
              <a:gd name="connsiteX95" fmla="*/ 422270 w 1485190"/>
              <a:gd name="connsiteY95" fmla="*/ 2447068 h 6858000"/>
              <a:gd name="connsiteX96" fmla="*/ 409231 w 1485190"/>
              <a:gd name="connsiteY96" fmla="*/ 2425819 h 6858000"/>
              <a:gd name="connsiteX97" fmla="*/ 415230 w 1485190"/>
              <a:gd name="connsiteY97" fmla="*/ 2402874 h 6858000"/>
              <a:gd name="connsiteX98" fmla="*/ 417842 w 1485190"/>
              <a:gd name="connsiteY98" fmla="*/ 2381443 h 6858000"/>
              <a:gd name="connsiteX99" fmla="*/ 394171 w 1485190"/>
              <a:gd name="connsiteY99" fmla="*/ 2261920 h 6858000"/>
              <a:gd name="connsiteX100" fmla="*/ 384058 w 1485190"/>
              <a:gd name="connsiteY100" fmla="*/ 2195378 h 6858000"/>
              <a:gd name="connsiteX101" fmla="*/ 368275 w 1485190"/>
              <a:gd name="connsiteY101" fmla="*/ 2155135 h 6858000"/>
              <a:gd name="connsiteX102" fmla="*/ 365733 w 1485190"/>
              <a:gd name="connsiteY102" fmla="*/ 2118008 h 6858000"/>
              <a:gd name="connsiteX103" fmla="*/ 366726 w 1485190"/>
              <a:gd name="connsiteY103" fmla="*/ 2050531 h 6858000"/>
              <a:gd name="connsiteX104" fmla="*/ 358532 w 1485190"/>
              <a:gd name="connsiteY104" fmla="*/ 1963269 h 6858000"/>
              <a:gd name="connsiteX105" fmla="*/ 339710 w 1485190"/>
              <a:gd name="connsiteY105" fmla="*/ 1906352 h 6858000"/>
              <a:gd name="connsiteX106" fmla="*/ 316267 w 1485190"/>
              <a:gd name="connsiteY106" fmla="*/ 1861531 h 6858000"/>
              <a:gd name="connsiteX107" fmla="*/ 270066 w 1485190"/>
              <a:gd name="connsiteY107" fmla="*/ 1732919 h 6858000"/>
              <a:gd name="connsiteX108" fmla="*/ 242377 w 1485190"/>
              <a:gd name="connsiteY108" fmla="*/ 1663540 h 6858000"/>
              <a:gd name="connsiteX109" fmla="*/ 241503 w 1485190"/>
              <a:gd name="connsiteY109" fmla="*/ 1615777 h 6858000"/>
              <a:gd name="connsiteX110" fmla="*/ 222298 w 1485190"/>
              <a:gd name="connsiteY110" fmla="*/ 1563678 h 6858000"/>
              <a:gd name="connsiteX111" fmla="*/ 235378 w 1485190"/>
              <a:gd name="connsiteY111" fmla="*/ 1519474 h 6858000"/>
              <a:gd name="connsiteX112" fmla="*/ 228120 w 1485190"/>
              <a:gd name="connsiteY112" fmla="*/ 1477995 h 6858000"/>
              <a:gd name="connsiteX113" fmla="*/ 214205 w 1485190"/>
              <a:gd name="connsiteY113" fmla="*/ 1373769 h 6858000"/>
              <a:gd name="connsiteX114" fmla="*/ 222512 w 1485190"/>
              <a:gd name="connsiteY114" fmla="*/ 1307086 h 6858000"/>
              <a:gd name="connsiteX115" fmla="*/ 223700 w 1485190"/>
              <a:gd name="connsiteY115" fmla="*/ 1189033 h 6858000"/>
              <a:gd name="connsiteX116" fmla="*/ 228385 w 1485190"/>
              <a:gd name="connsiteY116" fmla="*/ 1168288 h 6858000"/>
              <a:gd name="connsiteX117" fmla="*/ 220667 w 1485190"/>
              <a:gd name="connsiteY117" fmla="*/ 1142577 h 6858000"/>
              <a:gd name="connsiteX118" fmla="*/ 209973 w 1485190"/>
              <a:gd name="connsiteY118" fmla="*/ 1088484 h 6858000"/>
              <a:gd name="connsiteX119" fmla="*/ 198709 w 1485190"/>
              <a:gd name="connsiteY119" fmla="*/ 1016103 h 6858000"/>
              <a:gd name="connsiteX120" fmla="*/ 200165 w 1485190"/>
              <a:gd name="connsiteY120" fmla="*/ 932283 h 6858000"/>
              <a:gd name="connsiteX121" fmla="*/ 202401 w 1485190"/>
              <a:gd name="connsiteY121" fmla="*/ 915925 h 6858000"/>
              <a:gd name="connsiteX122" fmla="*/ 195030 w 1485190"/>
              <a:gd name="connsiteY122" fmla="*/ 896999 h 6858000"/>
              <a:gd name="connsiteX123" fmla="*/ 164438 w 1485190"/>
              <a:gd name="connsiteY123" fmla="*/ 821517 h 6858000"/>
              <a:gd name="connsiteX124" fmla="*/ 143388 w 1485190"/>
              <a:gd name="connsiteY124" fmla="*/ 751353 h 6858000"/>
              <a:gd name="connsiteX125" fmla="*/ 142946 w 1485190"/>
              <a:gd name="connsiteY125" fmla="*/ 721230 h 6858000"/>
              <a:gd name="connsiteX126" fmla="*/ 128617 w 1485190"/>
              <a:gd name="connsiteY126" fmla="*/ 681659 h 6858000"/>
              <a:gd name="connsiteX127" fmla="*/ 114036 w 1485190"/>
              <a:gd name="connsiteY127" fmla="*/ 635218 h 6858000"/>
              <a:gd name="connsiteX128" fmla="*/ 119047 w 1485190"/>
              <a:gd name="connsiteY128" fmla="*/ 613763 h 6858000"/>
              <a:gd name="connsiteX129" fmla="*/ 104989 w 1485190"/>
              <a:gd name="connsiteY129" fmla="*/ 598582 h 6858000"/>
              <a:gd name="connsiteX130" fmla="*/ 104670 w 1485190"/>
              <a:gd name="connsiteY130" fmla="*/ 576846 h 6858000"/>
              <a:gd name="connsiteX131" fmla="*/ 84296 w 1485190"/>
              <a:gd name="connsiteY131" fmla="*/ 530055 h 6858000"/>
              <a:gd name="connsiteX132" fmla="*/ 83544 w 1485190"/>
              <a:gd name="connsiteY132" fmla="*/ 465389 h 6858000"/>
              <a:gd name="connsiteX133" fmla="*/ 66467 w 1485190"/>
              <a:gd name="connsiteY133" fmla="*/ 424699 h 6858000"/>
              <a:gd name="connsiteX134" fmla="*/ 66842 w 1485190"/>
              <a:gd name="connsiteY134" fmla="*/ 404917 h 6858000"/>
              <a:gd name="connsiteX135" fmla="*/ 46799 w 1485190"/>
              <a:gd name="connsiteY135" fmla="*/ 367211 h 6858000"/>
              <a:gd name="connsiteX136" fmla="*/ 13103 w 1485190"/>
              <a:gd name="connsiteY136" fmla="*/ 268519 h 6858000"/>
              <a:gd name="connsiteX137" fmla="*/ 586 w 1485190"/>
              <a:gd name="connsiteY137" fmla="*/ 160886 h 6858000"/>
              <a:gd name="connsiteX138" fmla="*/ 198854 w 1485190"/>
              <a:gd name="connsiteY138" fmla="*/ 55288 h 6858000"/>
              <a:gd name="connsiteX139" fmla="*/ 158408 w 1485190"/>
              <a:gd name="connsiteY139" fmla="*/ 0 h 6858000"/>
              <a:gd name="connsiteX0" fmla="*/ 145305 w 1472087"/>
              <a:gd name="connsiteY0" fmla="*/ 0 h 6858000"/>
              <a:gd name="connsiteX1" fmla="*/ 1472087 w 1472087"/>
              <a:gd name="connsiteY1" fmla="*/ 0 h 6858000"/>
              <a:gd name="connsiteX2" fmla="*/ 1472087 w 1472087"/>
              <a:gd name="connsiteY2" fmla="*/ 6858000 h 6858000"/>
              <a:gd name="connsiteX3" fmla="*/ 208781 w 1472087"/>
              <a:gd name="connsiteY3" fmla="*/ 6857735 h 6858000"/>
              <a:gd name="connsiteX4" fmla="*/ 245374 w 1472087"/>
              <a:gd name="connsiteY4" fmla="*/ 6776847 h 6858000"/>
              <a:gd name="connsiteX5" fmla="*/ 256874 w 1472087"/>
              <a:gd name="connsiteY5" fmla="*/ 6737706 h 6858000"/>
              <a:gd name="connsiteX6" fmla="*/ 281613 w 1472087"/>
              <a:gd name="connsiteY6" fmla="*/ 6691589 h 6858000"/>
              <a:gd name="connsiteX7" fmla="*/ 259170 w 1472087"/>
              <a:gd name="connsiteY7" fmla="*/ 6659970 h 6858000"/>
              <a:gd name="connsiteX8" fmla="*/ 274261 w 1472087"/>
              <a:gd name="connsiteY8" fmla="*/ 6636211 h 6858000"/>
              <a:gd name="connsiteX9" fmla="*/ 291705 w 1472087"/>
              <a:gd name="connsiteY9" fmla="*/ 6594177 h 6858000"/>
              <a:gd name="connsiteX10" fmla="*/ 305745 w 1472087"/>
              <a:gd name="connsiteY10" fmla="*/ 6557575 h 6858000"/>
              <a:gd name="connsiteX11" fmla="*/ 358702 w 1472087"/>
              <a:gd name="connsiteY11" fmla="*/ 6492130 h 6858000"/>
              <a:gd name="connsiteX12" fmla="*/ 374389 w 1472087"/>
              <a:gd name="connsiteY12" fmla="*/ 6431610 h 6858000"/>
              <a:gd name="connsiteX13" fmla="*/ 418094 w 1472087"/>
              <a:gd name="connsiteY13" fmla="*/ 6379786 h 6858000"/>
              <a:gd name="connsiteX14" fmla="*/ 401317 w 1472087"/>
              <a:gd name="connsiteY14" fmla="*/ 6334727 h 6858000"/>
              <a:gd name="connsiteX15" fmla="*/ 378732 w 1472087"/>
              <a:gd name="connsiteY15" fmla="*/ 6313295 h 6858000"/>
              <a:gd name="connsiteX16" fmla="*/ 385896 w 1472087"/>
              <a:gd name="connsiteY16" fmla="*/ 6280046 h 6858000"/>
              <a:gd name="connsiteX17" fmla="*/ 368641 w 1472087"/>
              <a:gd name="connsiteY17" fmla="*/ 6270265 h 6858000"/>
              <a:gd name="connsiteX18" fmla="*/ 395669 w 1472087"/>
              <a:gd name="connsiteY18" fmla="*/ 6252834 h 6858000"/>
              <a:gd name="connsiteX19" fmla="*/ 373661 w 1472087"/>
              <a:gd name="connsiteY19" fmla="*/ 6202459 h 6858000"/>
              <a:gd name="connsiteX20" fmla="*/ 372459 w 1472087"/>
              <a:gd name="connsiteY20" fmla="*/ 6153037 h 6858000"/>
              <a:gd name="connsiteX21" fmla="*/ 387874 w 1472087"/>
              <a:gd name="connsiteY21" fmla="*/ 6078132 h 6858000"/>
              <a:gd name="connsiteX22" fmla="*/ 375261 w 1472087"/>
              <a:gd name="connsiteY22" fmla="*/ 6028119 h 6858000"/>
              <a:gd name="connsiteX23" fmla="*/ 360490 w 1472087"/>
              <a:gd name="connsiteY23" fmla="*/ 5926735 h 6858000"/>
              <a:gd name="connsiteX24" fmla="*/ 410002 w 1472087"/>
              <a:gd name="connsiteY24" fmla="*/ 5712857 h 6858000"/>
              <a:gd name="connsiteX25" fmla="*/ 389077 w 1472087"/>
              <a:gd name="connsiteY25" fmla="*/ 5676393 h 6858000"/>
              <a:gd name="connsiteX26" fmla="*/ 428669 w 1472087"/>
              <a:gd name="connsiteY26" fmla="*/ 5563435 h 6858000"/>
              <a:gd name="connsiteX27" fmla="*/ 475799 w 1472087"/>
              <a:gd name="connsiteY27" fmla="*/ 5437125 h 6858000"/>
              <a:gd name="connsiteX28" fmla="*/ 489367 w 1472087"/>
              <a:gd name="connsiteY28" fmla="*/ 5396260 h 6858000"/>
              <a:gd name="connsiteX29" fmla="*/ 505348 w 1472087"/>
              <a:gd name="connsiteY29" fmla="*/ 5330009 h 6858000"/>
              <a:gd name="connsiteX30" fmla="*/ 538841 w 1472087"/>
              <a:gd name="connsiteY30" fmla="*/ 5273739 h 6858000"/>
              <a:gd name="connsiteX31" fmla="*/ 548440 w 1472087"/>
              <a:gd name="connsiteY31" fmla="*/ 5241779 h 6858000"/>
              <a:gd name="connsiteX32" fmla="*/ 559666 w 1472087"/>
              <a:gd name="connsiteY32" fmla="*/ 5225268 h 6858000"/>
              <a:gd name="connsiteX33" fmla="*/ 560686 w 1472087"/>
              <a:gd name="connsiteY33" fmla="*/ 5217684 h 6858000"/>
              <a:gd name="connsiteX34" fmla="*/ 568027 w 1472087"/>
              <a:gd name="connsiteY34" fmla="*/ 5193377 h 6858000"/>
              <a:gd name="connsiteX35" fmla="*/ 571330 w 1472087"/>
              <a:gd name="connsiteY35" fmla="*/ 5179288 h 6858000"/>
              <a:gd name="connsiteX36" fmla="*/ 572314 w 1472087"/>
              <a:gd name="connsiteY36" fmla="*/ 5173621 h 6858000"/>
              <a:gd name="connsiteX37" fmla="*/ 567948 w 1472087"/>
              <a:gd name="connsiteY37" fmla="*/ 5159961 h 6858000"/>
              <a:gd name="connsiteX38" fmla="*/ 574625 w 1472087"/>
              <a:gd name="connsiteY38" fmla="*/ 5144295 h 6858000"/>
              <a:gd name="connsiteX39" fmla="*/ 571558 w 1472087"/>
              <a:gd name="connsiteY39" fmla="*/ 5125185 h 6858000"/>
              <a:gd name="connsiteX40" fmla="*/ 578388 w 1472087"/>
              <a:gd name="connsiteY40" fmla="*/ 5121884 h 6858000"/>
              <a:gd name="connsiteX41" fmla="*/ 585424 w 1472087"/>
              <a:gd name="connsiteY41" fmla="*/ 5067850 h 6858000"/>
              <a:gd name="connsiteX42" fmla="*/ 588155 w 1472087"/>
              <a:gd name="connsiteY42" fmla="*/ 5060861 h 6858000"/>
              <a:gd name="connsiteX43" fmla="*/ 584859 w 1472087"/>
              <a:gd name="connsiteY43" fmla="*/ 5034192 h 6858000"/>
              <a:gd name="connsiteX44" fmla="*/ 586413 w 1472087"/>
              <a:gd name="connsiteY44" fmla="*/ 4993030 h 6858000"/>
              <a:gd name="connsiteX45" fmla="*/ 593322 w 1472087"/>
              <a:gd name="connsiteY45" fmla="*/ 4946844 h 6858000"/>
              <a:gd name="connsiteX46" fmla="*/ 589178 w 1472087"/>
              <a:gd name="connsiteY46" fmla="*/ 4932692 h 6858000"/>
              <a:gd name="connsiteX47" fmla="*/ 604581 w 1472087"/>
              <a:gd name="connsiteY47" fmla="*/ 4858827 h 6858000"/>
              <a:gd name="connsiteX48" fmla="*/ 610484 w 1472087"/>
              <a:gd name="connsiteY48" fmla="*/ 4821170 h 6858000"/>
              <a:gd name="connsiteX49" fmla="*/ 615217 w 1472087"/>
              <a:gd name="connsiteY49" fmla="*/ 4780965 h 6858000"/>
              <a:gd name="connsiteX50" fmla="*/ 616510 w 1472087"/>
              <a:gd name="connsiteY50" fmla="*/ 4750867 h 6858000"/>
              <a:gd name="connsiteX51" fmla="*/ 614317 w 1472087"/>
              <a:gd name="connsiteY51" fmla="*/ 4690749 h 6858000"/>
              <a:gd name="connsiteX52" fmla="*/ 609797 w 1472087"/>
              <a:gd name="connsiteY52" fmla="*/ 4584173 h 6858000"/>
              <a:gd name="connsiteX53" fmla="*/ 604880 w 1472087"/>
              <a:gd name="connsiteY53" fmla="*/ 4444346 h 6858000"/>
              <a:gd name="connsiteX54" fmla="*/ 601445 w 1472087"/>
              <a:gd name="connsiteY54" fmla="*/ 4375228 h 6858000"/>
              <a:gd name="connsiteX55" fmla="*/ 582098 w 1472087"/>
              <a:gd name="connsiteY55" fmla="*/ 4214165 h 6858000"/>
              <a:gd name="connsiteX56" fmla="*/ 586171 w 1472087"/>
              <a:gd name="connsiteY56" fmla="*/ 4090296 h 6858000"/>
              <a:gd name="connsiteX57" fmla="*/ 571427 w 1472087"/>
              <a:gd name="connsiteY57" fmla="*/ 4033999 h 6858000"/>
              <a:gd name="connsiteX58" fmla="*/ 572576 w 1472087"/>
              <a:gd name="connsiteY58" fmla="*/ 4031933 h 6858000"/>
              <a:gd name="connsiteX59" fmla="*/ 571152 w 1472087"/>
              <a:gd name="connsiteY59" fmla="*/ 4013953 h 6858000"/>
              <a:gd name="connsiteX60" fmla="*/ 557447 w 1472087"/>
              <a:gd name="connsiteY60" fmla="*/ 3974753 h 6858000"/>
              <a:gd name="connsiteX61" fmla="*/ 559045 w 1472087"/>
              <a:gd name="connsiteY61" fmla="*/ 3969950 h 6858000"/>
              <a:gd name="connsiteX62" fmla="*/ 552467 w 1472087"/>
              <a:gd name="connsiteY62" fmla="*/ 3933779 h 6858000"/>
              <a:gd name="connsiteX63" fmla="*/ 553798 w 1472087"/>
              <a:gd name="connsiteY63" fmla="*/ 3933093 h 6858000"/>
              <a:gd name="connsiteX64" fmla="*/ 558152 w 1472087"/>
              <a:gd name="connsiteY64" fmla="*/ 3922082 h 6858000"/>
              <a:gd name="connsiteX65" fmla="*/ 563230 w 1472087"/>
              <a:gd name="connsiteY65" fmla="*/ 3901461 h 6858000"/>
              <a:gd name="connsiteX66" fmla="*/ 585824 w 1472087"/>
              <a:gd name="connsiteY66" fmla="*/ 3813873 h 6858000"/>
              <a:gd name="connsiteX67" fmla="*/ 585249 w 1472087"/>
              <a:gd name="connsiteY67" fmla="*/ 3806161 h 6858000"/>
              <a:gd name="connsiteX68" fmla="*/ 585556 w 1472087"/>
              <a:gd name="connsiteY68" fmla="*/ 3805957 h 6858000"/>
              <a:gd name="connsiteX69" fmla="*/ 585583 w 1472087"/>
              <a:gd name="connsiteY69" fmla="*/ 3797724 h 6858000"/>
              <a:gd name="connsiteX70" fmla="*/ 584198 w 1472087"/>
              <a:gd name="connsiteY70" fmla="*/ 3792098 h 6858000"/>
              <a:gd name="connsiteX71" fmla="*/ 583082 w 1472087"/>
              <a:gd name="connsiteY71" fmla="*/ 3777135 h 6858000"/>
              <a:gd name="connsiteX72" fmla="*/ 584815 w 1472087"/>
              <a:gd name="connsiteY72" fmla="*/ 3771656 h 6858000"/>
              <a:gd name="connsiteX73" fmla="*/ 588558 w 1472087"/>
              <a:gd name="connsiteY73" fmla="*/ 3769007 h 6858000"/>
              <a:gd name="connsiteX74" fmla="*/ 588024 w 1472087"/>
              <a:gd name="connsiteY74" fmla="*/ 3767709 h 6858000"/>
              <a:gd name="connsiteX75" fmla="*/ 596720 w 1472087"/>
              <a:gd name="connsiteY75" fmla="*/ 3738082 h 6858000"/>
              <a:gd name="connsiteX76" fmla="*/ 604066 w 1472087"/>
              <a:gd name="connsiteY76" fmla="*/ 3673397 h 6858000"/>
              <a:gd name="connsiteX77" fmla="*/ 603362 w 1472087"/>
              <a:gd name="connsiteY77" fmla="*/ 3637109 h 6858000"/>
              <a:gd name="connsiteX78" fmla="*/ 606805 w 1472087"/>
              <a:gd name="connsiteY78" fmla="*/ 3536883 h 6858000"/>
              <a:gd name="connsiteX79" fmla="*/ 614343 w 1472087"/>
              <a:gd name="connsiteY79" fmla="*/ 3435652 h 6858000"/>
              <a:gd name="connsiteX80" fmla="*/ 616014 w 1472087"/>
              <a:gd name="connsiteY80" fmla="*/ 3307769 h 6858000"/>
              <a:gd name="connsiteX81" fmla="*/ 633577 w 1472087"/>
              <a:gd name="connsiteY81" fmla="*/ 3250522 h 6858000"/>
              <a:gd name="connsiteX82" fmla="*/ 634002 w 1472087"/>
              <a:gd name="connsiteY82" fmla="*/ 3229163 h 6858000"/>
              <a:gd name="connsiteX83" fmla="*/ 635825 w 1472087"/>
              <a:gd name="connsiteY83" fmla="*/ 3217217 h 6858000"/>
              <a:gd name="connsiteX84" fmla="*/ 622660 w 1472087"/>
              <a:gd name="connsiteY84" fmla="*/ 3183755 h 6858000"/>
              <a:gd name="connsiteX85" fmla="*/ 623161 w 1472087"/>
              <a:gd name="connsiteY85" fmla="*/ 3178642 h 6858000"/>
              <a:gd name="connsiteX86" fmla="*/ 610761 w 1472087"/>
              <a:gd name="connsiteY86" fmla="*/ 3158586 h 6858000"/>
              <a:gd name="connsiteX87" fmla="*/ 595946 w 1472087"/>
              <a:gd name="connsiteY87" fmla="*/ 3129034 h 6858000"/>
              <a:gd name="connsiteX88" fmla="*/ 596611 w 1472087"/>
              <a:gd name="connsiteY88" fmla="*/ 3126682 h 6858000"/>
              <a:gd name="connsiteX89" fmla="*/ 587479 w 1472087"/>
              <a:gd name="connsiteY89" fmla="*/ 3114519 h 6858000"/>
              <a:gd name="connsiteX90" fmla="*/ 574088 w 1472087"/>
              <a:gd name="connsiteY90" fmla="*/ 3106272 h 6858000"/>
              <a:gd name="connsiteX91" fmla="*/ 546818 w 1472087"/>
              <a:gd name="connsiteY91" fmla="*/ 2958185 h 6858000"/>
              <a:gd name="connsiteX92" fmla="*/ 489432 w 1472087"/>
              <a:gd name="connsiteY92" fmla="*/ 2762989 h 6858000"/>
              <a:gd name="connsiteX93" fmla="*/ 438350 w 1472087"/>
              <a:gd name="connsiteY93" fmla="*/ 2554718 h 6858000"/>
              <a:gd name="connsiteX94" fmla="*/ 418444 w 1472087"/>
              <a:gd name="connsiteY94" fmla="*/ 2485734 h 6858000"/>
              <a:gd name="connsiteX95" fmla="*/ 409167 w 1472087"/>
              <a:gd name="connsiteY95" fmla="*/ 2447068 h 6858000"/>
              <a:gd name="connsiteX96" fmla="*/ 396128 w 1472087"/>
              <a:gd name="connsiteY96" fmla="*/ 2425819 h 6858000"/>
              <a:gd name="connsiteX97" fmla="*/ 402127 w 1472087"/>
              <a:gd name="connsiteY97" fmla="*/ 2402874 h 6858000"/>
              <a:gd name="connsiteX98" fmla="*/ 404739 w 1472087"/>
              <a:gd name="connsiteY98" fmla="*/ 2381443 h 6858000"/>
              <a:gd name="connsiteX99" fmla="*/ 381068 w 1472087"/>
              <a:gd name="connsiteY99" fmla="*/ 2261920 h 6858000"/>
              <a:gd name="connsiteX100" fmla="*/ 370955 w 1472087"/>
              <a:gd name="connsiteY100" fmla="*/ 2195378 h 6858000"/>
              <a:gd name="connsiteX101" fmla="*/ 355172 w 1472087"/>
              <a:gd name="connsiteY101" fmla="*/ 2155135 h 6858000"/>
              <a:gd name="connsiteX102" fmla="*/ 352630 w 1472087"/>
              <a:gd name="connsiteY102" fmla="*/ 2118008 h 6858000"/>
              <a:gd name="connsiteX103" fmla="*/ 353623 w 1472087"/>
              <a:gd name="connsiteY103" fmla="*/ 2050531 h 6858000"/>
              <a:gd name="connsiteX104" fmla="*/ 345429 w 1472087"/>
              <a:gd name="connsiteY104" fmla="*/ 1963269 h 6858000"/>
              <a:gd name="connsiteX105" fmla="*/ 326607 w 1472087"/>
              <a:gd name="connsiteY105" fmla="*/ 1906352 h 6858000"/>
              <a:gd name="connsiteX106" fmla="*/ 303164 w 1472087"/>
              <a:gd name="connsiteY106" fmla="*/ 1861531 h 6858000"/>
              <a:gd name="connsiteX107" fmla="*/ 256963 w 1472087"/>
              <a:gd name="connsiteY107" fmla="*/ 1732919 h 6858000"/>
              <a:gd name="connsiteX108" fmla="*/ 229274 w 1472087"/>
              <a:gd name="connsiteY108" fmla="*/ 1663540 h 6858000"/>
              <a:gd name="connsiteX109" fmla="*/ 228400 w 1472087"/>
              <a:gd name="connsiteY109" fmla="*/ 1615777 h 6858000"/>
              <a:gd name="connsiteX110" fmla="*/ 209195 w 1472087"/>
              <a:gd name="connsiteY110" fmla="*/ 1563678 h 6858000"/>
              <a:gd name="connsiteX111" fmla="*/ 222275 w 1472087"/>
              <a:gd name="connsiteY111" fmla="*/ 1519474 h 6858000"/>
              <a:gd name="connsiteX112" fmla="*/ 215017 w 1472087"/>
              <a:gd name="connsiteY112" fmla="*/ 1477995 h 6858000"/>
              <a:gd name="connsiteX113" fmla="*/ 201102 w 1472087"/>
              <a:gd name="connsiteY113" fmla="*/ 1373769 h 6858000"/>
              <a:gd name="connsiteX114" fmla="*/ 209409 w 1472087"/>
              <a:gd name="connsiteY114" fmla="*/ 1307086 h 6858000"/>
              <a:gd name="connsiteX115" fmla="*/ 210597 w 1472087"/>
              <a:gd name="connsiteY115" fmla="*/ 1189033 h 6858000"/>
              <a:gd name="connsiteX116" fmla="*/ 215282 w 1472087"/>
              <a:gd name="connsiteY116" fmla="*/ 1168288 h 6858000"/>
              <a:gd name="connsiteX117" fmla="*/ 207564 w 1472087"/>
              <a:gd name="connsiteY117" fmla="*/ 1142577 h 6858000"/>
              <a:gd name="connsiteX118" fmla="*/ 196870 w 1472087"/>
              <a:gd name="connsiteY118" fmla="*/ 1088484 h 6858000"/>
              <a:gd name="connsiteX119" fmla="*/ 185606 w 1472087"/>
              <a:gd name="connsiteY119" fmla="*/ 1016103 h 6858000"/>
              <a:gd name="connsiteX120" fmla="*/ 187062 w 1472087"/>
              <a:gd name="connsiteY120" fmla="*/ 932283 h 6858000"/>
              <a:gd name="connsiteX121" fmla="*/ 189298 w 1472087"/>
              <a:gd name="connsiteY121" fmla="*/ 915925 h 6858000"/>
              <a:gd name="connsiteX122" fmla="*/ 181927 w 1472087"/>
              <a:gd name="connsiteY122" fmla="*/ 896999 h 6858000"/>
              <a:gd name="connsiteX123" fmla="*/ 151335 w 1472087"/>
              <a:gd name="connsiteY123" fmla="*/ 821517 h 6858000"/>
              <a:gd name="connsiteX124" fmla="*/ 130285 w 1472087"/>
              <a:gd name="connsiteY124" fmla="*/ 751353 h 6858000"/>
              <a:gd name="connsiteX125" fmla="*/ 129843 w 1472087"/>
              <a:gd name="connsiteY125" fmla="*/ 721230 h 6858000"/>
              <a:gd name="connsiteX126" fmla="*/ 115514 w 1472087"/>
              <a:gd name="connsiteY126" fmla="*/ 681659 h 6858000"/>
              <a:gd name="connsiteX127" fmla="*/ 100933 w 1472087"/>
              <a:gd name="connsiteY127" fmla="*/ 635218 h 6858000"/>
              <a:gd name="connsiteX128" fmla="*/ 105944 w 1472087"/>
              <a:gd name="connsiteY128" fmla="*/ 613763 h 6858000"/>
              <a:gd name="connsiteX129" fmla="*/ 91886 w 1472087"/>
              <a:gd name="connsiteY129" fmla="*/ 598582 h 6858000"/>
              <a:gd name="connsiteX130" fmla="*/ 91567 w 1472087"/>
              <a:gd name="connsiteY130" fmla="*/ 576846 h 6858000"/>
              <a:gd name="connsiteX131" fmla="*/ 71193 w 1472087"/>
              <a:gd name="connsiteY131" fmla="*/ 530055 h 6858000"/>
              <a:gd name="connsiteX132" fmla="*/ 70441 w 1472087"/>
              <a:gd name="connsiteY132" fmla="*/ 465389 h 6858000"/>
              <a:gd name="connsiteX133" fmla="*/ 53364 w 1472087"/>
              <a:gd name="connsiteY133" fmla="*/ 424699 h 6858000"/>
              <a:gd name="connsiteX134" fmla="*/ 53739 w 1472087"/>
              <a:gd name="connsiteY134" fmla="*/ 404917 h 6858000"/>
              <a:gd name="connsiteX135" fmla="*/ 33696 w 1472087"/>
              <a:gd name="connsiteY135" fmla="*/ 367211 h 6858000"/>
              <a:gd name="connsiteX136" fmla="*/ 0 w 1472087"/>
              <a:gd name="connsiteY136" fmla="*/ 268519 h 6858000"/>
              <a:gd name="connsiteX137" fmla="*/ 173467 w 1472087"/>
              <a:gd name="connsiteY137" fmla="*/ 144983 h 6858000"/>
              <a:gd name="connsiteX138" fmla="*/ 185751 w 1472087"/>
              <a:gd name="connsiteY138" fmla="*/ 55288 h 6858000"/>
              <a:gd name="connsiteX139" fmla="*/ 145305 w 1472087"/>
              <a:gd name="connsiteY139" fmla="*/ 0 h 6858000"/>
              <a:gd name="connsiteX0" fmla="*/ 112107 w 1438889"/>
              <a:gd name="connsiteY0" fmla="*/ 0 h 6858000"/>
              <a:gd name="connsiteX1" fmla="*/ 1438889 w 1438889"/>
              <a:gd name="connsiteY1" fmla="*/ 0 h 6858000"/>
              <a:gd name="connsiteX2" fmla="*/ 1438889 w 1438889"/>
              <a:gd name="connsiteY2" fmla="*/ 6858000 h 6858000"/>
              <a:gd name="connsiteX3" fmla="*/ 175583 w 1438889"/>
              <a:gd name="connsiteY3" fmla="*/ 6857735 h 6858000"/>
              <a:gd name="connsiteX4" fmla="*/ 212176 w 1438889"/>
              <a:gd name="connsiteY4" fmla="*/ 6776847 h 6858000"/>
              <a:gd name="connsiteX5" fmla="*/ 223676 w 1438889"/>
              <a:gd name="connsiteY5" fmla="*/ 6737706 h 6858000"/>
              <a:gd name="connsiteX6" fmla="*/ 248415 w 1438889"/>
              <a:gd name="connsiteY6" fmla="*/ 6691589 h 6858000"/>
              <a:gd name="connsiteX7" fmla="*/ 225972 w 1438889"/>
              <a:gd name="connsiteY7" fmla="*/ 6659970 h 6858000"/>
              <a:gd name="connsiteX8" fmla="*/ 241063 w 1438889"/>
              <a:gd name="connsiteY8" fmla="*/ 6636211 h 6858000"/>
              <a:gd name="connsiteX9" fmla="*/ 258507 w 1438889"/>
              <a:gd name="connsiteY9" fmla="*/ 6594177 h 6858000"/>
              <a:gd name="connsiteX10" fmla="*/ 272547 w 1438889"/>
              <a:gd name="connsiteY10" fmla="*/ 6557575 h 6858000"/>
              <a:gd name="connsiteX11" fmla="*/ 325504 w 1438889"/>
              <a:gd name="connsiteY11" fmla="*/ 6492130 h 6858000"/>
              <a:gd name="connsiteX12" fmla="*/ 341191 w 1438889"/>
              <a:gd name="connsiteY12" fmla="*/ 6431610 h 6858000"/>
              <a:gd name="connsiteX13" fmla="*/ 384896 w 1438889"/>
              <a:gd name="connsiteY13" fmla="*/ 6379786 h 6858000"/>
              <a:gd name="connsiteX14" fmla="*/ 368119 w 1438889"/>
              <a:gd name="connsiteY14" fmla="*/ 6334727 h 6858000"/>
              <a:gd name="connsiteX15" fmla="*/ 345534 w 1438889"/>
              <a:gd name="connsiteY15" fmla="*/ 6313295 h 6858000"/>
              <a:gd name="connsiteX16" fmla="*/ 352698 w 1438889"/>
              <a:gd name="connsiteY16" fmla="*/ 6280046 h 6858000"/>
              <a:gd name="connsiteX17" fmla="*/ 335443 w 1438889"/>
              <a:gd name="connsiteY17" fmla="*/ 6270265 h 6858000"/>
              <a:gd name="connsiteX18" fmla="*/ 362471 w 1438889"/>
              <a:gd name="connsiteY18" fmla="*/ 6252834 h 6858000"/>
              <a:gd name="connsiteX19" fmla="*/ 340463 w 1438889"/>
              <a:gd name="connsiteY19" fmla="*/ 6202459 h 6858000"/>
              <a:gd name="connsiteX20" fmla="*/ 339261 w 1438889"/>
              <a:gd name="connsiteY20" fmla="*/ 6153037 h 6858000"/>
              <a:gd name="connsiteX21" fmla="*/ 354676 w 1438889"/>
              <a:gd name="connsiteY21" fmla="*/ 6078132 h 6858000"/>
              <a:gd name="connsiteX22" fmla="*/ 342063 w 1438889"/>
              <a:gd name="connsiteY22" fmla="*/ 6028119 h 6858000"/>
              <a:gd name="connsiteX23" fmla="*/ 327292 w 1438889"/>
              <a:gd name="connsiteY23" fmla="*/ 5926735 h 6858000"/>
              <a:gd name="connsiteX24" fmla="*/ 376804 w 1438889"/>
              <a:gd name="connsiteY24" fmla="*/ 5712857 h 6858000"/>
              <a:gd name="connsiteX25" fmla="*/ 355879 w 1438889"/>
              <a:gd name="connsiteY25" fmla="*/ 5676393 h 6858000"/>
              <a:gd name="connsiteX26" fmla="*/ 395471 w 1438889"/>
              <a:gd name="connsiteY26" fmla="*/ 5563435 h 6858000"/>
              <a:gd name="connsiteX27" fmla="*/ 442601 w 1438889"/>
              <a:gd name="connsiteY27" fmla="*/ 5437125 h 6858000"/>
              <a:gd name="connsiteX28" fmla="*/ 456169 w 1438889"/>
              <a:gd name="connsiteY28" fmla="*/ 5396260 h 6858000"/>
              <a:gd name="connsiteX29" fmla="*/ 472150 w 1438889"/>
              <a:gd name="connsiteY29" fmla="*/ 5330009 h 6858000"/>
              <a:gd name="connsiteX30" fmla="*/ 505643 w 1438889"/>
              <a:gd name="connsiteY30" fmla="*/ 5273739 h 6858000"/>
              <a:gd name="connsiteX31" fmla="*/ 515242 w 1438889"/>
              <a:gd name="connsiteY31" fmla="*/ 5241779 h 6858000"/>
              <a:gd name="connsiteX32" fmla="*/ 526468 w 1438889"/>
              <a:gd name="connsiteY32" fmla="*/ 5225268 h 6858000"/>
              <a:gd name="connsiteX33" fmla="*/ 527488 w 1438889"/>
              <a:gd name="connsiteY33" fmla="*/ 5217684 h 6858000"/>
              <a:gd name="connsiteX34" fmla="*/ 534829 w 1438889"/>
              <a:gd name="connsiteY34" fmla="*/ 5193377 h 6858000"/>
              <a:gd name="connsiteX35" fmla="*/ 538132 w 1438889"/>
              <a:gd name="connsiteY35" fmla="*/ 5179288 h 6858000"/>
              <a:gd name="connsiteX36" fmla="*/ 539116 w 1438889"/>
              <a:gd name="connsiteY36" fmla="*/ 5173621 h 6858000"/>
              <a:gd name="connsiteX37" fmla="*/ 534750 w 1438889"/>
              <a:gd name="connsiteY37" fmla="*/ 5159961 h 6858000"/>
              <a:gd name="connsiteX38" fmla="*/ 541427 w 1438889"/>
              <a:gd name="connsiteY38" fmla="*/ 5144295 h 6858000"/>
              <a:gd name="connsiteX39" fmla="*/ 538360 w 1438889"/>
              <a:gd name="connsiteY39" fmla="*/ 5125185 h 6858000"/>
              <a:gd name="connsiteX40" fmla="*/ 545190 w 1438889"/>
              <a:gd name="connsiteY40" fmla="*/ 5121884 h 6858000"/>
              <a:gd name="connsiteX41" fmla="*/ 552226 w 1438889"/>
              <a:gd name="connsiteY41" fmla="*/ 5067850 h 6858000"/>
              <a:gd name="connsiteX42" fmla="*/ 554957 w 1438889"/>
              <a:gd name="connsiteY42" fmla="*/ 5060861 h 6858000"/>
              <a:gd name="connsiteX43" fmla="*/ 551661 w 1438889"/>
              <a:gd name="connsiteY43" fmla="*/ 5034192 h 6858000"/>
              <a:gd name="connsiteX44" fmla="*/ 553215 w 1438889"/>
              <a:gd name="connsiteY44" fmla="*/ 4993030 h 6858000"/>
              <a:gd name="connsiteX45" fmla="*/ 560124 w 1438889"/>
              <a:gd name="connsiteY45" fmla="*/ 4946844 h 6858000"/>
              <a:gd name="connsiteX46" fmla="*/ 555980 w 1438889"/>
              <a:gd name="connsiteY46" fmla="*/ 4932692 h 6858000"/>
              <a:gd name="connsiteX47" fmla="*/ 571383 w 1438889"/>
              <a:gd name="connsiteY47" fmla="*/ 4858827 h 6858000"/>
              <a:gd name="connsiteX48" fmla="*/ 577286 w 1438889"/>
              <a:gd name="connsiteY48" fmla="*/ 4821170 h 6858000"/>
              <a:gd name="connsiteX49" fmla="*/ 582019 w 1438889"/>
              <a:gd name="connsiteY49" fmla="*/ 4780965 h 6858000"/>
              <a:gd name="connsiteX50" fmla="*/ 583312 w 1438889"/>
              <a:gd name="connsiteY50" fmla="*/ 4750867 h 6858000"/>
              <a:gd name="connsiteX51" fmla="*/ 581119 w 1438889"/>
              <a:gd name="connsiteY51" fmla="*/ 4690749 h 6858000"/>
              <a:gd name="connsiteX52" fmla="*/ 576599 w 1438889"/>
              <a:gd name="connsiteY52" fmla="*/ 4584173 h 6858000"/>
              <a:gd name="connsiteX53" fmla="*/ 571682 w 1438889"/>
              <a:gd name="connsiteY53" fmla="*/ 4444346 h 6858000"/>
              <a:gd name="connsiteX54" fmla="*/ 568247 w 1438889"/>
              <a:gd name="connsiteY54" fmla="*/ 4375228 h 6858000"/>
              <a:gd name="connsiteX55" fmla="*/ 548900 w 1438889"/>
              <a:gd name="connsiteY55" fmla="*/ 4214165 h 6858000"/>
              <a:gd name="connsiteX56" fmla="*/ 552973 w 1438889"/>
              <a:gd name="connsiteY56" fmla="*/ 4090296 h 6858000"/>
              <a:gd name="connsiteX57" fmla="*/ 538229 w 1438889"/>
              <a:gd name="connsiteY57" fmla="*/ 4033999 h 6858000"/>
              <a:gd name="connsiteX58" fmla="*/ 539378 w 1438889"/>
              <a:gd name="connsiteY58" fmla="*/ 4031933 h 6858000"/>
              <a:gd name="connsiteX59" fmla="*/ 537954 w 1438889"/>
              <a:gd name="connsiteY59" fmla="*/ 4013953 h 6858000"/>
              <a:gd name="connsiteX60" fmla="*/ 524249 w 1438889"/>
              <a:gd name="connsiteY60" fmla="*/ 3974753 h 6858000"/>
              <a:gd name="connsiteX61" fmla="*/ 525847 w 1438889"/>
              <a:gd name="connsiteY61" fmla="*/ 3969950 h 6858000"/>
              <a:gd name="connsiteX62" fmla="*/ 519269 w 1438889"/>
              <a:gd name="connsiteY62" fmla="*/ 3933779 h 6858000"/>
              <a:gd name="connsiteX63" fmla="*/ 520600 w 1438889"/>
              <a:gd name="connsiteY63" fmla="*/ 3933093 h 6858000"/>
              <a:gd name="connsiteX64" fmla="*/ 524954 w 1438889"/>
              <a:gd name="connsiteY64" fmla="*/ 3922082 h 6858000"/>
              <a:gd name="connsiteX65" fmla="*/ 530032 w 1438889"/>
              <a:gd name="connsiteY65" fmla="*/ 3901461 h 6858000"/>
              <a:gd name="connsiteX66" fmla="*/ 552626 w 1438889"/>
              <a:gd name="connsiteY66" fmla="*/ 3813873 h 6858000"/>
              <a:gd name="connsiteX67" fmla="*/ 552051 w 1438889"/>
              <a:gd name="connsiteY67" fmla="*/ 3806161 h 6858000"/>
              <a:gd name="connsiteX68" fmla="*/ 552358 w 1438889"/>
              <a:gd name="connsiteY68" fmla="*/ 3805957 h 6858000"/>
              <a:gd name="connsiteX69" fmla="*/ 552385 w 1438889"/>
              <a:gd name="connsiteY69" fmla="*/ 3797724 h 6858000"/>
              <a:gd name="connsiteX70" fmla="*/ 551000 w 1438889"/>
              <a:gd name="connsiteY70" fmla="*/ 3792098 h 6858000"/>
              <a:gd name="connsiteX71" fmla="*/ 549884 w 1438889"/>
              <a:gd name="connsiteY71" fmla="*/ 3777135 h 6858000"/>
              <a:gd name="connsiteX72" fmla="*/ 551617 w 1438889"/>
              <a:gd name="connsiteY72" fmla="*/ 3771656 h 6858000"/>
              <a:gd name="connsiteX73" fmla="*/ 555360 w 1438889"/>
              <a:gd name="connsiteY73" fmla="*/ 3769007 h 6858000"/>
              <a:gd name="connsiteX74" fmla="*/ 554826 w 1438889"/>
              <a:gd name="connsiteY74" fmla="*/ 3767709 h 6858000"/>
              <a:gd name="connsiteX75" fmla="*/ 563522 w 1438889"/>
              <a:gd name="connsiteY75" fmla="*/ 3738082 h 6858000"/>
              <a:gd name="connsiteX76" fmla="*/ 570868 w 1438889"/>
              <a:gd name="connsiteY76" fmla="*/ 3673397 h 6858000"/>
              <a:gd name="connsiteX77" fmla="*/ 570164 w 1438889"/>
              <a:gd name="connsiteY77" fmla="*/ 3637109 h 6858000"/>
              <a:gd name="connsiteX78" fmla="*/ 573607 w 1438889"/>
              <a:gd name="connsiteY78" fmla="*/ 3536883 h 6858000"/>
              <a:gd name="connsiteX79" fmla="*/ 581145 w 1438889"/>
              <a:gd name="connsiteY79" fmla="*/ 3435652 h 6858000"/>
              <a:gd name="connsiteX80" fmla="*/ 582816 w 1438889"/>
              <a:gd name="connsiteY80" fmla="*/ 3307769 h 6858000"/>
              <a:gd name="connsiteX81" fmla="*/ 600379 w 1438889"/>
              <a:gd name="connsiteY81" fmla="*/ 3250522 h 6858000"/>
              <a:gd name="connsiteX82" fmla="*/ 600804 w 1438889"/>
              <a:gd name="connsiteY82" fmla="*/ 3229163 h 6858000"/>
              <a:gd name="connsiteX83" fmla="*/ 602627 w 1438889"/>
              <a:gd name="connsiteY83" fmla="*/ 3217217 h 6858000"/>
              <a:gd name="connsiteX84" fmla="*/ 589462 w 1438889"/>
              <a:gd name="connsiteY84" fmla="*/ 3183755 h 6858000"/>
              <a:gd name="connsiteX85" fmla="*/ 589963 w 1438889"/>
              <a:gd name="connsiteY85" fmla="*/ 3178642 h 6858000"/>
              <a:gd name="connsiteX86" fmla="*/ 577563 w 1438889"/>
              <a:gd name="connsiteY86" fmla="*/ 3158586 h 6858000"/>
              <a:gd name="connsiteX87" fmla="*/ 562748 w 1438889"/>
              <a:gd name="connsiteY87" fmla="*/ 3129034 h 6858000"/>
              <a:gd name="connsiteX88" fmla="*/ 563413 w 1438889"/>
              <a:gd name="connsiteY88" fmla="*/ 3126682 h 6858000"/>
              <a:gd name="connsiteX89" fmla="*/ 554281 w 1438889"/>
              <a:gd name="connsiteY89" fmla="*/ 3114519 h 6858000"/>
              <a:gd name="connsiteX90" fmla="*/ 540890 w 1438889"/>
              <a:gd name="connsiteY90" fmla="*/ 3106272 h 6858000"/>
              <a:gd name="connsiteX91" fmla="*/ 513620 w 1438889"/>
              <a:gd name="connsiteY91" fmla="*/ 2958185 h 6858000"/>
              <a:gd name="connsiteX92" fmla="*/ 456234 w 1438889"/>
              <a:gd name="connsiteY92" fmla="*/ 2762989 h 6858000"/>
              <a:gd name="connsiteX93" fmla="*/ 405152 w 1438889"/>
              <a:gd name="connsiteY93" fmla="*/ 2554718 h 6858000"/>
              <a:gd name="connsiteX94" fmla="*/ 385246 w 1438889"/>
              <a:gd name="connsiteY94" fmla="*/ 2485734 h 6858000"/>
              <a:gd name="connsiteX95" fmla="*/ 375969 w 1438889"/>
              <a:gd name="connsiteY95" fmla="*/ 2447068 h 6858000"/>
              <a:gd name="connsiteX96" fmla="*/ 362930 w 1438889"/>
              <a:gd name="connsiteY96" fmla="*/ 2425819 h 6858000"/>
              <a:gd name="connsiteX97" fmla="*/ 368929 w 1438889"/>
              <a:gd name="connsiteY97" fmla="*/ 2402874 h 6858000"/>
              <a:gd name="connsiteX98" fmla="*/ 371541 w 1438889"/>
              <a:gd name="connsiteY98" fmla="*/ 2381443 h 6858000"/>
              <a:gd name="connsiteX99" fmla="*/ 347870 w 1438889"/>
              <a:gd name="connsiteY99" fmla="*/ 2261920 h 6858000"/>
              <a:gd name="connsiteX100" fmla="*/ 337757 w 1438889"/>
              <a:gd name="connsiteY100" fmla="*/ 2195378 h 6858000"/>
              <a:gd name="connsiteX101" fmla="*/ 321974 w 1438889"/>
              <a:gd name="connsiteY101" fmla="*/ 2155135 h 6858000"/>
              <a:gd name="connsiteX102" fmla="*/ 319432 w 1438889"/>
              <a:gd name="connsiteY102" fmla="*/ 2118008 h 6858000"/>
              <a:gd name="connsiteX103" fmla="*/ 320425 w 1438889"/>
              <a:gd name="connsiteY103" fmla="*/ 2050531 h 6858000"/>
              <a:gd name="connsiteX104" fmla="*/ 312231 w 1438889"/>
              <a:gd name="connsiteY104" fmla="*/ 1963269 h 6858000"/>
              <a:gd name="connsiteX105" fmla="*/ 293409 w 1438889"/>
              <a:gd name="connsiteY105" fmla="*/ 1906352 h 6858000"/>
              <a:gd name="connsiteX106" fmla="*/ 269966 w 1438889"/>
              <a:gd name="connsiteY106" fmla="*/ 1861531 h 6858000"/>
              <a:gd name="connsiteX107" fmla="*/ 223765 w 1438889"/>
              <a:gd name="connsiteY107" fmla="*/ 1732919 h 6858000"/>
              <a:gd name="connsiteX108" fmla="*/ 196076 w 1438889"/>
              <a:gd name="connsiteY108" fmla="*/ 1663540 h 6858000"/>
              <a:gd name="connsiteX109" fmla="*/ 195202 w 1438889"/>
              <a:gd name="connsiteY109" fmla="*/ 1615777 h 6858000"/>
              <a:gd name="connsiteX110" fmla="*/ 175997 w 1438889"/>
              <a:gd name="connsiteY110" fmla="*/ 1563678 h 6858000"/>
              <a:gd name="connsiteX111" fmla="*/ 189077 w 1438889"/>
              <a:gd name="connsiteY111" fmla="*/ 1519474 h 6858000"/>
              <a:gd name="connsiteX112" fmla="*/ 181819 w 1438889"/>
              <a:gd name="connsiteY112" fmla="*/ 1477995 h 6858000"/>
              <a:gd name="connsiteX113" fmla="*/ 167904 w 1438889"/>
              <a:gd name="connsiteY113" fmla="*/ 1373769 h 6858000"/>
              <a:gd name="connsiteX114" fmla="*/ 176211 w 1438889"/>
              <a:gd name="connsiteY114" fmla="*/ 1307086 h 6858000"/>
              <a:gd name="connsiteX115" fmla="*/ 177399 w 1438889"/>
              <a:gd name="connsiteY115" fmla="*/ 1189033 h 6858000"/>
              <a:gd name="connsiteX116" fmla="*/ 182084 w 1438889"/>
              <a:gd name="connsiteY116" fmla="*/ 1168288 h 6858000"/>
              <a:gd name="connsiteX117" fmla="*/ 174366 w 1438889"/>
              <a:gd name="connsiteY117" fmla="*/ 1142577 h 6858000"/>
              <a:gd name="connsiteX118" fmla="*/ 163672 w 1438889"/>
              <a:gd name="connsiteY118" fmla="*/ 1088484 h 6858000"/>
              <a:gd name="connsiteX119" fmla="*/ 152408 w 1438889"/>
              <a:gd name="connsiteY119" fmla="*/ 1016103 h 6858000"/>
              <a:gd name="connsiteX120" fmla="*/ 153864 w 1438889"/>
              <a:gd name="connsiteY120" fmla="*/ 932283 h 6858000"/>
              <a:gd name="connsiteX121" fmla="*/ 156100 w 1438889"/>
              <a:gd name="connsiteY121" fmla="*/ 915925 h 6858000"/>
              <a:gd name="connsiteX122" fmla="*/ 148729 w 1438889"/>
              <a:gd name="connsiteY122" fmla="*/ 896999 h 6858000"/>
              <a:gd name="connsiteX123" fmla="*/ 118137 w 1438889"/>
              <a:gd name="connsiteY123" fmla="*/ 821517 h 6858000"/>
              <a:gd name="connsiteX124" fmla="*/ 97087 w 1438889"/>
              <a:gd name="connsiteY124" fmla="*/ 751353 h 6858000"/>
              <a:gd name="connsiteX125" fmla="*/ 96645 w 1438889"/>
              <a:gd name="connsiteY125" fmla="*/ 721230 h 6858000"/>
              <a:gd name="connsiteX126" fmla="*/ 82316 w 1438889"/>
              <a:gd name="connsiteY126" fmla="*/ 681659 h 6858000"/>
              <a:gd name="connsiteX127" fmla="*/ 67735 w 1438889"/>
              <a:gd name="connsiteY127" fmla="*/ 635218 h 6858000"/>
              <a:gd name="connsiteX128" fmla="*/ 72746 w 1438889"/>
              <a:gd name="connsiteY128" fmla="*/ 613763 h 6858000"/>
              <a:gd name="connsiteX129" fmla="*/ 58688 w 1438889"/>
              <a:gd name="connsiteY129" fmla="*/ 598582 h 6858000"/>
              <a:gd name="connsiteX130" fmla="*/ 58369 w 1438889"/>
              <a:gd name="connsiteY130" fmla="*/ 576846 h 6858000"/>
              <a:gd name="connsiteX131" fmla="*/ 37995 w 1438889"/>
              <a:gd name="connsiteY131" fmla="*/ 530055 h 6858000"/>
              <a:gd name="connsiteX132" fmla="*/ 37243 w 1438889"/>
              <a:gd name="connsiteY132" fmla="*/ 465389 h 6858000"/>
              <a:gd name="connsiteX133" fmla="*/ 20166 w 1438889"/>
              <a:gd name="connsiteY133" fmla="*/ 424699 h 6858000"/>
              <a:gd name="connsiteX134" fmla="*/ 20541 w 1438889"/>
              <a:gd name="connsiteY134" fmla="*/ 404917 h 6858000"/>
              <a:gd name="connsiteX135" fmla="*/ 498 w 1438889"/>
              <a:gd name="connsiteY135" fmla="*/ 367211 h 6858000"/>
              <a:gd name="connsiteX136" fmla="*/ 148559 w 1438889"/>
              <a:gd name="connsiteY136" fmla="*/ 212860 h 6858000"/>
              <a:gd name="connsiteX137" fmla="*/ 140269 w 1438889"/>
              <a:gd name="connsiteY137" fmla="*/ 144983 h 6858000"/>
              <a:gd name="connsiteX138" fmla="*/ 152553 w 1438889"/>
              <a:gd name="connsiteY138" fmla="*/ 55288 h 6858000"/>
              <a:gd name="connsiteX139" fmla="*/ 112107 w 1438889"/>
              <a:gd name="connsiteY139" fmla="*/ 0 h 6858000"/>
              <a:gd name="connsiteX0" fmla="*/ 92101 w 1418883"/>
              <a:gd name="connsiteY0" fmla="*/ 0 h 6858000"/>
              <a:gd name="connsiteX1" fmla="*/ 1418883 w 1418883"/>
              <a:gd name="connsiteY1" fmla="*/ 0 h 6858000"/>
              <a:gd name="connsiteX2" fmla="*/ 1418883 w 1418883"/>
              <a:gd name="connsiteY2" fmla="*/ 6858000 h 6858000"/>
              <a:gd name="connsiteX3" fmla="*/ 155577 w 1418883"/>
              <a:gd name="connsiteY3" fmla="*/ 6857735 h 6858000"/>
              <a:gd name="connsiteX4" fmla="*/ 192170 w 1418883"/>
              <a:gd name="connsiteY4" fmla="*/ 6776847 h 6858000"/>
              <a:gd name="connsiteX5" fmla="*/ 203670 w 1418883"/>
              <a:gd name="connsiteY5" fmla="*/ 6737706 h 6858000"/>
              <a:gd name="connsiteX6" fmla="*/ 228409 w 1418883"/>
              <a:gd name="connsiteY6" fmla="*/ 6691589 h 6858000"/>
              <a:gd name="connsiteX7" fmla="*/ 205966 w 1418883"/>
              <a:gd name="connsiteY7" fmla="*/ 6659970 h 6858000"/>
              <a:gd name="connsiteX8" fmla="*/ 221057 w 1418883"/>
              <a:gd name="connsiteY8" fmla="*/ 6636211 h 6858000"/>
              <a:gd name="connsiteX9" fmla="*/ 238501 w 1418883"/>
              <a:gd name="connsiteY9" fmla="*/ 6594177 h 6858000"/>
              <a:gd name="connsiteX10" fmla="*/ 252541 w 1418883"/>
              <a:gd name="connsiteY10" fmla="*/ 6557575 h 6858000"/>
              <a:gd name="connsiteX11" fmla="*/ 305498 w 1418883"/>
              <a:gd name="connsiteY11" fmla="*/ 6492130 h 6858000"/>
              <a:gd name="connsiteX12" fmla="*/ 321185 w 1418883"/>
              <a:gd name="connsiteY12" fmla="*/ 6431610 h 6858000"/>
              <a:gd name="connsiteX13" fmla="*/ 364890 w 1418883"/>
              <a:gd name="connsiteY13" fmla="*/ 6379786 h 6858000"/>
              <a:gd name="connsiteX14" fmla="*/ 348113 w 1418883"/>
              <a:gd name="connsiteY14" fmla="*/ 6334727 h 6858000"/>
              <a:gd name="connsiteX15" fmla="*/ 325528 w 1418883"/>
              <a:gd name="connsiteY15" fmla="*/ 6313295 h 6858000"/>
              <a:gd name="connsiteX16" fmla="*/ 332692 w 1418883"/>
              <a:gd name="connsiteY16" fmla="*/ 6280046 h 6858000"/>
              <a:gd name="connsiteX17" fmla="*/ 315437 w 1418883"/>
              <a:gd name="connsiteY17" fmla="*/ 6270265 h 6858000"/>
              <a:gd name="connsiteX18" fmla="*/ 342465 w 1418883"/>
              <a:gd name="connsiteY18" fmla="*/ 6252834 h 6858000"/>
              <a:gd name="connsiteX19" fmla="*/ 320457 w 1418883"/>
              <a:gd name="connsiteY19" fmla="*/ 6202459 h 6858000"/>
              <a:gd name="connsiteX20" fmla="*/ 319255 w 1418883"/>
              <a:gd name="connsiteY20" fmla="*/ 6153037 h 6858000"/>
              <a:gd name="connsiteX21" fmla="*/ 334670 w 1418883"/>
              <a:gd name="connsiteY21" fmla="*/ 6078132 h 6858000"/>
              <a:gd name="connsiteX22" fmla="*/ 322057 w 1418883"/>
              <a:gd name="connsiteY22" fmla="*/ 6028119 h 6858000"/>
              <a:gd name="connsiteX23" fmla="*/ 307286 w 1418883"/>
              <a:gd name="connsiteY23" fmla="*/ 5926735 h 6858000"/>
              <a:gd name="connsiteX24" fmla="*/ 356798 w 1418883"/>
              <a:gd name="connsiteY24" fmla="*/ 5712857 h 6858000"/>
              <a:gd name="connsiteX25" fmla="*/ 335873 w 1418883"/>
              <a:gd name="connsiteY25" fmla="*/ 5676393 h 6858000"/>
              <a:gd name="connsiteX26" fmla="*/ 375465 w 1418883"/>
              <a:gd name="connsiteY26" fmla="*/ 5563435 h 6858000"/>
              <a:gd name="connsiteX27" fmla="*/ 422595 w 1418883"/>
              <a:gd name="connsiteY27" fmla="*/ 5437125 h 6858000"/>
              <a:gd name="connsiteX28" fmla="*/ 436163 w 1418883"/>
              <a:gd name="connsiteY28" fmla="*/ 5396260 h 6858000"/>
              <a:gd name="connsiteX29" fmla="*/ 452144 w 1418883"/>
              <a:gd name="connsiteY29" fmla="*/ 5330009 h 6858000"/>
              <a:gd name="connsiteX30" fmla="*/ 485637 w 1418883"/>
              <a:gd name="connsiteY30" fmla="*/ 5273739 h 6858000"/>
              <a:gd name="connsiteX31" fmla="*/ 495236 w 1418883"/>
              <a:gd name="connsiteY31" fmla="*/ 5241779 h 6858000"/>
              <a:gd name="connsiteX32" fmla="*/ 506462 w 1418883"/>
              <a:gd name="connsiteY32" fmla="*/ 5225268 h 6858000"/>
              <a:gd name="connsiteX33" fmla="*/ 507482 w 1418883"/>
              <a:gd name="connsiteY33" fmla="*/ 5217684 h 6858000"/>
              <a:gd name="connsiteX34" fmla="*/ 514823 w 1418883"/>
              <a:gd name="connsiteY34" fmla="*/ 5193377 h 6858000"/>
              <a:gd name="connsiteX35" fmla="*/ 518126 w 1418883"/>
              <a:gd name="connsiteY35" fmla="*/ 5179288 h 6858000"/>
              <a:gd name="connsiteX36" fmla="*/ 519110 w 1418883"/>
              <a:gd name="connsiteY36" fmla="*/ 5173621 h 6858000"/>
              <a:gd name="connsiteX37" fmla="*/ 514744 w 1418883"/>
              <a:gd name="connsiteY37" fmla="*/ 5159961 h 6858000"/>
              <a:gd name="connsiteX38" fmla="*/ 521421 w 1418883"/>
              <a:gd name="connsiteY38" fmla="*/ 5144295 h 6858000"/>
              <a:gd name="connsiteX39" fmla="*/ 518354 w 1418883"/>
              <a:gd name="connsiteY39" fmla="*/ 5125185 h 6858000"/>
              <a:gd name="connsiteX40" fmla="*/ 525184 w 1418883"/>
              <a:gd name="connsiteY40" fmla="*/ 5121884 h 6858000"/>
              <a:gd name="connsiteX41" fmla="*/ 532220 w 1418883"/>
              <a:gd name="connsiteY41" fmla="*/ 5067850 h 6858000"/>
              <a:gd name="connsiteX42" fmla="*/ 534951 w 1418883"/>
              <a:gd name="connsiteY42" fmla="*/ 5060861 h 6858000"/>
              <a:gd name="connsiteX43" fmla="*/ 531655 w 1418883"/>
              <a:gd name="connsiteY43" fmla="*/ 5034192 h 6858000"/>
              <a:gd name="connsiteX44" fmla="*/ 533209 w 1418883"/>
              <a:gd name="connsiteY44" fmla="*/ 4993030 h 6858000"/>
              <a:gd name="connsiteX45" fmla="*/ 540118 w 1418883"/>
              <a:gd name="connsiteY45" fmla="*/ 4946844 h 6858000"/>
              <a:gd name="connsiteX46" fmla="*/ 535974 w 1418883"/>
              <a:gd name="connsiteY46" fmla="*/ 4932692 h 6858000"/>
              <a:gd name="connsiteX47" fmla="*/ 551377 w 1418883"/>
              <a:gd name="connsiteY47" fmla="*/ 4858827 h 6858000"/>
              <a:gd name="connsiteX48" fmla="*/ 557280 w 1418883"/>
              <a:gd name="connsiteY48" fmla="*/ 4821170 h 6858000"/>
              <a:gd name="connsiteX49" fmla="*/ 562013 w 1418883"/>
              <a:gd name="connsiteY49" fmla="*/ 4780965 h 6858000"/>
              <a:gd name="connsiteX50" fmla="*/ 563306 w 1418883"/>
              <a:gd name="connsiteY50" fmla="*/ 4750867 h 6858000"/>
              <a:gd name="connsiteX51" fmla="*/ 561113 w 1418883"/>
              <a:gd name="connsiteY51" fmla="*/ 4690749 h 6858000"/>
              <a:gd name="connsiteX52" fmla="*/ 556593 w 1418883"/>
              <a:gd name="connsiteY52" fmla="*/ 4584173 h 6858000"/>
              <a:gd name="connsiteX53" fmla="*/ 551676 w 1418883"/>
              <a:gd name="connsiteY53" fmla="*/ 4444346 h 6858000"/>
              <a:gd name="connsiteX54" fmla="*/ 548241 w 1418883"/>
              <a:gd name="connsiteY54" fmla="*/ 4375228 h 6858000"/>
              <a:gd name="connsiteX55" fmla="*/ 528894 w 1418883"/>
              <a:gd name="connsiteY55" fmla="*/ 4214165 h 6858000"/>
              <a:gd name="connsiteX56" fmla="*/ 532967 w 1418883"/>
              <a:gd name="connsiteY56" fmla="*/ 4090296 h 6858000"/>
              <a:gd name="connsiteX57" fmla="*/ 518223 w 1418883"/>
              <a:gd name="connsiteY57" fmla="*/ 4033999 h 6858000"/>
              <a:gd name="connsiteX58" fmla="*/ 519372 w 1418883"/>
              <a:gd name="connsiteY58" fmla="*/ 4031933 h 6858000"/>
              <a:gd name="connsiteX59" fmla="*/ 517948 w 1418883"/>
              <a:gd name="connsiteY59" fmla="*/ 4013953 h 6858000"/>
              <a:gd name="connsiteX60" fmla="*/ 504243 w 1418883"/>
              <a:gd name="connsiteY60" fmla="*/ 3974753 h 6858000"/>
              <a:gd name="connsiteX61" fmla="*/ 505841 w 1418883"/>
              <a:gd name="connsiteY61" fmla="*/ 3969950 h 6858000"/>
              <a:gd name="connsiteX62" fmla="*/ 499263 w 1418883"/>
              <a:gd name="connsiteY62" fmla="*/ 3933779 h 6858000"/>
              <a:gd name="connsiteX63" fmla="*/ 500594 w 1418883"/>
              <a:gd name="connsiteY63" fmla="*/ 3933093 h 6858000"/>
              <a:gd name="connsiteX64" fmla="*/ 504948 w 1418883"/>
              <a:gd name="connsiteY64" fmla="*/ 3922082 h 6858000"/>
              <a:gd name="connsiteX65" fmla="*/ 510026 w 1418883"/>
              <a:gd name="connsiteY65" fmla="*/ 3901461 h 6858000"/>
              <a:gd name="connsiteX66" fmla="*/ 532620 w 1418883"/>
              <a:gd name="connsiteY66" fmla="*/ 3813873 h 6858000"/>
              <a:gd name="connsiteX67" fmla="*/ 532045 w 1418883"/>
              <a:gd name="connsiteY67" fmla="*/ 3806161 h 6858000"/>
              <a:gd name="connsiteX68" fmla="*/ 532352 w 1418883"/>
              <a:gd name="connsiteY68" fmla="*/ 3805957 h 6858000"/>
              <a:gd name="connsiteX69" fmla="*/ 532379 w 1418883"/>
              <a:gd name="connsiteY69" fmla="*/ 3797724 h 6858000"/>
              <a:gd name="connsiteX70" fmla="*/ 530994 w 1418883"/>
              <a:gd name="connsiteY70" fmla="*/ 3792098 h 6858000"/>
              <a:gd name="connsiteX71" fmla="*/ 529878 w 1418883"/>
              <a:gd name="connsiteY71" fmla="*/ 3777135 h 6858000"/>
              <a:gd name="connsiteX72" fmla="*/ 531611 w 1418883"/>
              <a:gd name="connsiteY72" fmla="*/ 3771656 h 6858000"/>
              <a:gd name="connsiteX73" fmla="*/ 535354 w 1418883"/>
              <a:gd name="connsiteY73" fmla="*/ 3769007 h 6858000"/>
              <a:gd name="connsiteX74" fmla="*/ 534820 w 1418883"/>
              <a:gd name="connsiteY74" fmla="*/ 3767709 h 6858000"/>
              <a:gd name="connsiteX75" fmla="*/ 543516 w 1418883"/>
              <a:gd name="connsiteY75" fmla="*/ 3738082 h 6858000"/>
              <a:gd name="connsiteX76" fmla="*/ 550862 w 1418883"/>
              <a:gd name="connsiteY76" fmla="*/ 3673397 h 6858000"/>
              <a:gd name="connsiteX77" fmla="*/ 550158 w 1418883"/>
              <a:gd name="connsiteY77" fmla="*/ 3637109 h 6858000"/>
              <a:gd name="connsiteX78" fmla="*/ 553601 w 1418883"/>
              <a:gd name="connsiteY78" fmla="*/ 3536883 h 6858000"/>
              <a:gd name="connsiteX79" fmla="*/ 561139 w 1418883"/>
              <a:gd name="connsiteY79" fmla="*/ 3435652 h 6858000"/>
              <a:gd name="connsiteX80" fmla="*/ 562810 w 1418883"/>
              <a:gd name="connsiteY80" fmla="*/ 3307769 h 6858000"/>
              <a:gd name="connsiteX81" fmla="*/ 580373 w 1418883"/>
              <a:gd name="connsiteY81" fmla="*/ 3250522 h 6858000"/>
              <a:gd name="connsiteX82" fmla="*/ 580798 w 1418883"/>
              <a:gd name="connsiteY82" fmla="*/ 3229163 h 6858000"/>
              <a:gd name="connsiteX83" fmla="*/ 582621 w 1418883"/>
              <a:gd name="connsiteY83" fmla="*/ 3217217 h 6858000"/>
              <a:gd name="connsiteX84" fmla="*/ 569456 w 1418883"/>
              <a:gd name="connsiteY84" fmla="*/ 3183755 h 6858000"/>
              <a:gd name="connsiteX85" fmla="*/ 569957 w 1418883"/>
              <a:gd name="connsiteY85" fmla="*/ 3178642 h 6858000"/>
              <a:gd name="connsiteX86" fmla="*/ 557557 w 1418883"/>
              <a:gd name="connsiteY86" fmla="*/ 3158586 h 6858000"/>
              <a:gd name="connsiteX87" fmla="*/ 542742 w 1418883"/>
              <a:gd name="connsiteY87" fmla="*/ 3129034 h 6858000"/>
              <a:gd name="connsiteX88" fmla="*/ 543407 w 1418883"/>
              <a:gd name="connsiteY88" fmla="*/ 3126682 h 6858000"/>
              <a:gd name="connsiteX89" fmla="*/ 534275 w 1418883"/>
              <a:gd name="connsiteY89" fmla="*/ 3114519 h 6858000"/>
              <a:gd name="connsiteX90" fmla="*/ 520884 w 1418883"/>
              <a:gd name="connsiteY90" fmla="*/ 3106272 h 6858000"/>
              <a:gd name="connsiteX91" fmla="*/ 493614 w 1418883"/>
              <a:gd name="connsiteY91" fmla="*/ 2958185 h 6858000"/>
              <a:gd name="connsiteX92" fmla="*/ 436228 w 1418883"/>
              <a:gd name="connsiteY92" fmla="*/ 2762989 h 6858000"/>
              <a:gd name="connsiteX93" fmla="*/ 385146 w 1418883"/>
              <a:gd name="connsiteY93" fmla="*/ 2554718 h 6858000"/>
              <a:gd name="connsiteX94" fmla="*/ 365240 w 1418883"/>
              <a:gd name="connsiteY94" fmla="*/ 2485734 h 6858000"/>
              <a:gd name="connsiteX95" fmla="*/ 355963 w 1418883"/>
              <a:gd name="connsiteY95" fmla="*/ 2447068 h 6858000"/>
              <a:gd name="connsiteX96" fmla="*/ 342924 w 1418883"/>
              <a:gd name="connsiteY96" fmla="*/ 2425819 h 6858000"/>
              <a:gd name="connsiteX97" fmla="*/ 348923 w 1418883"/>
              <a:gd name="connsiteY97" fmla="*/ 2402874 h 6858000"/>
              <a:gd name="connsiteX98" fmla="*/ 351535 w 1418883"/>
              <a:gd name="connsiteY98" fmla="*/ 2381443 h 6858000"/>
              <a:gd name="connsiteX99" fmla="*/ 327864 w 1418883"/>
              <a:gd name="connsiteY99" fmla="*/ 2261920 h 6858000"/>
              <a:gd name="connsiteX100" fmla="*/ 317751 w 1418883"/>
              <a:gd name="connsiteY100" fmla="*/ 2195378 h 6858000"/>
              <a:gd name="connsiteX101" fmla="*/ 301968 w 1418883"/>
              <a:gd name="connsiteY101" fmla="*/ 2155135 h 6858000"/>
              <a:gd name="connsiteX102" fmla="*/ 299426 w 1418883"/>
              <a:gd name="connsiteY102" fmla="*/ 2118008 h 6858000"/>
              <a:gd name="connsiteX103" fmla="*/ 300419 w 1418883"/>
              <a:gd name="connsiteY103" fmla="*/ 2050531 h 6858000"/>
              <a:gd name="connsiteX104" fmla="*/ 292225 w 1418883"/>
              <a:gd name="connsiteY104" fmla="*/ 1963269 h 6858000"/>
              <a:gd name="connsiteX105" fmla="*/ 273403 w 1418883"/>
              <a:gd name="connsiteY105" fmla="*/ 1906352 h 6858000"/>
              <a:gd name="connsiteX106" fmla="*/ 249960 w 1418883"/>
              <a:gd name="connsiteY106" fmla="*/ 1861531 h 6858000"/>
              <a:gd name="connsiteX107" fmla="*/ 203759 w 1418883"/>
              <a:gd name="connsiteY107" fmla="*/ 1732919 h 6858000"/>
              <a:gd name="connsiteX108" fmla="*/ 176070 w 1418883"/>
              <a:gd name="connsiteY108" fmla="*/ 1663540 h 6858000"/>
              <a:gd name="connsiteX109" fmla="*/ 175196 w 1418883"/>
              <a:gd name="connsiteY109" fmla="*/ 1615777 h 6858000"/>
              <a:gd name="connsiteX110" fmla="*/ 155991 w 1418883"/>
              <a:gd name="connsiteY110" fmla="*/ 1563678 h 6858000"/>
              <a:gd name="connsiteX111" fmla="*/ 169071 w 1418883"/>
              <a:gd name="connsiteY111" fmla="*/ 1519474 h 6858000"/>
              <a:gd name="connsiteX112" fmla="*/ 161813 w 1418883"/>
              <a:gd name="connsiteY112" fmla="*/ 1477995 h 6858000"/>
              <a:gd name="connsiteX113" fmla="*/ 147898 w 1418883"/>
              <a:gd name="connsiteY113" fmla="*/ 1373769 h 6858000"/>
              <a:gd name="connsiteX114" fmla="*/ 156205 w 1418883"/>
              <a:gd name="connsiteY114" fmla="*/ 1307086 h 6858000"/>
              <a:gd name="connsiteX115" fmla="*/ 157393 w 1418883"/>
              <a:gd name="connsiteY115" fmla="*/ 1189033 h 6858000"/>
              <a:gd name="connsiteX116" fmla="*/ 162078 w 1418883"/>
              <a:gd name="connsiteY116" fmla="*/ 1168288 h 6858000"/>
              <a:gd name="connsiteX117" fmla="*/ 154360 w 1418883"/>
              <a:gd name="connsiteY117" fmla="*/ 1142577 h 6858000"/>
              <a:gd name="connsiteX118" fmla="*/ 143666 w 1418883"/>
              <a:gd name="connsiteY118" fmla="*/ 1088484 h 6858000"/>
              <a:gd name="connsiteX119" fmla="*/ 132402 w 1418883"/>
              <a:gd name="connsiteY119" fmla="*/ 1016103 h 6858000"/>
              <a:gd name="connsiteX120" fmla="*/ 133858 w 1418883"/>
              <a:gd name="connsiteY120" fmla="*/ 932283 h 6858000"/>
              <a:gd name="connsiteX121" fmla="*/ 136094 w 1418883"/>
              <a:gd name="connsiteY121" fmla="*/ 915925 h 6858000"/>
              <a:gd name="connsiteX122" fmla="*/ 128723 w 1418883"/>
              <a:gd name="connsiteY122" fmla="*/ 896999 h 6858000"/>
              <a:gd name="connsiteX123" fmla="*/ 98131 w 1418883"/>
              <a:gd name="connsiteY123" fmla="*/ 821517 h 6858000"/>
              <a:gd name="connsiteX124" fmla="*/ 77081 w 1418883"/>
              <a:gd name="connsiteY124" fmla="*/ 751353 h 6858000"/>
              <a:gd name="connsiteX125" fmla="*/ 76639 w 1418883"/>
              <a:gd name="connsiteY125" fmla="*/ 721230 h 6858000"/>
              <a:gd name="connsiteX126" fmla="*/ 62310 w 1418883"/>
              <a:gd name="connsiteY126" fmla="*/ 681659 h 6858000"/>
              <a:gd name="connsiteX127" fmla="*/ 47729 w 1418883"/>
              <a:gd name="connsiteY127" fmla="*/ 635218 h 6858000"/>
              <a:gd name="connsiteX128" fmla="*/ 52740 w 1418883"/>
              <a:gd name="connsiteY128" fmla="*/ 613763 h 6858000"/>
              <a:gd name="connsiteX129" fmla="*/ 38682 w 1418883"/>
              <a:gd name="connsiteY129" fmla="*/ 598582 h 6858000"/>
              <a:gd name="connsiteX130" fmla="*/ 38363 w 1418883"/>
              <a:gd name="connsiteY130" fmla="*/ 576846 h 6858000"/>
              <a:gd name="connsiteX131" fmla="*/ 17989 w 1418883"/>
              <a:gd name="connsiteY131" fmla="*/ 530055 h 6858000"/>
              <a:gd name="connsiteX132" fmla="*/ 17237 w 1418883"/>
              <a:gd name="connsiteY132" fmla="*/ 465389 h 6858000"/>
              <a:gd name="connsiteX133" fmla="*/ 160 w 1418883"/>
              <a:gd name="connsiteY133" fmla="*/ 424699 h 6858000"/>
              <a:gd name="connsiteX134" fmla="*/ 535 w 1418883"/>
              <a:gd name="connsiteY134" fmla="*/ 404917 h 6858000"/>
              <a:gd name="connsiteX135" fmla="*/ 111526 w 1418883"/>
              <a:gd name="connsiteY135" fmla="*/ 275771 h 6858000"/>
              <a:gd name="connsiteX136" fmla="*/ 128553 w 1418883"/>
              <a:gd name="connsiteY136" fmla="*/ 212860 h 6858000"/>
              <a:gd name="connsiteX137" fmla="*/ 120263 w 1418883"/>
              <a:gd name="connsiteY137" fmla="*/ 144983 h 6858000"/>
              <a:gd name="connsiteX138" fmla="*/ 132547 w 1418883"/>
              <a:gd name="connsiteY138" fmla="*/ 55288 h 6858000"/>
              <a:gd name="connsiteX139" fmla="*/ 92101 w 1418883"/>
              <a:gd name="connsiteY139" fmla="*/ 0 h 6858000"/>
              <a:gd name="connsiteX0" fmla="*/ 91951 w 1418733"/>
              <a:gd name="connsiteY0" fmla="*/ 0 h 6858000"/>
              <a:gd name="connsiteX1" fmla="*/ 1418733 w 1418733"/>
              <a:gd name="connsiteY1" fmla="*/ 0 h 6858000"/>
              <a:gd name="connsiteX2" fmla="*/ 1418733 w 1418733"/>
              <a:gd name="connsiteY2" fmla="*/ 6858000 h 6858000"/>
              <a:gd name="connsiteX3" fmla="*/ 155427 w 1418733"/>
              <a:gd name="connsiteY3" fmla="*/ 6857735 h 6858000"/>
              <a:gd name="connsiteX4" fmla="*/ 192020 w 1418733"/>
              <a:gd name="connsiteY4" fmla="*/ 6776847 h 6858000"/>
              <a:gd name="connsiteX5" fmla="*/ 203520 w 1418733"/>
              <a:gd name="connsiteY5" fmla="*/ 6737706 h 6858000"/>
              <a:gd name="connsiteX6" fmla="*/ 228259 w 1418733"/>
              <a:gd name="connsiteY6" fmla="*/ 6691589 h 6858000"/>
              <a:gd name="connsiteX7" fmla="*/ 205816 w 1418733"/>
              <a:gd name="connsiteY7" fmla="*/ 6659970 h 6858000"/>
              <a:gd name="connsiteX8" fmla="*/ 220907 w 1418733"/>
              <a:gd name="connsiteY8" fmla="*/ 6636211 h 6858000"/>
              <a:gd name="connsiteX9" fmla="*/ 238351 w 1418733"/>
              <a:gd name="connsiteY9" fmla="*/ 6594177 h 6858000"/>
              <a:gd name="connsiteX10" fmla="*/ 252391 w 1418733"/>
              <a:gd name="connsiteY10" fmla="*/ 6557575 h 6858000"/>
              <a:gd name="connsiteX11" fmla="*/ 305348 w 1418733"/>
              <a:gd name="connsiteY11" fmla="*/ 6492130 h 6858000"/>
              <a:gd name="connsiteX12" fmla="*/ 321035 w 1418733"/>
              <a:gd name="connsiteY12" fmla="*/ 6431610 h 6858000"/>
              <a:gd name="connsiteX13" fmla="*/ 364740 w 1418733"/>
              <a:gd name="connsiteY13" fmla="*/ 6379786 h 6858000"/>
              <a:gd name="connsiteX14" fmla="*/ 347963 w 1418733"/>
              <a:gd name="connsiteY14" fmla="*/ 6334727 h 6858000"/>
              <a:gd name="connsiteX15" fmla="*/ 325378 w 1418733"/>
              <a:gd name="connsiteY15" fmla="*/ 6313295 h 6858000"/>
              <a:gd name="connsiteX16" fmla="*/ 332542 w 1418733"/>
              <a:gd name="connsiteY16" fmla="*/ 6280046 h 6858000"/>
              <a:gd name="connsiteX17" fmla="*/ 315287 w 1418733"/>
              <a:gd name="connsiteY17" fmla="*/ 6270265 h 6858000"/>
              <a:gd name="connsiteX18" fmla="*/ 342315 w 1418733"/>
              <a:gd name="connsiteY18" fmla="*/ 6252834 h 6858000"/>
              <a:gd name="connsiteX19" fmla="*/ 320307 w 1418733"/>
              <a:gd name="connsiteY19" fmla="*/ 6202459 h 6858000"/>
              <a:gd name="connsiteX20" fmla="*/ 319105 w 1418733"/>
              <a:gd name="connsiteY20" fmla="*/ 6153037 h 6858000"/>
              <a:gd name="connsiteX21" fmla="*/ 334520 w 1418733"/>
              <a:gd name="connsiteY21" fmla="*/ 6078132 h 6858000"/>
              <a:gd name="connsiteX22" fmla="*/ 321907 w 1418733"/>
              <a:gd name="connsiteY22" fmla="*/ 6028119 h 6858000"/>
              <a:gd name="connsiteX23" fmla="*/ 307136 w 1418733"/>
              <a:gd name="connsiteY23" fmla="*/ 5926735 h 6858000"/>
              <a:gd name="connsiteX24" fmla="*/ 356648 w 1418733"/>
              <a:gd name="connsiteY24" fmla="*/ 5712857 h 6858000"/>
              <a:gd name="connsiteX25" fmla="*/ 335723 w 1418733"/>
              <a:gd name="connsiteY25" fmla="*/ 5676393 h 6858000"/>
              <a:gd name="connsiteX26" fmla="*/ 375315 w 1418733"/>
              <a:gd name="connsiteY26" fmla="*/ 5563435 h 6858000"/>
              <a:gd name="connsiteX27" fmla="*/ 422445 w 1418733"/>
              <a:gd name="connsiteY27" fmla="*/ 5437125 h 6858000"/>
              <a:gd name="connsiteX28" fmla="*/ 436013 w 1418733"/>
              <a:gd name="connsiteY28" fmla="*/ 5396260 h 6858000"/>
              <a:gd name="connsiteX29" fmla="*/ 451994 w 1418733"/>
              <a:gd name="connsiteY29" fmla="*/ 5330009 h 6858000"/>
              <a:gd name="connsiteX30" fmla="*/ 485487 w 1418733"/>
              <a:gd name="connsiteY30" fmla="*/ 5273739 h 6858000"/>
              <a:gd name="connsiteX31" fmla="*/ 495086 w 1418733"/>
              <a:gd name="connsiteY31" fmla="*/ 5241779 h 6858000"/>
              <a:gd name="connsiteX32" fmla="*/ 506312 w 1418733"/>
              <a:gd name="connsiteY32" fmla="*/ 5225268 h 6858000"/>
              <a:gd name="connsiteX33" fmla="*/ 507332 w 1418733"/>
              <a:gd name="connsiteY33" fmla="*/ 5217684 h 6858000"/>
              <a:gd name="connsiteX34" fmla="*/ 514673 w 1418733"/>
              <a:gd name="connsiteY34" fmla="*/ 5193377 h 6858000"/>
              <a:gd name="connsiteX35" fmla="*/ 517976 w 1418733"/>
              <a:gd name="connsiteY35" fmla="*/ 5179288 h 6858000"/>
              <a:gd name="connsiteX36" fmla="*/ 518960 w 1418733"/>
              <a:gd name="connsiteY36" fmla="*/ 5173621 h 6858000"/>
              <a:gd name="connsiteX37" fmla="*/ 514594 w 1418733"/>
              <a:gd name="connsiteY37" fmla="*/ 5159961 h 6858000"/>
              <a:gd name="connsiteX38" fmla="*/ 521271 w 1418733"/>
              <a:gd name="connsiteY38" fmla="*/ 5144295 h 6858000"/>
              <a:gd name="connsiteX39" fmla="*/ 518204 w 1418733"/>
              <a:gd name="connsiteY39" fmla="*/ 5125185 h 6858000"/>
              <a:gd name="connsiteX40" fmla="*/ 525034 w 1418733"/>
              <a:gd name="connsiteY40" fmla="*/ 5121884 h 6858000"/>
              <a:gd name="connsiteX41" fmla="*/ 532070 w 1418733"/>
              <a:gd name="connsiteY41" fmla="*/ 5067850 h 6858000"/>
              <a:gd name="connsiteX42" fmla="*/ 534801 w 1418733"/>
              <a:gd name="connsiteY42" fmla="*/ 5060861 h 6858000"/>
              <a:gd name="connsiteX43" fmla="*/ 531505 w 1418733"/>
              <a:gd name="connsiteY43" fmla="*/ 5034192 h 6858000"/>
              <a:gd name="connsiteX44" fmla="*/ 533059 w 1418733"/>
              <a:gd name="connsiteY44" fmla="*/ 4993030 h 6858000"/>
              <a:gd name="connsiteX45" fmla="*/ 539968 w 1418733"/>
              <a:gd name="connsiteY45" fmla="*/ 4946844 h 6858000"/>
              <a:gd name="connsiteX46" fmla="*/ 535824 w 1418733"/>
              <a:gd name="connsiteY46" fmla="*/ 4932692 h 6858000"/>
              <a:gd name="connsiteX47" fmla="*/ 551227 w 1418733"/>
              <a:gd name="connsiteY47" fmla="*/ 4858827 h 6858000"/>
              <a:gd name="connsiteX48" fmla="*/ 557130 w 1418733"/>
              <a:gd name="connsiteY48" fmla="*/ 4821170 h 6858000"/>
              <a:gd name="connsiteX49" fmla="*/ 561863 w 1418733"/>
              <a:gd name="connsiteY49" fmla="*/ 4780965 h 6858000"/>
              <a:gd name="connsiteX50" fmla="*/ 563156 w 1418733"/>
              <a:gd name="connsiteY50" fmla="*/ 4750867 h 6858000"/>
              <a:gd name="connsiteX51" fmla="*/ 560963 w 1418733"/>
              <a:gd name="connsiteY51" fmla="*/ 4690749 h 6858000"/>
              <a:gd name="connsiteX52" fmla="*/ 556443 w 1418733"/>
              <a:gd name="connsiteY52" fmla="*/ 4584173 h 6858000"/>
              <a:gd name="connsiteX53" fmla="*/ 551526 w 1418733"/>
              <a:gd name="connsiteY53" fmla="*/ 4444346 h 6858000"/>
              <a:gd name="connsiteX54" fmla="*/ 548091 w 1418733"/>
              <a:gd name="connsiteY54" fmla="*/ 4375228 h 6858000"/>
              <a:gd name="connsiteX55" fmla="*/ 528744 w 1418733"/>
              <a:gd name="connsiteY55" fmla="*/ 4214165 h 6858000"/>
              <a:gd name="connsiteX56" fmla="*/ 532817 w 1418733"/>
              <a:gd name="connsiteY56" fmla="*/ 4090296 h 6858000"/>
              <a:gd name="connsiteX57" fmla="*/ 518073 w 1418733"/>
              <a:gd name="connsiteY57" fmla="*/ 4033999 h 6858000"/>
              <a:gd name="connsiteX58" fmla="*/ 519222 w 1418733"/>
              <a:gd name="connsiteY58" fmla="*/ 4031933 h 6858000"/>
              <a:gd name="connsiteX59" fmla="*/ 517798 w 1418733"/>
              <a:gd name="connsiteY59" fmla="*/ 4013953 h 6858000"/>
              <a:gd name="connsiteX60" fmla="*/ 504093 w 1418733"/>
              <a:gd name="connsiteY60" fmla="*/ 3974753 h 6858000"/>
              <a:gd name="connsiteX61" fmla="*/ 505691 w 1418733"/>
              <a:gd name="connsiteY61" fmla="*/ 3969950 h 6858000"/>
              <a:gd name="connsiteX62" fmla="*/ 499113 w 1418733"/>
              <a:gd name="connsiteY62" fmla="*/ 3933779 h 6858000"/>
              <a:gd name="connsiteX63" fmla="*/ 500444 w 1418733"/>
              <a:gd name="connsiteY63" fmla="*/ 3933093 h 6858000"/>
              <a:gd name="connsiteX64" fmla="*/ 504798 w 1418733"/>
              <a:gd name="connsiteY64" fmla="*/ 3922082 h 6858000"/>
              <a:gd name="connsiteX65" fmla="*/ 509876 w 1418733"/>
              <a:gd name="connsiteY65" fmla="*/ 3901461 h 6858000"/>
              <a:gd name="connsiteX66" fmla="*/ 532470 w 1418733"/>
              <a:gd name="connsiteY66" fmla="*/ 3813873 h 6858000"/>
              <a:gd name="connsiteX67" fmla="*/ 531895 w 1418733"/>
              <a:gd name="connsiteY67" fmla="*/ 3806161 h 6858000"/>
              <a:gd name="connsiteX68" fmla="*/ 532202 w 1418733"/>
              <a:gd name="connsiteY68" fmla="*/ 3805957 h 6858000"/>
              <a:gd name="connsiteX69" fmla="*/ 532229 w 1418733"/>
              <a:gd name="connsiteY69" fmla="*/ 3797724 h 6858000"/>
              <a:gd name="connsiteX70" fmla="*/ 530844 w 1418733"/>
              <a:gd name="connsiteY70" fmla="*/ 3792098 h 6858000"/>
              <a:gd name="connsiteX71" fmla="*/ 529728 w 1418733"/>
              <a:gd name="connsiteY71" fmla="*/ 3777135 h 6858000"/>
              <a:gd name="connsiteX72" fmla="*/ 531461 w 1418733"/>
              <a:gd name="connsiteY72" fmla="*/ 3771656 h 6858000"/>
              <a:gd name="connsiteX73" fmla="*/ 535204 w 1418733"/>
              <a:gd name="connsiteY73" fmla="*/ 3769007 h 6858000"/>
              <a:gd name="connsiteX74" fmla="*/ 534670 w 1418733"/>
              <a:gd name="connsiteY74" fmla="*/ 3767709 h 6858000"/>
              <a:gd name="connsiteX75" fmla="*/ 543366 w 1418733"/>
              <a:gd name="connsiteY75" fmla="*/ 3738082 h 6858000"/>
              <a:gd name="connsiteX76" fmla="*/ 550712 w 1418733"/>
              <a:gd name="connsiteY76" fmla="*/ 3673397 h 6858000"/>
              <a:gd name="connsiteX77" fmla="*/ 550008 w 1418733"/>
              <a:gd name="connsiteY77" fmla="*/ 3637109 h 6858000"/>
              <a:gd name="connsiteX78" fmla="*/ 553451 w 1418733"/>
              <a:gd name="connsiteY78" fmla="*/ 3536883 h 6858000"/>
              <a:gd name="connsiteX79" fmla="*/ 560989 w 1418733"/>
              <a:gd name="connsiteY79" fmla="*/ 3435652 h 6858000"/>
              <a:gd name="connsiteX80" fmla="*/ 562660 w 1418733"/>
              <a:gd name="connsiteY80" fmla="*/ 3307769 h 6858000"/>
              <a:gd name="connsiteX81" fmla="*/ 580223 w 1418733"/>
              <a:gd name="connsiteY81" fmla="*/ 3250522 h 6858000"/>
              <a:gd name="connsiteX82" fmla="*/ 580648 w 1418733"/>
              <a:gd name="connsiteY82" fmla="*/ 3229163 h 6858000"/>
              <a:gd name="connsiteX83" fmla="*/ 582471 w 1418733"/>
              <a:gd name="connsiteY83" fmla="*/ 3217217 h 6858000"/>
              <a:gd name="connsiteX84" fmla="*/ 569306 w 1418733"/>
              <a:gd name="connsiteY84" fmla="*/ 3183755 h 6858000"/>
              <a:gd name="connsiteX85" fmla="*/ 569807 w 1418733"/>
              <a:gd name="connsiteY85" fmla="*/ 3178642 h 6858000"/>
              <a:gd name="connsiteX86" fmla="*/ 557407 w 1418733"/>
              <a:gd name="connsiteY86" fmla="*/ 3158586 h 6858000"/>
              <a:gd name="connsiteX87" fmla="*/ 542592 w 1418733"/>
              <a:gd name="connsiteY87" fmla="*/ 3129034 h 6858000"/>
              <a:gd name="connsiteX88" fmla="*/ 543257 w 1418733"/>
              <a:gd name="connsiteY88" fmla="*/ 3126682 h 6858000"/>
              <a:gd name="connsiteX89" fmla="*/ 534125 w 1418733"/>
              <a:gd name="connsiteY89" fmla="*/ 3114519 h 6858000"/>
              <a:gd name="connsiteX90" fmla="*/ 520734 w 1418733"/>
              <a:gd name="connsiteY90" fmla="*/ 3106272 h 6858000"/>
              <a:gd name="connsiteX91" fmla="*/ 493464 w 1418733"/>
              <a:gd name="connsiteY91" fmla="*/ 2958185 h 6858000"/>
              <a:gd name="connsiteX92" fmla="*/ 436078 w 1418733"/>
              <a:gd name="connsiteY92" fmla="*/ 2762989 h 6858000"/>
              <a:gd name="connsiteX93" fmla="*/ 384996 w 1418733"/>
              <a:gd name="connsiteY93" fmla="*/ 2554718 h 6858000"/>
              <a:gd name="connsiteX94" fmla="*/ 365090 w 1418733"/>
              <a:gd name="connsiteY94" fmla="*/ 2485734 h 6858000"/>
              <a:gd name="connsiteX95" fmla="*/ 355813 w 1418733"/>
              <a:gd name="connsiteY95" fmla="*/ 2447068 h 6858000"/>
              <a:gd name="connsiteX96" fmla="*/ 342774 w 1418733"/>
              <a:gd name="connsiteY96" fmla="*/ 2425819 h 6858000"/>
              <a:gd name="connsiteX97" fmla="*/ 348773 w 1418733"/>
              <a:gd name="connsiteY97" fmla="*/ 2402874 h 6858000"/>
              <a:gd name="connsiteX98" fmla="*/ 351385 w 1418733"/>
              <a:gd name="connsiteY98" fmla="*/ 2381443 h 6858000"/>
              <a:gd name="connsiteX99" fmla="*/ 327714 w 1418733"/>
              <a:gd name="connsiteY99" fmla="*/ 2261920 h 6858000"/>
              <a:gd name="connsiteX100" fmla="*/ 317601 w 1418733"/>
              <a:gd name="connsiteY100" fmla="*/ 2195378 h 6858000"/>
              <a:gd name="connsiteX101" fmla="*/ 301818 w 1418733"/>
              <a:gd name="connsiteY101" fmla="*/ 2155135 h 6858000"/>
              <a:gd name="connsiteX102" fmla="*/ 299276 w 1418733"/>
              <a:gd name="connsiteY102" fmla="*/ 2118008 h 6858000"/>
              <a:gd name="connsiteX103" fmla="*/ 300269 w 1418733"/>
              <a:gd name="connsiteY103" fmla="*/ 2050531 h 6858000"/>
              <a:gd name="connsiteX104" fmla="*/ 292075 w 1418733"/>
              <a:gd name="connsiteY104" fmla="*/ 1963269 h 6858000"/>
              <a:gd name="connsiteX105" fmla="*/ 273253 w 1418733"/>
              <a:gd name="connsiteY105" fmla="*/ 1906352 h 6858000"/>
              <a:gd name="connsiteX106" fmla="*/ 249810 w 1418733"/>
              <a:gd name="connsiteY106" fmla="*/ 1861531 h 6858000"/>
              <a:gd name="connsiteX107" fmla="*/ 203609 w 1418733"/>
              <a:gd name="connsiteY107" fmla="*/ 1732919 h 6858000"/>
              <a:gd name="connsiteX108" fmla="*/ 175920 w 1418733"/>
              <a:gd name="connsiteY108" fmla="*/ 1663540 h 6858000"/>
              <a:gd name="connsiteX109" fmla="*/ 175046 w 1418733"/>
              <a:gd name="connsiteY109" fmla="*/ 1615777 h 6858000"/>
              <a:gd name="connsiteX110" fmla="*/ 155841 w 1418733"/>
              <a:gd name="connsiteY110" fmla="*/ 1563678 h 6858000"/>
              <a:gd name="connsiteX111" fmla="*/ 168921 w 1418733"/>
              <a:gd name="connsiteY111" fmla="*/ 1519474 h 6858000"/>
              <a:gd name="connsiteX112" fmla="*/ 161663 w 1418733"/>
              <a:gd name="connsiteY112" fmla="*/ 1477995 h 6858000"/>
              <a:gd name="connsiteX113" fmla="*/ 147748 w 1418733"/>
              <a:gd name="connsiteY113" fmla="*/ 1373769 h 6858000"/>
              <a:gd name="connsiteX114" fmla="*/ 156055 w 1418733"/>
              <a:gd name="connsiteY114" fmla="*/ 1307086 h 6858000"/>
              <a:gd name="connsiteX115" fmla="*/ 157243 w 1418733"/>
              <a:gd name="connsiteY115" fmla="*/ 1189033 h 6858000"/>
              <a:gd name="connsiteX116" fmla="*/ 161928 w 1418733"/>
              <a:gd name="connsiteY116" fmla="*/ 1168288 h 6858000"/>
              <a:gd name="connsiteX117" fmla="*/ 154210 w 1418733"/>
              <a:gd name="connsiteY117" fmla="*/ 1142577 h 6858000"/>
              <a:gd name="connsiteX118" fmla="*/ 143516 w 1418733"/>
              <a:gd name="connsiteY118" fmla="*/ 1088484 h 6858000"/>
              <a:gd name="connsiteX119" fmla="*/ 132252 w 1418733"/>
              <a:gd name="connsiteY119" fmla="*/ 1016103 h 6858000"/>
              <a:gd name="connsiteX120" fmla="*/ 133708 w 1418733"/>
              <a:gd name="connsiteY120" fmla="*/ 932283 h 6858000"/>
              <a:gd name="connsiteX121" fmla="*/ 135944 w 1418733"/>
              <a:gd name="connsiteY121" fmla="*/ 915925 h 6858000"/>
              <a:gd name="connsiteX122" fmla="*/ 128573 w 1418733"/>
              <a:gd name="connsiteY122" fmla="*/ 896999 h 6858000"/>
              <a:gd name="connsiteX123" fmla="*/ 97981 w 1418733"/>
              <a:gd name="connsiteY123" fmla="*/ 821517 h 6858000"/>
              <a:gd name="connsiteX124" fmla="*/ 76931 w 1418733"/>
              <a:gd name="connsiteY124" fmla="*/ 751353 h 6858000"/>
              <a:gd name="connsiteX125" fmla="*/ 76489 w 1418733"/>
              <a:gd name="connsiteY125" fmla="*/ 721230 h 6858000"/>
              <a:gd name="connsiteX126" fmla="*/ 62160 w 1418733"/>
              <a:gd name="connsiteY126" fmla="*/ 681659 h 6858000"/>
              <a:gd name="connsiteX127" fmla="*/ 47579 w 1418733"/>
              <a:gd name="connsiteY127" fmla="*/ 635218 h 6858000"/>
              <a:gd name="connsiteX128" fmla="*/ 52590 w 1418733"/>
              <a:gd name="connsiteY128" fmla="*/ 613763 h 6858000"/>
              <a:gd name="connsiteX129" fmla="*/ 38532 w 1418733"/>
              <a:gd name="connsiteY129" fmla="*/ 598582 h 6858000"/>
              <a:gd name="connsiteX130" fmla="*/ 38213 w 1418733"/>
              <a:gd name="connsiteY130" fmla="*/ 576846 h 6858000"/>
              <a:gd name="connsiteX131" fmla="*/ 17839 w 1418733"/>
              <a:gd name="connsiteY131" fmla="*/ 530055 h 6858000"/>
              <a:gd name="connsiteX132" fmla="*/ 17087 w 1418733"/>
              <a:gd name="connsiteY132" fmla="*/ 465389 h 6858000"/>
              <a:gd name="connsiteX133" fmla="*/ 10 w 1418733"/>
              <a:gd name="connsiteY133" fmla="*/ 424699 h 6858000"/>
              <a:gd name="connsiteX134" fmla="*/ 127193 w 1418733"/>
              <a:gd name="connsiteY134" fmla="*/ 309501 h 6858000"/>
              <a:gd name="connsiteX135" fmla="*/ 111376 w 1418733"/>
              <a:gd name="connsiteY135" fmla="*/ 275771 h 6858000"/>
              <a:gd name="connsiteX136" fmla="*/ 128403 w 1418733"/>
              <a:gd name="connsiteY136" fmla="*/ 212860 h 6858000"/>
              <a:gd name="connsiteX137" fmla="*/ 120113 w 1418733"/>
              <a:gd name="connsiteY137" fmla="*/ 144983 h 6858000"/>
              <a:gd name="connsiteX138" fmla="*/ 132397 w 1418733"/>
              <a:gd name="connsiteY138" fmla="*/ 55288 h 6858000"/>
              <a:gd name="connsiteX139" fmla="*/ 91951 w 1418733"/>
              <a:gd name="connsiteY139" fmla="*/ 0 h 6858000"/>
              <a:gd name="connsiteX0" fmla="*/ 76413 w 1403195"/>
              <a:gd name="connsiteY0" fmla="*/ 0 h 6858000"/>
              <a:gd name="connsiteX1" fmla="*/ 1403195 w 1403195"/>
              <a:gd name="connsiteY1" fmla="*/ 0 h 6858000"/>
              <a:gd name="connsiteX2" fmla="*/ 1403195 w 1403195"/>
              <a:gd name="connsiteY2" fmla="*/ 6858000 h 6858000"/>
              <a:gd name="connsiteX3" fmla="*/ 139889 w 1403195"/>
              <a:gd name="connsiteY3" fmla="*/ 6857735 h 6858000"/>
              <a:gd name="connsiteX4" fmla="*/ 176482 w 1403195"/>
              <a:gd name="connsiteY4" fmla="*/ 6776847 h 6858000"/>
              <a:gd name="connsiteX5" fmla="*/ 187982 w 1403195"/>
              <a:gd name="connsiteY5" fmla="*/ 6737706 h 6858000"/>
              <a:gd name="connsiteX6" fmla="*/ 212721 w 1403195"/>
              <a:gd name="connsiteY6" fmla="*/ 6691589 h 6858000"/>
              <a:gd name="connsiteX7" fmla="*/ 190278 w 1403195"/>
              <a:gd name="connsiteY7" fmla="*/ 6659970 h 6858000"/>
              <a:gd name="connsiteX8" fmla="*/ 205369 w 1403195"/>
              <a:gd name="connsiteY8" fmla="*/ 6636211 h 6858000"/>
              <a:gd name="connsiteX9" fmla="*/ 222813 w 1403195"/>
              <a:gd name="connsiteY9" fmla="*/ 6594177 h 6858000"/>
              <a:gd name="connsiteX10" fmla="*/ 236853 w 1403195"/>
              <a:gd name="connsiteY10" fmla="*/ 6557575 h 6858000"/>
              <a:gd name="connsiteX11" fmla="*/ 289810 w 1403195"/>
              <a:gd name="connsiteY11" fmla="*/ 6492130 h 6858000"/>
              <a:gd name="connsiteX12" fmla="*/ 305497 w 1403195"/>
              <a:gd name="connsiteY12" fmla="*/ 6431610 h 6858000"/>
              <a:gd name="connsiteX13" fmla="*/ 349202 w 1403195"/>
              <a:gd name="connsiteY13" fmla="*/ 6379786 h 6858000"/>
              <a:gd name="connsiteX14" fmla="*/ 332425 w 1403195"/>
              <a:gd name="connsiteY14" fmla="*/ 6334727 h 6858000"/>
              <a:gd name="connsiteX15" fmla="*/ 309840 w 1403195"/>
              <a:gd name="connsiteY15" fmla="*/ 6313295 h 6858000"/>
              <a:gd name="connsiteX16" fmla="*/ 317004 w 1403195"/>
              <a:gd name="connsiteY16" fmla="*/ 6280046 h 6858000"/>
              <a:gd name="connsiteX17" fmla="*/ 299749 w 1403195"/>
              <a:gd name="connsiteY17" fmla="*/ 6270265 h 6858000"/>
              <a:gd name="connsiteX18" fmla="*/ 326777 w 1403195"/>
              <a:gd name="connsiteY18" fmla="*/ 6252834 h 6858000"/>
              <a:gd name="connsiteX19" fmla="*/ 304769 w 1403195"/>
              <a:gd name="connsiteY19" fmla="*/ 6202459 h 6858000"/>
              <a:gd name="connsiteX20" fmla="*/ 303567 w 1403195"/>
              <a:gd name="connsiteY20" fmla="*/ 6153037 h 6858000"/>
              <a:gd name="connsiteX21" fmla="*/ 318982 w 1403195"/>
              <a:gd name="connsiteY21" fmla="*/ 6078132 h 6858000"/>
              <a:gd name="connsiteX22" fmla="*/ 306369 w 1403195"/>
              <a:gd name="connsiteY22" fmla="*/ 6028119 h 6858000"/>
              <a:gd name="connsiteX23" fmla="*/ 291598 w 1403195"/>
              <a:gd name="connsiteY23" fmla="*/ 5926735 h 6858000"/>
              <a:gd name="connsiteX24" fmla="*/ 341110 w 1403195"/>
              <a:gd name="connsiteY24" fmla="*/ 5712857 h 6858000"/>
              <a:gd name="connsiteX25" fmla="*/ 320185 w 1403195"/>
              <a:gd name="connsiteY25" fmla="*/ 5676393 h 6858000"/>
              <a:gd name="connsiteX26" fmla="*/ 359777 w 1403195"/>
              <a:gd name="connsiteY26" fmla="*/ 5563435 h 6858000"/>
              <a:gd name="connsiteX27" fmla="*/ 406907 w 1403195"/>
              <a:gd name="connsiteY27" fmla="*/ 5437125 h 6858000"/>
              <a:gd name="connsiteX28" fmla="*/ 420475 w 1403195"/>
              <a:gd name="connsiteY28" fmla="*/ 5396260 h 6858000"/>
              <a:gd name="connsiteX29" fmla="*/ 436456 w 1403195"/>
              <a:gd name="connsiteY29" fmla="*/ 5330009 h 6858000"/>
              <a:gd name="connsiteX30" fmla="*/ 469949 w 1403195"/>
              <a:gd name="connsiteY30" fmla="*/ 5273739 h 6858000"/>
              <a:gd name="connsiteX31" fmla="*/ 479548 w 1403195"/>
              <a:gd name="connsiteY31" fmla="*/ 5241779 h 6858000"/>
              <a:gd name="connsiteX32" fmla="*/ 490774 w 1403195"/>
              <a:gd name="connsiteY32" fmla="*/ 5225268 h 6858000"/>
              <a:gd name="connsiteX33" fmla="*/ 491794 w 1403195"/>
              <a:gd name="connsiteY33" fmla="*/ 5217684 h 6858000"/>
              <a:gd name="connsiteX34" fmla="*/ 499135 w 1403195"/>
              <a:gd name="connsiteY34" fmla="*/ 5193377 h 6858000"/>
              <a:gd name="connsiteX35" fmla="*/ 502438 w 1403195"/>
              <a:gd name="connsiteY35" fmla="*/ 5179288 h 6858000"/>
              <a:gd name="connsiteX36" fmla="*/ 503422 w 1403195"/>
              <a:gd name="connsiteY36" fmla="*/ 5173621 h 6858000"/>
              <a:gd name="connsiteX37" fmla="*/ 499056 w 1403195"/>
              <a:gd name="connsiteY37" fmla="*/ 5159961 h 6858000"/>
              <a:gd name="connsiteX38" fmla="*/ 505733 w 1403195"/>
              <a:gd name="connsiteY38" fmla="*/ 5144295 h 6858000"/>
              <a:gd name="connsiteX39" fmla="*/ 502666 w 1403195"/>
              <a:gd name="connsiteY39" fmla="*/ 5125185 h 6858000"/>
              <a:gd name="connsiteX40" fmla="*/ 509496 w 1403195"/>
              <a:gd name="connsiteY40" fmla="*/ 5121884 h 6858000"/>
              <a:gd name="connsiteX41" fmla="*/ 516532 w 1403195"/>
              <a:gd name="connsiteY41" fmla="*/ 5067850 h 6858000"/>
              <a:gd name="connsiteX42" fmla="*/ 519263 w 1403195"/>
              <a:gd name="connsiteY42" fmla="*/ 5060861 h 6858000"/>
              <a:gd name="connsiteX43" fmla="*/ 515967 w 1403195"/>
              <a:gd name="connsiteY43" fmla="*/ 5034192 h 6858000"/>
              <a:gd name="connsiteX44" fmla="*/ 517521 w 1403195"/>
              <a:gd name="connsiteY44" fmla="*/ 4993030 h 6858000"/>
              <a:gd name="connsiteX45" fmla="*/ 524430 w 1403195"/>
              <a:gd name="connsiteY45" fmla="*/ 4946844 h 6858000"/>
              <a:gd name="connsiteX46" fmla="*/ 520286 w 1403195"/>
              <a:gd name="connsiteY46" fmla="*/ 4932692 h 6858000"/>
              <a:gd name="connsiteX47" fmla="*/ 535689 w 1403195"/>
              <a:gd name="connsiteY47" fmla="*/ 4858827 h 6858000"/>
              <a:gd name="connsiteX48" fmla="*/ 541592 w 1403195"/>
              <a:gd name="connsiteY48" fmla="*/ 4821170 h 6858000"/>
              <a:gd name="connsiteX49" fmla="*/ 546325 w 1403195"/>
              <a:gd name="connsiteY49" fmla="*/ 4780965 h 6858000"/>
              <a:gd name="connsiteX50" fmla="*/ 547618 w 1403195"/>
              <a:gd name="connsiteY50" fmla="*/ 4750867 h 6858000"/>
              <a:gd name="connsiteX51" fmla="*/ 545425 w 1403195"/>
              <a:gd name="connsiteY51" fmla="*/ 4690749 h 6858000"/>
              <a:gd name="connsiteX52" fmla="*/ 540905 w 1403195"/>
              <a:gd name="connsiteY52" fmla="*/ 4584173 h 6858000"/>
              <a:gd name="connsiteX53" fmla="*/ 535988 w 1403195"/>
              <a:gd name="connsiteY53" fmla="*/ 4444346 h 6858000"/>
              <a:gd name="connsiteX54" fmla="*/ 532553 w 1403195"/>
              <a:gd name="connsiteY54" fmla="*/ 4375228 h 6858000"/>
              <a:gd name="connsiteX55" fmla="*/ 513206 w 1403195"/>
              <a:gd name="connsiteY55" fmla="*/ 4214165 h 6858000"/>
              <a:gd name="connsiteX56" fmla="*/ 517279 w 1403195"/>
              <a:gd name="connsiteY56" fmla="*/ 4090296 h 6858000"/>
              <a:gd name="connsiteX57" fmla="*/ 502535 w 1403195"/>
              <a:gd name="connsiteY57" fmla="*/ 4033999 h 6858000"/>
              <a:gd name="connsiteX58" fmla="*/ 503684 w 1403195"/>
              <a:gd name="connsiteY58" fmla="*/ 4031933 h 6858000"/>
              <a:gd name="connsiteX59" fmla="*/ 502260 w 1403195"/>
              <a:gd name="connsiteY59" fmla="*/ 4013953 h 6858000"/>
              <a:gd name="connsiteX60" fmla="*/ 488555 w 1403195"/>
              <a:gd name="connsiteY60" fmla="*/ 3974753 h 6858000"/>
              <a:gd name="connsiteX61" fmla="*/ 490153 w 1403195"/>
              <a:gd name="connsiteY61" fmla="*/ 3969950 h 6858000"/>
              <a:gd name="connsiteX62" fmla="*/ 483575 w 1403195"/>
              <a:gd name="connsiteY62" fmla="*/ 3933779 h 6858000"/>
              <a:gd name="connsiteX63" fmla="*/ 484906 w 1403195"/>
              <a:gd name="connsiteY63" fmla="*/ 3933093 h 6858000"/>
              <a:gd name="connsiteX64" fmla="*/ 489260 w 1403195"/>
              <a:gd name="connsiteY64" fmla="*/ 3922082 h 6858000"/>
              <a:gd name="connsiteX65" fmla="*/ 494338 w 1403195"/>
              <a:gd name="connsiteY65" fmla="*/ 3901461 h 6858000"/>
              <a:gd name="connsiteX66" fmla="*/ 516932 w 1403195"/>
              <a:gd name="connsiteY66" fmla="*/ 3813873 h 6858000"/>
              <a:gd name="connsiteX67" fmla="*/ 516357 w 1403195"/>
              <a:gd name="connsiteY67" fmla="*/ 3806161 h 6858000"/>
              <a:gd name="connsiteX68" fmla="*/ 516664 w 1403195"/>
              <a:gd name="connsiteY68" fmla="*/ 3805957 h 6858000"/>
              <a:gd name="connsiteX69" fmla="*/ 516691 w 1403195"/>
              <a:gd name="connsiteY69" fmla="*/ 3797724 h 6858000"/>
              <a:gd name="connsiteX70" fmla="*/ 515306 w 1403195"/>
              <a:gd name="connsiteY70" fmla="*/ 3792098 h 6858000"/>
              <a:gd name="connsiteX71" fmla="*/ 514190 w 1403195"/>
              <a:gd name="connsiteY71" fmla="*/ 3777135 h 6858000"/>
              <a:gd name="connsiteX72" fmla="*/ 515923 w 1403195"/>
              <a:gd name="connsiteY72" fmla="*/ 3771656 h 6858000"/>
              <a:gd name="connsiteX73" fmla="*/ 519666 w 1403195"/>
              <a:gd name="connsiteY73" fmla="*/ 3769007 h 6858000"/>
              <a:gd name="connsiteX74" fmla="*/ 519132 w 1403195"/>
              <a:gd name="connsiteY74" fmla="*/ 3767709 h 6858000"/>
              <a:gd name="connsiteX75" fmla="*/ 527828 w 1403195"/>
              <a:gd name="connsiteY75" fmla="*/ 3738082 h 6858000"/>
              <a:gd name="connsiteX76" fmla="*/ 535174 w 1403195"/>
              <a:gd name="connsiteY76" fmla="*/ 3673397 h 6858000"/>
              <a:gd name="connsiteX77" fmla="*/ 534470 w 1403195"/>
              <a:gd name="connsiteY77" fmla="*/ 3637109 h 6858000"/>
              <a:gd name="connsiteX78" fmla="*/ 537913 w 1403195"/>
              <a:gd name="connsiteY78" fmla="*/ 3536883 h 6858000"/>
              <a:gd name="connsiteX79" fmla="*/ 545451 w 1403195"/>
              <a:gd name="connsiteY79" fmla="*/ 3435652 h 6858000"/>
              <a:gd name="connsiteX80" fmla="*/ 547122 w 1403195"/>
              <a:gd name="connsiteY80" fmla="*/ 3307769 h 6858000"/>
              <a:gd name="connsiteX81" fmla="*/ 564685 w 1403195"/>
              <a:gd name="connsiteY81" fmla="*/ 3250522 h 6858000"/>
              <a:gd name="connsiteX82" fmla="*/ 565110 w 1403195"/>
              <a:gd name="connsiteY82" fmla="*/ 3229163 h 6858000"/>
              <a:gd name="connsiteX83" fmla="*/ 566933 w 1403195"/>
              <a:gd name="connsiteY83" fmla="*/ 3217217 h 6858000"/>
              <a:gd name="connsiteX84" fmla="*/ 553768 w 1403195"/>
              <a:gd name="connsiteY84" fmla="*/ 3183755 h 6858000"/>
              <a:gd name="connsiteX85" fmla="*/ 554269 w 1403195"/>
              <a:gd name="connsiteY85" fmla="*/ 3178642 h 6858000"/>
              <a:gd name="connsiteX86" fmla="*/ 541869 w 1403195"/>
              <a:gd name="connsiteY86" fmla="*/ 3158586 h 6858000"/>
              <a:gd name="connsiteX87" fmla="*/ 527054 w 1403195"/>
              <a:gd name="connsiteY87" fmla="*/ 3129034 h 6858000"/>
              <a:gd name="connsiteX88" fmla="*/ 527719 w 1403195"/>
              <a:gd name="connsiteY88" fmla="*/ 3126682 h 6858000"/>
              <a:gd name="connsiteX89" fmla="*/ 518587 w 1403195"/>
              <a:gd name="connsiteY89" fmla="*/ 3114519 h 6858000"/>
              <a:gd name="connsiteX90" fmla="*/ 505196 w 1403195"/>
              <a:gd name="connsiteY90" fmla="*/ 3106272 h 6858000"/>
              <a:gd name="connsiteX91" fmla="*/ 477926 w 1403195"/>
              <a:gd name="connsiteY91" fmla="*/ 2958185 h 6858000"/>
              <a:gd name="connsiteX92" fmla="*/ 420540 w 1403195"/>
              <a:gd name="connsiteY92" fmla="*/ 2762989 h 6858000"/>
              <a:gd name="connsiteX93" fmla="*/ 369458 w 1403195"/>
              <a:gd name="connsiteY93" fmla="*/ 2554718 h 6858000"/>
              <a:gd name="connsiteX94" fmla="*/ 349552 w 1403195"/>
              <a:gd name="connsiteY94" fmla="*/ 2485734 h 6858000"/>
              <a:gd name="connsiteX95" fmla="*/ 340275 w 1403195"/>
              <a:gd name="connsiteY95" fmla="*/ 2447068 h 6858000"/>
              <a:gd name="connsiteX96" fmla="*/ 327236 w 1403195"/>
              <a:gd name="connsiteY96" fmla="*/ 2425819 h 6858000"/>
              <a:gd name="connsiteX97" fmla="*/ 333235 w 1403195"/>
              <a:gd name="connsiteY97" fmla="*/ 2402874 h 6858000"/>
              <a:gd name="connsiteX98" fmla="*/ 335847 w 1403195"/>
              <a:gd name="connsiteY98" fmla="*/ 2381443 h 6858000"/>
              <a:gd name="connsiteX99" fmla="*/ 312176 w 1403195"/>
              <a:gd name="connsiteY99" fmla="*/ 2261920 h 6858000"/>
              <a:gd name="connsiteX100" fmla="*/ 302063 w 1403195"/>
              <a:gd name="connsiteY100" fmla="*/ 2195378 h 6858000"/>
              <a:gd name="connsiteX101" fmla="*/ 286280 w 1403195"/>
              <a:gd name="connsiteY101" fmla="*/ 2155135 h 6858000"/>
              <a:gd name="connsiteX102" fmla="*/ 283738 w 1403195"/>
              <a:gd name="connsiteY102" fmla="*/ 2118008 h 6858000"/>
              <a:gd name="connsiteX103" fmla="*/ 284731 w 1403195"/>
              <a:gd name="connsiteY103" fmla="*/ 2050531 h 6858000"/>
              <a:gd name="connsiteX104" fmla="*/ 276537 w 1403195"/>
              <a:gd name="connsiteY104" fmla="*/ 1963269 h 6858000"/>
              <a:gd name="connsiteX105" fmla="*/ 257715 w 1403195"/>
              <a:gd name="connsiteY105" fmla="*/ 1906352 h 6858000"/>
              <a:gd name="connsiteX106" fmla="*/ 234272 w 1403195"/>
              <a:gd name="connsiteY106" fmla="*/ 1861531 h 6858000"/>
              <a:gd name="connsiteX107" fmla="*/ 188071 w 1403195"/>
              <a:gd name="connsiteY107" fmla="*/ 1732919 h 6858000"/>
              <a:gd name="connsiteX108" fmla="*/ 160382 w 1403195"/>
              <a:gd name="connsiteY108" fmla="*/ 1663540 h 6858000"/>
              <a:gd name="connsiteX109" fmla="*/ 159508 w 1403195"/>
              <a:gd name="connsiteY109" fmla="*/ 1615777 h 6858000"/>
              <a:gd name="connsiteX110" fmla="*/ 140303 w 1403195"/>
              <a:gd name="connsiteY110" fmla="*/ 1563678 h 6858000"/>
              <a:gd name="connsiteX111" fmla="*/ 153383 w 1403195"/>
              <a:gd name="connsiteY111" fmla="*/ 1519474 h 6858000"/>
              <a:gd name="connsiteX112" fmla="*/ 146125 w 1403195"/>
              <a:gd name="connsiteY112" fmla="*/ 1477995 h 6858000"/>
              <a:gd name="connsiteX113" fmla="*/ 132210 w 1403195"/>
              <a:gd name="connsiteY113" fmla="*/ 1373769 h 6858000"/>
              <a:gd name="connsiteX114" fmla="*/ 140517 w 1403195"/>
              <a:gd name="connsiteY114" fmla="*/ 1307086 h 6858000"/>
              <a:gd name="connsiteX115" fmla="*/ 141705 w 1403195"/>
              <a:gd name="connsiteY115" fmla="*/ 1189033 h 6858000"/>
              <a:gd name="connsiteX116" fmla="*/ 146390 w 1403195"/>
              <a:gd name="connsiteY116" fmla="*/ 1168288 h 6858000"/>
              <a:gd name="connsiteX117" fmla="*/ 138672 w 1403195"/>
              <a:gd name="connsiteY117" fmla="*/ 1142577 h 6858000"/>
              <a:gd name="connsiteX118" fmla="*/ 127978 w 1403195"/>
              <a:gd name="connsiteY118" fmla="*/ 1088484 h 6858000"/>
              <a:gd name="connsiteX119" fmla="*/ 116714 w 1403195"/>
              <a:gd name="connsiteY119" fmla="*/ 1016103 h 6858000"/>
              <a:gd name="connsiteX120" fmla="*/ 118170 w 1403195"/>
              <a:gd name="connsiteY120" fmla="*/ 932283 h 6858000"/>
              <a:gd name="connsiteX121" fmla="*/ 120406 w 1403195"/>
              <a:gd name="connsiteY121" fmla="*/ 915925 h 6858000"/>
              <a:gd name="connsiteX122" fmla="*/ 113035 w 1403195"/>
              <a:gd name="connsiteY122" fmla="*/ 896999 h 6858000"/>
              <a:gd name="connsiteX123" fmla="*/ 82443 w 1403195"/>
              <a:gd name="connsiteY123" fmla="*/ 821517 h 6858000"/>
              <a:gd name="connsiteX124" fmla="*/ 61393 w 1403195"/>
              <a:gd name="connsiteY124" fmla="*/ 751353 h 6858000"/>
              <a:gd name="connsiteX125" fmla="*/ 60951 w 1403195"/>
              <a:gd name="connsiteY125" fmla="*/ 721230 h 6858000"/>
              <a:gd name="connsiteX126" fmla="*/ 46622 w 1403195"/>
              <a:gd name="connsiteY126" fmla="*/ 681659 h 6858000"/>
              <a:gd name="connsiteX127" fmla="*/ 32041 w 1403195"/>
              <a:gd name="connsiteY127" fmla="*/ 635218 h 6858000"/>
              <a:gd name="connsiteX128" fmla="*/ 37052 w 1403195"/>
              <a:gd name="connsiteY128" fmla="*/ 613763 h 6858000"/>
              <a:gd name="connsiteX129" fmla="*/ 22994 w 1403195"/>
              <a:gd name="connsiteY129" fmla="*/ 598582 h 6858000"/>
              <a:gd name="connsiteX130" fmla="*/ 22675 w 1403195"/>
              <a:gd name="connsiteY130" fmla="*/ 576846 h 6858000"/>
              <a:gd name="connsiteX131" fmla="*/ 2301 w 1403195"/>
              <a:gd name="connsiteY131" fmla="*/ 530055 h 6858000"/>
              <a:gd name="connsiteX132" fmla="*/ 1549 w 1403195"/>
              <a:gd name="connsiteY132" fmla="*/ 465389 h 6858000"/>
              <a:gd name="connsiteX133" fmla="*/ 90145 w 1403195"/>
              <a:gd name="connsiteY133" fmla="*/ 353137 h 6858000"/>
              <a:gd name="connsiteX134" fmla="*/ 111655 w 1403195"/>
              <a:gd name="connsiteY134" fmla="*/ 309501 h 6858000"/>
              <a:gd name="connsiteX135" fmla="*/ 95838 w 1403195"/>
              <a:gd name="connsiteY135" fmla="*/ 275771 h 6858000"/>
              <a:gd name="connsiteX136" fmla="*/ 112865 w 1403195"/>
              <a:gd name="connsiteY136" fmla="*/ 212860 h 6858000"/>
              <a:gd name="connsiteX137" fmla="*/ 104575 w 1403195"/>
              <a:gd name="connsiteY137" fmla="*/ 144983 h 6858000"/>
              <a:gd name="connsiteX138" fmla="*/ 116859 w 1403195"/>
              <a:gd name="connsiteY138" fmla="*/ 55288 h 6858000"/>
              <a:gd name="connsiteX139" fmla="*/ 76413 w 1403195"/>
              <a:gd name="connsiteY139" fmla="*/ 0 h 6858000"/>
              <a:gd name="connsiteX0" fmla="*/ 74305 w 1401087"/>
              <a:gd name="connsiteY0" fmla="*/ 0 h 6858000"/>
              <a:gd name="connsiteX1" fmla="*/ 1401087 w 1401087"/>
              <a:gd name="connsiteY1" fmla="*/ 0 h 6858000"/>
              <a:gd name="connsiteX2" fmla="*/ 1401087 w 1401087"/>
              <a:gd name="connsiteY2" fmla="*/ 6858000 h 6858000"/>
              <a:gd name="connsiteX3" fmla="*/ 137781 w 1401087"/>
              <a:gd name="connsiteY3" fmla="*/ 6857735 h 6858000"/>
              <a:gd name="connsiteX4" fmla="*/ 174374 w 1401087"/>
              <a:gd name="connsiteY4" fmla="*/ 6776847 h 6858000"/>
              <a:gd name="connsiteX5" fmla="*/ 185874 w 1401087"/>
              <a:gd name="connsiteY5" fmla="*/ 6737706 h 6858000"/>
              <a:gd name="connsiteX6" fmla="*/ 210613 w 1401087"/>
              <a:gd name="connsiteY6" fmla="*/ 6691589 h 6858000"/>
              <a:gd name="connsiteX7" fmla="*/ 188170 w 1401087"/>
              <a:gd name="connsiteY7" fmla="*/ 6659970 h 6858000"/>
              <a:gd name="connsiteX8" fmla="*/ 203261 w 1401087"/>
              <a:gd name="connsiteY8" fmla="*/ 6636211 h 6858000"/>
              <a:gd name="connsiteX9" fmla="*/ 220705 w 1401087"/>
              <a:gd name="connsiteY9" fmla="*/ 6594177 h 6858000"/>
              <a:gd name="connsiteX10" fmla="*/ 234745 w 1401087"/>
              <a:gd name="connsiteY10" fmla="*/ 6557575 h 6858000"/>
              <a:gd name="connsiteX11" fmla="*/ 287702 w 1401087"/>
              <a:gd name="connsiteY11" fmla="*/ 6492130 h 6858000"/>
              <a:gd name="connsiteX12" fmla="*/ 303389 w 1401087"/>
              <a:gd name="connsiteY12" fmla="*/ 6431610 h 6858000"/>
              <a:gd name="connsiteX13" fmla="*/ 347094 w 1401087"/>
              <a:gd name="connsiteY13" fmla="*/ 6379786 h 6858000"/>
              <a:gd name="connsiteX14" fmla="*/ 330317 w 1401087"/>
              <a:gd name="connsiteY14" fmla="*/ 6334727 h 6858000"/>
              <a:gd name="connsiteX15" fmla="*/ 307732 w 1401087"/>
              <a:gd name="connsiteY15" fmla="*/ 6313295 h 6858000"/>
              <a:gd name="connsiteX16" fmla="*/ 314896 w 1401087"/>
              <a:gd name="connsiteY16" fmla="*/ 6280046 h 6858000"/>
              <a:gd name="connsiteX17" fmla="*/ 297641 w 1401087"/>
              <a:gd name="connsiteY17" fmla="*/ 6270265 h 6858000"/>
              <a:gd name="connsiteX18" fmla="*/ 324669 w 1401087"/>
              <a:gd name="connsiteY18" fmla="*/ 6252834 h 6858000"/>
              <a:gd name="connsiteX19" fmla="*/ 302661 w 1401087"/>
              <a:gd name="connsiteY19" fmla="*/ 6202459 h 6858000"/>
              <a:gd name="connsiteX20" fmla="*/ 301459 w 1401087"/>
              <a:gd name="connsiteY20" fmla="*/ 6153037 h 6858000"/>
              <a:gd name="connsiteX21" fmla="*/ 316874 w 1401087"/>
              <a:gd name="connsiteY21" fmla="*/ 6078132 h 6858000"/>
              <a:gd name="connsiteX22" fmla="*/ 304261 w 1401087"/>
              <a:gd name="connsiteY22" fmla="*/ 6028119 h 6858000"/>
              <a:gd name="connsiteX23" fmla="*/ 289490 w 1401087"/>
              <a:gd name="connsiteY23" fmla="*/ 5926735 h 6858000"/>
              <a:gd name="connsiteX24" fmla="*/ 339002 w 1401087"/>
              <a:gd name="connsiteY24" fmla="*/ 5712857 h 6858000"/>
              <a:gd name="connsiteX25" fmla="*/ 318077 w 1401087"/>
              <a:gd name="connsiteY25" fmla="*/ 5676393 h 6858000"/>
              <a:gd name="connsiteX26" fmla="*/ 357669 w 1401087"/>
              <a:gd name="connsiteY26" fmla="*/ 5563435 h 6858000"/>
              <a:gd name="connsiteX27" fmla="*/ 404799 w 1401087"/>
              <a:gd name="connsiteY27" fmla="*/ 5437125 h 6858000"/>
              <a:gd name="connsiteX28" fmla="*/ 418367 w 1401087"/>
              <a:gd name="connsiteY28" fmla="*/ 5396260 h 6858000"/>
              <a:gd name="connsiteX29" fmla="*/ 434348 w 1401087"/>
              <a:gd name="connsiteY29" fmla="*/ 5330009 h 6858000"/>
              <a:gd name="connsiteX30" fmla="*/ 467841 w 1401087"/>
              <a:gd name="connsiteY30" fmla="*/ 5273739 h 6858000"/>
              <a:gd name="connsiteX31" fmla="*/ 477440 w 1401087"/>
              <a:gd name="connsiteY31" fmla="*/ 5241779 h 6858000"/>
              <a:gd name="connsiteX32" fmla="*/ 488666 w 1401087"/>
              <a:gd name="connsiteY32" fmla="*/ 5225268 h 6858000"/>
              <a:gd name="connsiteX33" fmla="*/ 489686 w 1401087"/>
              <a:gd name="connsiteY33" fmla="*/ 5217684 h 6858000"/>
              <a:gd name="connsiteX34" fmla="*/ 497027 w 1401087"/>
              <a:gd name="connsiteY34" fmla="*/ 5193377 h 6858000"/>
              <a:gd name="connsiteX35" fmla="*/ 500330 w 1401087"/>
              <a:gd name="connsiteY35" fmla="*/ 5179288 h 6858000"/>
              <a:gd name="connsiteX36" fmla="*/ 501314 w 1401087"/>
              <a:gd name="connsiteY36" fmla="*/ 5173621 h 6858000"/>
              <a:gd name="connsiteX37" fmla="*/ 496948 w 1401087"/>
              <a:gd name="connsiteY37" fmla="*/ 5159961 h 6858000"/>
              <a:gd name="connsiteX38" fmla="*/ 503625 w 1401087"/>
              <a:gd name="connsiteY38" fmla="*/ 5144295 h 6858000"/>
              <a:gd name="connsiteX39" fmla="*/ 500558 w 1401087"/>
              <a:gd name="connsiteY39" fmla="*/ 5125185 h 6858000"/>
              <a:gd name="connsiteX40" fmla="*/ 507388 w 1401087"/>
              <a:gd name="connsiteY40" fmla="*/ 5121884 h 6858000"/>
              <a:gd name="connsiteX41" fmla="*/ 514424 w 1401087"/>
              <a:gd name="connsiteY41" fmla="*/ 5067850 h 6858000"/>
              <a:gd name="connsiteX42" fmla="*/ 517155 w 1401087"/>
              <a:gd name="connsiteY42" fmla="*/ 5060861 h 6858000"/>
              <a:gd name="connsiteX43" fmla="*/ 513859 w 1401087"/>
              <a:gd name="connsiteY43" fmla="*/ 5034192 h 6858000"/>
              <a:gd name="connsiteX44" fmla="*/ 515413 w 1401087"/>
              <a:gd name="connsiteY44" fmla="*/ 4993030 h 6858000"/>
              <a:gd name="connsiteX45" fmla="*/ 522322 w 1401087"/>
              <a:gd name="connsiteY45" fmla="*/ 4946844 h 6858000"/>
              <a:gd name="connsiteX46" fmla="*/ 518178 w 1401087"/>
              <a:gd name="connsiteY46" fmla="*/ 4932692 h 6858000"/>
              <a:gd name="connsiteX47" fmla="*/ 533581 w 1401087"/>
              <a:gd name="connsiteY47" fmla="*/ 4858827 h 6858000"/>
              <a:gd name="connsiteX48" fmla="*/ 539484 w 1401087"/>
              <a:gd name="connsiteY48" fmla="*/ 4821170 h 6858000"/>
              <a:gd name="connsiteX49" fmla="*/ 544217 w 1401087"/>
              <a:gd name="connsiteY49" fmla="*/ 4780965 h 6858000"/>
              <a:gd name="connsiteX50" fmla="*/ 545510 w 1401087"/>
              <a:gd name="connsiteY50" fmla="*/ 4750867 h 6858000"/>
              <a:gd name="connsiteX51" fmla="*/ 543317 w 1401087"/>
              <a:gd name="connsiteY51" fmla="*/ 4690749 h 6858000"/>
              <a:gd name="connsiteX52" fmla="*/ 538797 w 1401087"/>
              <a:gd name="connsiteY52" fmla="*/ 4584173 h 6858000"/>
              <a:gd name="connsiteX53" fmla="*/ 533880 w 1401087"/>
              <a:gd name="connsiteY53" fmla="*/ 4444346 h 6858000"/>
              <a:gd name="connsiteX54" fmla="*/ 530445 w 1401087"/>
              <a:gd name="connsiteY54" fmla="*/ 4375228 h 6858000"/>
              <a:gd name="connsiteX55" fmla="*/ 511098 w 1401087"/>
              <a:gd name="connsiteY55" fmla="*/ 4214165 h 6858000"/>
              <a:gd name="connsiteX56" fmla="*/ 515171 w 1401087"/>
              <a:gd name="connsiteY56" fmla="*/ 4090296 h 6858000"/>
              <a:gd name="connsiteX57" fmla="*/ 500427 w 1401087"/>
              <a:gd name="connsiteY57" fmla="*/ 4033999 h 6858000"/>
              <a:gd name="connsiteX58" fmla="*/ 501576 w 1401087"/>
              <a:gd name="connsiteY58" fmla="*/ 4031933 h 6858000"/>
              <a:gd name="connsiteX59" fmla="*/ 500152 w 1401087"/>
              <a:gd name="connsiteY59" fmla="*/ 4013953 h 6858000"/>
              <a:gd name="connsiteX60" fmla="*/ 486447 w 1401087"/>
              <a:gd name="connsiteY60" fmla="*/ 3974753 h 6858000"/>
              <a:gd name="connsiteX61" fmla="*/ 488045 w 1401087"/>
              <a:gd name="connsiteY61" fmla="*/ 3969950 h 6858000"/>
              <a:gd name="connsiteX62" fmla="*/ 481467 w 1401087"/>
              <a:gd name="connsiteY62" fmla="*/ 3933779 h 6858000"/>
              <a:gd name="connsiteX63" fmla="*/ 482798 w 1401087"/>
              <a:gd name="connsiteY63" fmla="*/ 3933093 h 6858000"/>
              <a:gd name="connsiteX64" fmla="*/ 487152 w 1401087"/>
              <a:gd name="connsiteY64" fmla="*/ 3922082 h 6858000"/>
              <a:gd name="connsiteX65" fmla="*/ 492230 w 1401087"/>
              <a:gd name="connsiteY65" fmla="*/ 3901461 h 6858000"/>
              <a:gd name="connsiteX66" fmla="*/ 514824 w 1401087"/>
              <a:gd name="connsiteY66" fmla="*/ 3813873 h 6858000"/>
              <a:gd name="connsiteX67" fmla="*/ 514249 w 1401087"/>
              <a:gd name="connsiteY67" fmla="*/ 3806161 h 6858000"/>
              <a:gd name="connsiteX68" fmla="*/ 514556 w 1401087"/>
              <a:gd name="connsiteY68" fmla="*/ 3805957 h 6858000"/>
              <a:gd name="connsiteX69" fmla="*/ 514583 w 1401087"/>
              <a:gd name="connsiteY69" fmla="*/ 3797724 h 6858000"/>
              <a:gd name="connsiteX70" fmla="*/ 513198 w 1401087"/>
              <a:gd name="connsiteY70" fmla="*/ 3792098 h 6858000"/>
              <a:gd name="connsiteX71" fmla="*/ 512082 w 1401087"/>
              <a:gd name="connsiteY71" fmla="*/ 3777135 h 6858000"/>
              <a:gd name="connsiteX72" fmla="*/ 513815 w 1401087"/>
              <a:gd name="connsiteY72" fmla="*/ 3771656 h 6858000"/>
              <a:gd name="connsiteX73" fmla="*/ 517558 w 1401087"/>
              <a:gd name="connsiteY73" fmla="*/ 3769007 h 6858000"/>
              <a:gd name="connsiteX74" fmla="*/ 517024 w 1401087"/>
              <a:gd name="connsiteY74" fmla="*/ 3767709 h 6858000"/>
              <a:gd name="connsiteX75" fmla="*/ 525720 w 1401087"/>
              <a:gd name="connsiteY75" fmla="*/ 3738082 h 6858000"/>
              <a:gd name="connsiteX76" fmla="*/ 533066 w 1401087"/>
              <a:gd name="connsiteY76" fmla="*/ 3673397 h 6858000"/>
              <a:gd name="connsiteX77" fmla="*/ 532362 w 1401087"/>
              <a:gd name="connsiteY77" fmla="*/ 3637109 h 6858000"/>
              <a:gd name="connsiteX78" fmla="*/ 535805 w 1401087"/>
              <a:gd name="connsiteY78" fmla="*/ 3536883 h 6858000"/>
              <a:gd name="connsiteX79" fmla="*/ 543343 w 1401087"/>
              <a:gd name="connsiteY79" fmla="*/ 3435652 h 6858000"/>
              <a:gd name="connsiteX80" fmla="*/ 545014 w 1401087"/>
              <a:gd name="connsiteY80" fmla="*/ 3307769 h 6858000"/>
              <a:gd name="connsiteX81" fmla="*/ 562577 w 1401087"/>
              <a:gd name="connsiteY81" fmla="*/ 3250522 h 6858000"/>
              <a:gd name="connsiteX82" fmla="*/ 563002 w 1401087"/>
              <a:gd name="connsiteY82" fmla="*/ 3229163 h 6858000"/>
              <a:gd name="connsiteX83" fmla="*/ 564825 w 1401087"/>
              <a:gd name="connsiteY83" fmla="*/ 3217217 h 6858000"/>
              <a:gd name="connsiteX84" fmla="*/ 551660 w 1401087"/>
              <a:gd name="connsiteY84" fmla="*/ 3183755 h 6858000"/>
              <a:gd name="connsiteX85" fmla="*/ 552161 w 1401087"/>
              <a:gd name="connsiteY85" fmla="*/ 3178642 h 6858000"/>
              <a:gd name="connsiteX86" fmla="*/ 539761 w 1401087"/>
              <a:gd name="connsiteY86" fmla="*/ 3158586 h 6858000"/>
              <a:gd name="connsiteX87" fmla="*/ 524946 w 1401087"/>
              <a:gd name="connsiteY87" fmla="*/ 3129034 h 6858000"/>
              <a:gd name="connsiteX88" fmla="*/ 525611 w 1401087"/>
              <a:gd name="connsiteY88" fmla="*/ 3126682 h 6858000"/>
              <a:gd name="connsiteX89" fmla="*/ 516479 w 1401087"/>
              <a:gd name="connsiteY89" fmla="*/ 3114519 h 6858000"/>
              <a:gd name="connsiteX90" fmla="*/ 503088 w 1401087"/>
              <a:gd name="connsiteY90" fmla="*/ 3106272 h 6858000"/>
              <a:gd name="connsiteX91" fmla="*/ 475818 w 1401087"/>
              <a:gd name="connsiteY91" fmla="*/ 2958185 h 6858000"/>
              <a:gd name="connsiteX92" fmla="*/ 418432 w 1401087"/>
              <a:gd name="connsiteY92" fmla="*/ 2762989 h 6858000"/>
              <a:gd name="connsiteX93" fmla="*/ 367350 w 1401087"/>
              <a:gd name="connsiteY93" fmla="*/ 2554718 h 6858000"/>
              <a:gd name="connsiteX94" fmla="*/ 347444 w 1401087"/>
              <a:gd name="connsiteY94" fmla="*/ 2485734 h 6858000"/>
              <a:gd name="connsiteX95" fmla="*/ 338167 w 1401087"/>
              <a:gd name="connsiteY95" fmla="*/ 2447068 h 6858000"/>
              <a:gd name="connsiteX96" fmla="*/ 325128 w 1401087"/>
              <a:gd name="connsiteY96" fmla="*/ 2425819 h 6858000"/>
              <a:gd name="connsiteX97" fmla="*/ 331127 w 1401087"/>
              <a:gd name="connsiteY97" fmla="*/ 2402874 h 6858000"/>
              <a:gd name="connsiteX98" fmla="*/ 333739 w 1401087"/>
              <a:gd name="connsiteY98" fmla="*/ 2381443 h 6858000"/>
              <a:gd name="connsiteX99" fmla="*/ 310068 w 1401087"/>
              <a:gd name="connsiteY99" fmla="*/ 2261920 h 6858000"/>
              <a:gd name="connsiteX100" fmla="*/ 299955 w 1401087"/>
              <a:gd name="connsiteY100" fmla="*/ 2195378 h 6858000"/>
              <a:gd name="connsiteX101" fmla="*/ 284172 w 1401087"/>
              <a:gd name="connsiteY101" fmla="*/ 2155135 h 6858000"/>
              <a:gd name="connsiteX102" fmla="*/ 281630 w 1401087"/>
              <a:gd name="connsiteY102" fmla="*/ 2118008 h 6858000"/>
              <a:gd name="connsiteX103" fmla="*/ 282623 w 1401087"/>
              <a:gd name="connsiteY103" fmla="*/ 2050531 h 6858000"/>
              <a:gd name="connsiteX104" fmla="*/ 274429 w 1401087"/>
              <a:gd name="connsiteY104" fmla="*/ 1963269 h 6858000"/>
              <a:gd name="connsiteX105" fmla="*/ 255607 w 1401087"/>
              <a:gd name="connsiteY105" fmla="*/ 1906352 h 6858000"/>
              <a:gd name="connsiteX106" fmla="*/ 232164 w 1401087"/>
              <a:gd name="connsiteY106" fmla="*/ 1861531 h 6858000"/>
              <a:gd name="connsiteX107" fmla="*/ 185963 w 1401087"/>
              <a:gd name="connsiteY107" fmla="*/ 1732919 h 6858000"/>
              <a:gd name="connsiteX108" fmla="*/ 158274 w 1401087"/>
              <a:gd name="connsiteY108" fmla="*/ 1663540 h 6858000"/>
              <a:gd name="connsiteX109" fmla="*/ 157400 w 1401087"/>
              <a:gd name="connsiteY109" fmla="*/ 1615777 h 6858000"/>
              <a:gd name="connsiteX110" fmla="*/ 138195 w 1401087"/>
              <a:gd name="connsiteY110" fmla="*/ 1563678 h 6858000"/>
              <a:gd name="connsiteX111" fmla="*/ 151275 w 1401087"/>
              <a:gd name="connsiteY111" fmla="*/ 1519474 h 6858000"/>
              <a:gd name="connsiteX112" fmla="*/ 144017 w 1401087"/>
              <a:gd name="connsiteY112" fmla="*/ 1477995 h 6858000"/>
              <a:gd name="connsiteX113" fmla="*/ 130102 w 1401087"/>
              <a:gd name="connsiteY113" fmla="*/ 1373769 h 6858000"/>
              <a:gd name="connsiteX114" fmla="*/ 138409 w 1401087"/>
              <a:gd name="connsiteY114" fmla="*/ 1307086 h 6858000"/>
              <a:gd name="connsiteX115" fmla="*/ 139597 w 1401087"/>
              <a:gd name="connsiteY115" fmla="*/ 1189033 h 6858000"/>
              <a:gd name="connsiteX116" fmla="*/ 144282 w 1401087"/>
              <a:gd name="connsiteY116" fmla="*/ 1168288 h 6858000"/>
              <a:gd name="connsiteX117" fmla="*/ 136564 w 1401087"/>
              <a:gd name="connsiteY117" fmla="*/ 1142577 h 6858000"/>
              <a:gd name="connsiteX118" fmla="*/ 125870 w 1401087"/>
              <a:gd name="connsiteY118" fmla="*/ 1088484 h 6858000"/>
              <a:gd name="connsiteX119" fmla="*/ 114606 w 1401087"/>
              <a:gd name="connsiteY119" fmla="*/ 1016103 h 6858000"/>
              <a:gd name="connsiteX120" fmla="*/ 116062 w 1401087"/>
              <a:gd name="connsiteY120" fmla="*/ 932283 h 6858000"/>
              <a:gd name="connsiteX121" fmla="*/ 118298 w 1401087"/>
              <a:gd name="connsiteY121" fmla="*/ 915925 h 6858000"/>
              <a:gd name="connsiteX122" fmla="*/ 110927 w 1401087"/>
              <a:gd name="connsiteY122" fmla="*/ 896999 h 6858000"/>
              <a:gd name="connsiteX123" fmla="*/ 80335 w 1401087"/>
              <a:gd name="connsiteY123" fmla="*/ 821517 h 6858000"/>
              <a:gd name="connsiteX124" fmla="*/ 59285 w 1401087"/>
              <a:gd name="connsiteY124" fmla="*/ 751353 h 6858000"/>
              <a:gd name="connsiteX125" fmla="*/ 58843 w 1401087"/>
              <a:gd name="connsiteY125" fmla="*/ 721230 h 6858000"/>
              <a:gd name="connsiteX126" fmla="*/ 44514 w 1401087"/>
              <a:gd name="connsiteY126" fmla="*/ 681659 h 6858000"/>
              <a:gd name="connsiteX127" fmla="*/ 29933 w 1401087"/>
              <a:gd name="connsiteY127" fmla="*/ 635218 h 6858000"/>
              <a:gd name="connsiteX128" fmla="*/ 34944 w 1401087"/>
              <a:gd name="connsiteY128" fmla="*/ 613763 h 6858000"/>
              <a:gd name="connsiteX129" fmla="*/ 20886 w 1401087"/>
              <a:gd name="connsiteY129" fmla="*/ 598582 h 6858000"/>
              <a:gd name="connsiteX130" fmla="*/ 20567 w 1401087"/>
              <a:gd name="connsiteY130" fmla="*/ 576846 h 6858000"/>
              <a:gd name="connsiteX131" fmla="*/ 193 w 1401087"/>
              <a:gd name="connsiteY131" fmla="*/ 530055 h 6858000"/>
              <a:gd name="connsiteX132" fmla="*/ 88207 w 1401087"/>
              <a:gd name="connsiteY132" fmla="*/ 393828 h 6858000"/>
              <a:gd name="connsiteX133" fmla="*/ 88037 w 1401087"/>
              <a:gd name="connsiteY133" fmla="*/ 353137 h 6858000"/>
              <a:gd name="connsiteX134" fmla="*/ 109547 w 1401087"/>
              <a:gd name="connsiteY134" fmla="*/ 309501 h 6858000"/>
              <a:gd name="connsiteX135" fmla="*/ 93730 w 1401087"/>
              <a:gd name="connsiteY135" fmla="*/ 275771 h 6858000"/>
              <a:gd name="connsiteX136" fmla="*/ 110757 w 1401087"/>
              <a:gd name="connsiteY136" fmla="*/ 212860 h 6858000"/>
              <a:gd name="connsiteX137" fmla="*/ 102467 w 1401087"/>
              <a:gd name="connsiteY137" fmla="*/ 144983 h 6858000"/>
              <a:gd name="connsiteX138" fmla="*/ 114751 w 1401087"/>
              <a:gd name="connsiteY138" fmla="*/ 55288 h 6858000"/>
              <a:gd name="connsiteX139" fmla="*/ 74305 w 1401087"/>
              <a:gd name="connsiteY139" fmla="*/ 0 h 6858000"/>
              <a:gd name="connsiteX0" fmla="*/ 53738 w 1380520"/>
              <a:gd name="connsiteY0" fmla="*/ 0 h 6858000"/>
              <a:gd name="connsiteX1" fmla="*/ 1380520 w 1380520"/>
              <a:gd name="connsiteY1" fmla="*/ 0 h 6858000"/>
              <a:gd name="connsiteX2" fmla="*/ 1380520 w 1380520"/>
              <a:gd name="connsiteY2" fmla="*/ 6858000 h 6858000"/>
              <a:gd name="connsiteX3" fmla="*/ 117214 w 1380520"/>
              <a:gd name="connsiteY3" fmla="*/ 6857735 h 6858000"/>
              <a:gd name="connsiteX4" fmla="*/ 153807 w 1380520"/>
              <a:gd name="connsiteY4" fmla="*/ 6776847 h 6858000"/>
              <a:gd name="connsiteX5" fmla="*/ 165307 w 1380520"/>
              <a:gd name="connsiteY5" fmla="*/ 6737706 h 6858000"/>
              <a:gd name="connsiteX6" fmla="*/ 190046 w 1380520"/>
              <a:gd name="connsiteY6" fmla="*/ 6691589 h 6858000"/>
              <a:gd name="connsiteX7" fmla="*/ 167603 w 1380520"/>
              <a:gd name="connsiteY7" fmla="*/ 6659970 h 6858000"/>
              <a:gd name="connsiteX8" fmla="*/ 182694 w 1380520"/>
              <a:gd name="connsiteY8" fmla="*/ 6636211 h 6858000"/>
              <a:gd name="connsiteX9" fmla="*/ 200138 w 1380520"/>
              <a:gd name="connsiteY9" fmla="*/ 6594177 h 6858000"/>
              <a:gd name="connsiteX10" fmla="*/ 214178 w 1380520"/>
              <a:gd name="connsiteY10" fmla="*/ 6557575 h 6858000"/>
              <a:gd name="connsiteX11" fmla="*/ 267135 w 1380520"/>
              <a:gd name="connsiteY11" fmla="*/ 6492130 h 6858000"/>
              <a:gd name="connsiteX12" fmla="*/ 282822 w 1380520"/>
              <a:gd name="connsiteY12" fmla="*/ 6431610 h 6858000"/>
              <a:gd name="connsiteX13" fmla="*/ 326527 w 1380520"/>
              <a:gd name="connsiteY13" fmla="*/ 6379786 h 6858000"/>
              <a:gd name="connsiteX14" fmla="*/ 309750 w 1380520"/>
              <a:gd name="connsiteY14" fmla="*/ 6334727 h 6858000"/>
              <a:gd name="connsiteX15" fmla="*/ 287165 w 1380520"/>
              <a:gd name="connsiteY15" fmla="*/ 6313295 h 6858000"/>
              <a:gd name="connsiteX16" fmla="*/ 294329 w 1380520"/>
              <a:gd name="connsiteY16" fmla="*/ 6280046 h 6858000"/>
              <a:gd name="connsiteX17" fmla="*/ 277074 w 1380520"/>
              <a:gd name="connsiteY17" fmla="*/ 6270265 h 6858000"/>
              <a:gd name="connsiteX18" fmla="*/ 304102 w 1380520"/>
              <a:gd name="connsiteY18" fmla="*/ 6252834 h 6858000"/>
              <a:gd name="connsiteX19" fmla="*/ 282094 w 1380520"/>
              <a:gd name="connsiteY19" fmla="*/ 6202459 h 6858000"/>
              <a:gd name="connsiteX20" fmla="*/ 280892 w 1380520"/>
              <a:gd name="connsiteY20" fmla="*/ 6153037 h 6858000"/>
              <a:gd name="connsiteX21" fmla="*/ 296307 w 1380520"/>
              <a:gd name="connsiteY21" fmla="*/ 6078132 h 6858000"/>
              <a:gd name="connsiteX22" fmla="*/ 283694 w 1380520"/>
              <a:gd name="connsiteY22" fmla="*/ 6028119 h 6858000"/>
              <a:gd name="connsiteX23" fmla="*/ 268923 w 1380520"/>
              <a:gd name="connsiteY23" fmla="*/ 5926735 h 6858000"/>
              <a:gd name="connsiteX24" fmla="*/ 318435 w 1380520"/>
              <a:gd name="connsiteY24" fmla="*/ 5712857 h 6858000"/>
              <a:gd name="connsiteX25" fmla="*/ 297510 w 1380520"/>
              <a:gd name="connsiteY25" fmla="*/ 5676393 h 6858000"/>
              <a:gd name="connsiteX26" fmla="*/ 337102 w 1380520"/>
              <a:gd name="connsiteY26" fmla="*/ 5563435 h 6858000"/>
              <a:gd name="connsiteX27" fmla="*/ 384232 w 1380520"/>
              <a:gd name="connsiteY27" fmla="*/ 5437125 h 6858000"/>
              <a:gd name="connsiteX28" fmla="*/ 397800 w 1380520"/>
              <a:gd name="connsiteY28" fmla="*/ 5396260 h 6858000"/>
              <a:gd name="connsiteX29" fmla="*/ 413781 w 1380520"/>
              <a:gd name="connsiteY29" fmla="*/ 5330009 h 6858000"/>
              <a:gd name="connsiteX30" fmla="*/ 447274 w 1380520"/>
              <a:gd name="connsiteY30" fmla="*/ 5273739 h 6858000"/>
              <a:gd name="connsiteX31" fmla="*/ 456873 w 1380520"/>
              <a:gd name="connsiteY31" fmla="*/ 5241779 h 6858000"/>
              <a:gd name="connsiteX32" fmla="*/ 468099 w 1380520"/>
              <a:gd name="connsiteY32" fmla="*/ 5225268 h 6858000"/>
              <a:gd name="connsiteX33" fmla="*/ 469119 w 1380520"/>
              <a:gd name="connsiteY33" fmla="*/ 5217684 h 6858000"/>
              <a:gd name="connsiteX34" fmla="*/ 476460 w 1380520"/>
              <a:gd name="connsiteY34" fmla="*/ 5193377 h 6858000"/>
              <a:gd name="connsiteX35" fmla="*/ 479763 w 1380520"/>
              <a:gd name="connsiteY35" fmla="*/ 5179288 h 6858000"/>
              <a:gd name="connsiteX36" fmla="*/ 480747 w 1380520"/>
              <a:gd name="connsiteY36" fmla="*/ 5173621 h 6858000"/>
              <a:gd name="connsiteX37" fmla="*/ 476381 w 1380520"/>
              <a:gd name="connsiteY37" fmla="*/ 5159961 h 6858000"/>
              <a:gd name="connsiteX38" fmla="*/ 483058 w 1380520"/>
              <a:gd name="connsiteY38" fmla="*/ 5144295 h 6858000"/>
              <a:gd name="connsiteX39" fmla="*/ 479991 w 1380520"/>
              <a:gd name="connsiteY39" fmla="*/ 5125185 h 6858000"/>
              <a:gd name="connsiteX40" fmla="*/ 486821 w 1380520"/>
              <a:gd name="connsiteY40" fmla="*/ 5121884 h 6858000"/>
              <a:gd name="connsiteX41" fmla="*/ 493857 w 1380520"/>
              <a:gd name="connsiteY41" fmla="*/ 5067850 h 6858000"/>
              <a:gd name="connsiteX42" fmla="*/ 496588 w 1380520"/>
              <a:gd name="connsiteY42" fmla="*/ 5060861 h 6858000"/>
              <a:gd name="connsiteX43" fmla="*/ 493292 w 1380520"/>
              <a:gd name="connsiteY43" fmla="*/ 5034192 h 6858000"/>
              <a:gd name="connsiteX44" fmla="*/ 494846 w 1380520"/>
              <a:gd name="connsiteY44" fmla="*/ 4993030 h 6858000"/>
              <a:gd name="connsiteX45" fmla="*/ 501755 w 1380520"/>
              <a:gd name="connsiteY45" fmla="*/ 4946844 h 6858000"/>
              <a:gd name="connsiteX46" fmla="*/ 497611 w 1380520"/>
              <a:gd name="connsiteY46" fmla="*/ 4932692 h 6858000"/>
              <a:gd name="connsiteX47" fmla="*/ 513014 w 1380520"/>
              <a:gd name="connsiteY47" fmla="*/ 4858827 h 6858000"/>
              <a:gd name="connsiteX48" fmla="*/ 518917 w 1380520"/>
              <a:gd name="connsiteY48" fmla="*/ 4821170 h 6858000"/>
              <a:gd name="connsiteX49" fmla="*/ 523650 w 1380520"/>
              <a:gd name="connsiteY49" fmla="*/ 4780965 h 6858000"/>
              <a:gd name="connsiteX50" fmla="*/ 524943 w 1380520"/>
              <a:gd name="connsiteY50" fmla="*/ 4750867 h 6858000"/>
              <a:gd name="connsiteX51" fmla="*/ 522750 w 1380520"/>
              <a:gd name="connsiteY51" fmla="*/ 4690749 h 6858000"/>
              <a:gd name="connsiteX52" fmla="*/ 518230 w 1380520"/>
              <a:gd name="connsiteY52" fmla="*/ 4584173 h 6858000"/>
              <a:gd name="connsiteX53" fmla="*/ 513313 w 1380520"/>
              <a:gd name="connsiteY53" fmla="*/ 4444346 h 6858000"/>
              <a:gd name="connsiteX54" fmla="*/ 509878 w 1380520"/>
              <a:gd name="connsiteY54" fmla="*/ 4375228 h 6858000"/>
              <a:gd name="connsiteX55" fmla="*/ 490531 w 1380520"/>
              <a:gd name="connsiteY55" fmla="*/ 4214165 h 6858000"/>
              <a:gd name="connsiteX56" fmla="*/ 494604 w 1380520"/>
              <a:gd name="connsiteY56" fmla="*/ 4090296 h 6858000"/>
              <a:gd name="connsiteX57" fmla="*/ 479860 w 1380520"/>
              <a:gd name="connsiteY57" fmla="*/ 4033999 h 6858000"/>
              <a:gd name="connsiteX58" fmla="*/ 481009 w 1380520"/>
              <a:gd name="connsiteY58" fmla="*/ 4031933 h 6858000"/>
              <a:gd name="connsiteX59" fmla="*/ 479585 w 1380520"/>
              <a:gd name="connsiteY59" fmla="*/ 4013953 h 6858000"/>
              <a:gd name="connsiteX60" fmla="*/ 465880 w 1380520"/>
              <a:gd name="connsiteY60" fmla="*/ 3974753 h 6858000"/>
              <a:gd name="connsiteX61" fmla="*/ 467478 w 1380520"/>
              <a:gd name="connsiteY61" fmla="*/ 3969950 h 6858000"/>
              <a:gd name="connsiteX62" fmla="*/ 460900 w 1380520"/>
              <a:gd name="connsiteY62" fmla="*/ 3933779 h 6858000"/>
              <a:gd name="connsiteX63" fmla="*/ 462231 w 1380520"/>
              <a:gd name="connsiteY63" fmla="*/ 3933093 h 6858000"/>
              <a:gd name="connsiteX64" fmla="*/ 466585 w 1380520"/>
              <a:gd name="connsiteY64" fmla="*/ 3922082 h 6858000"/>
              <a:gd name="connsiteX65" fmla="*/ 471663 w 1380520"/>
              <a:gd name="connsiteY65" fmla="*/ 3901461 h 6858000"/>
              <a:gd name="connsiteX66" fmla="*/ 494257 w 1380520"/>
              <a:gd name="connsiteY66" fmla="*/ 3813873 h 6858000"/>
              <a:gd name="connsiteX67" fmla="*/ 493682 w 1380520"/>
              <a:gd name="connsiteY67" fmla="*/ 3806161 h 6858000"/>
              <a:gd name="connsiteX68" fmla="*/ 493989 w 1380520"/>
              <a:gd name="connsiteY68" fmla="*/ 3805957 h 6858000"/>
              <a:gd name="connsiteX69" fmla="*/ 494016 w 1380520"/>
              <a:gd name="connsiteY69" fmla="*/ 3797724 h 6858000"/>
              <a:gd name="connsiteX70" fmla="*/ 492631 w 1380520"/>
              <a:gd name="connsiteY70" fmla="*/ 3792098 h 6858000"/>
              <a:gd name="connsiteX71" fmla="*/ 491515 w 1380520"/>
              <a:gd name="connsiteY71" fmla="*/ 3777135 h 6858000"/>
              <a:gd name="connsiteX72" fmla="*/ 493248 w 1380520"/>
              <a:gd name="connsiteY72" fmla="*/ 3771656 h 6858000"/>
              <a:gd name="connsiteX73" fmla="*/ 496991 w 1380520"/>
              <a:gd name="connsiteY73" fmla="*/ 3769007 h 6858000"/>
              <a:gd name="connsiteX74" fmla="*/ 496457 w 1380520"/>
              <a:gd name="connsiteY74" fmla="*/ 3767709 h 6858000"/>
              <a:gd name="connsiteX75" fmla="*/ 505153 w 1380520"/>
              <a:gd name="connsiteY75" fmla="*/ 3738082 h 6858000"/>
              <a:gd name="connsiteX76" fmla="*/ 512499 w 1380520"/>
              <a:gd name="connsiteY76" fmla="*/ 3673397 h 6858000"/>
              <a:gd name="connsiteX77" fmla="*/ 511795 w 1380520"/>
              <a:gd name="connsiteY77" fmla="*/ 3637109 h 6858000"/>
              <a:gd name="connsiteX78" fmla="*/ 515238 w 1380520"/>
              <a:gd name="connsiteY78" fmla="*/ 3536883 h 6858000"/>
              <a:gd name="connsiteX79" fmla="*/ 522776 w 1380520"/>
              <a:gd name="connsiteY79" fmla="*/ 3435652 h 6858000"/>
              <a:gd name="connsiteX80" fmla="*/ 524447 w 1380520"/>
              <a:gd name="connsiteY80" fmla="*/ 3307769 h 6858000"/>
              <a:gd name="connsiteX81" fmla="*/ 542010 w 1380520"/>
              <a:gd name="connsiteY81" fmla="*/ 3250522 h 6858000"/>
              <a:gd name="connsiteX82" fmla="*/ 542435 w 1380520"/>
              <a:gd name="connsiteY82" fmla="*/ 3229163 h 6858000"/>
              <a:gd name="connsiteX83" fmla="*/ 544258 w 1380520"/>
              <a:gd name="connsiteY83" fmla="*/ 3217217 h 6858000"/>
              <a:gd name="connsiteX84" fmla="*/ 531093 w 1380520"/>
              <a:gd name="connsiteY84" fmla="*/ 3183755 h 6858000"/>
              <a:gd name="connsiteX85" fmla="*/ 531594 w 1380520"/>
              <a:gd name="connsiteY85" fmla="*/ 3178642 h 6858000"/>
              <a:gd name="connsiteX86" fmla="*/ 519194 w 1380520"/>
              <a:gd name="connsiteY86" fmla="*/ 3158586 h 6858000"/>
              <a:gd name="connsiteX87" fmla="*/ 504379 w 1380520"/>
              <a:gd name="connsiteY87" fmla="*/ 3129034 h 6858000"/>
              <a:gd name="connsiteX88" fmla="*/ 505044 w 1380520"/>
              <a:gd name="connsiteY88" fmla="*/ 3126682 h 6858000"/>
              <a:gd name="connsiteX89" fmla="*/ 495912 w 1380520"/>
              <a:gd name="connsiteY89" fmla="*/ 3114519 h 6858000"/>
              <a:gd name="connsiteX90" fmla="*/ 482521 w 1380520"/>
              <a:gd name="connsiteY90" fmla="*/ 3106272 h 6858000"/>
              <a:gd name="connsiteX91" fmla="*/ 455251 w 1380520"/>
              <a:gd name="connsiteY91" fmla="*/ 2958185 h 6858000"/>
              <a:gd name="connsiteX92" fmla="*/ 397865 w 1380520"/>
              <a:gd name="connsiteY92" fmla="*/ 2762989 h 6858000"/>
              <a:gd name="connsiteX93" fmla="*/ 346783 w 1380520"/>
              <a:gd name="connsiteY93" fmla="*/ 2554718 h 6858000"/>
              <a:gd name="connsiteX94" fmla="*/ 326877 w 1380520"/>
              <a:gd name="connsiteY94" fmla="*/ 2485734 h 6858000"/>
              <a:gd name="connsiteX95" fmla="*/ 317600 w 1380520"/>
              <a:gd name="connsiteY95" fmla="*/ 2447068 h 6858000"/>
              <a:gd name="connsiteX96" fmla="*/ 304561 w 1380520"/>
              <a:gd name="connsiteY96" fmla="*/ 2425819 h 6858000"/>
              <a:gd name="connsiteX97" fmla="*/ 310560 w 1380520"/>
              <a:gd name="connsiteY97" fmla="*/ 2402874 h 6858000"/>
              <a:gd name="connsiteX98" fmla="*/ 313172 w 1380520"/>
              <a:gd name="connsiteY98" fmla="*/ 2381443 h 6858000"/>
              <a:gd name="connsiteX99" fmla="*/ 289501 w 1380520"/>
              <a:gd name="connsiteY99" fmla="*/ 2261920 h 6858000"/>
              <a:gd name="connsiteX100" fmla="*/ 279388 w 1380520"/>
              <a:gd name="connsiteY100" fmla="*/ 2195378 h 6858000"/>
              <a:gd name="connsiteX101" fmla="*/ 263605 w 1380520"/>
              <a:gd name="connsiteY101" fmla="*/ 2155135 h 6858000"/>
              <a:gd name="connsiteX102" fmla="*/ 261063 w 1380520"/>
              <a:gd name="connsiteY102" fmla="*/ 2118008 h 6858000"/>
              <a:gd name="connsiteX103" fmla="*/ 262056 w 1380520"/>
              <a:gd name="connsiteY103" fmla="*/ 2050531 h 6858000"/>
              <a:gd name="connsiteX104" fmla="*/ 253862 w 1380520"/>
              <a:gd name="connsiteY104" fmla="*/ 1963269 h 6858000"/>
              <a:gd name="connsiteX105" fmla="*/ 235040 w 1380520"/>
              <a:gd name="connsiteY105" fmla="*/ 1906352 h 6858000"/>
              <a:gd name="connsiteX106" fmla="*/ 211597 w 1380520"/>
              <a:gd name="connsiteY106" fmla="*/ 1861531 h 6858000"/>
              <a:gd name="connsiteX107" fmla="*/ 165396 w 1380520"/>
              <a:gd name="connsiteY107" fmla="*/ 1732919 h 6858000"/>
              <a:gd name="connsiteX108" fmla="*/ 137707 w 1380520"/>
              <a:gd name="connsiteY108" fmla="*/ 1663540 h 6858000"/>
              <a:gd name="connsiteX109" fmla="*/ 136833 w 1380520"/>
              <a:gd name="connsiteY109" fmla="*/ 1615777 h 6858000"/>
              <a:gd name="connsiteX110" fmla="*/ 117628 w 1380520"/>
              <a:gd name="connsiteY110" fmla="*/ 1563678 h 6858000"/>
              <a:gd name="connsiteX111" fmla="*/ 130708 w 1380520"/>
              <a:gd name="connsiteY111" fmla="*/ 1519474 h 6858000"/>
              <a:gd name="connsiteX112" fmla="*/ 123450 w 1380520"/>
              <a:gd name="connsiteY112" fmla="*/ 1477995 h 6858000"/>
              <a:gd name="connsiteX113" fmla="*/ 109535 w 1380520"/>
              <a:gd name="connsiteY113" fmla="*/ 1373769 h 6858000"/>
              <a:gd name="connsiteX114" fmla="*/ 117842 w 1380520"/>
              <a:gd name="connsiteY114" fmla="*/ 1307086 h 6858000"/>
              <a:gd name="connsiteX115" fmla="*/ 119030 w 1380520"/>
              <a:gd name="connsiteY115" fmla="*/ 1189033 h 6858000"/>
              <a:gd name="connsiteX116" fmla="*/ 123715 w 1380520"/>
              <a:gd name="connsiteY116" fmla="*/ 1168288 h 6858000"/>
              <a:gd name="connsiteX117" fmla="*/ 115997 w 1380520"/>
              <a:gd name="connsiteY117" fmla="*/ 1142577 h 6858000"/>
              <a:gd name="connsiteX118" fmla="*/ 105303 w 1380520"/>
              <a:gd name="connsiteY118" fmla="*/ 1088484 h 6858000"/>
              <a:gd name="connsiteX119" fmla="*/ 94039 w 1380520"/>
              <a:gd name="connsiteY119" fmla="*/ 1016103 h 6858000"/>
              <a:gd name="connsiteX120" fmla="*/ 95495 w 1380520"/>
              <a:gd name="connsiteY120" fmla="*/ 932283 h 6858000"/>
              <a:gd name="connsiteX121" fmla="*/ 97731 w 1380520"/>
              <a:gd name="connsiteY121" fmla="*/ 915925 h 6858000"/>
              <a:gd name="connsiteX122" fmla="*/ 90360 w 1380520"/>
              <a:gd name="connsiteY122" fmla="*/ 896999 h 6858000"/>
              <a:gd name="connsiteX123" fmla="*/ 59768 w 1380520"/>
              <a:gd name="connsiteY123" fmla="*/ 821517 h 6858000"/>
              <a:gd name="connsiteX124" fmla="*/ 38718 w 1380520"/>
              <a:gd name="connsiteY124" fmla="*/ 751353 h 6858000"/>
              <a:gd name="connsiteX125" fmla="*/ 38276 w 1380520"/>
              <a:gd name="connsiteY125" fmla="*/ 721230 h 6858000"/>
              <a:gd name="connsiteX126" fmla="*/ 23947 w 1380520"/>
              <a:gd name="connsiteY126" fmla="*/ 681659 h 6858000"/>
              <a:gd name="connsiteX127" fmla="*/ 9366 w 1380520"/>
              <a:gd name="connsiteY127" fmla="*/ 635218 h 6858000"/>
              <a:gd name="connsiteX128" fmla="*/ 14377 w 1380520"/>
              <a:gd name="connsiteY128" fmla="*/ 613763 h 6858000"/>
              <a:gd name="connsiteX129" fmla="*/ 319 w 1380520"/>
              <a:gd name="connsiteY129" fmla="*/ 598582 h 6858000"/>
              <a:gd name="connsiteX130" fmla="*/ 0 w 1380520"/>
              <a:gd name="connsiteY130" fmla="*/ 576846 h 6858000"/>
              <a:gd name="connsiteX131" fmla="*/ 68392 w 1380520"/>
              <a:gd name="connsiteY131" fmla="*/ 446567 h 6858000"/>
              <a:gd name="connsiteX132" fmla="*/ 67640 w 1380520"/>
              <a:gd name="connsiteY132" fmla="*/ 393828 h 6858000"/>
              <a:gd name="connsiteX133" fmla="*/ 67470 w 1380520"/>
              <a:gd name="connsiteY133" fmla="*/ 353137 h 6858000"/>
              <a:gd name="connsiteX134" fmla="*/ 88980 w 1380520"/>
              <a:gd name="connsiteY134" fmla="*/ 309501 h 6858000"/>
              <a:gd name="connsiteX135" fmla="*/ 73163 w 1380520"/>
              <a:gd name="connsiteY135" fmla="*/ 275771 h 6858000"/>
              <a:gd name="connsiteX136" fmla="*/ 90190 w 1380520"/>
              <a:gd name="connsiteY136" fmla="*/ 212860 h 6858000"/>
              <a:gd name="connsiteX137" fmla="*/ 81900 w 1380520"/>
              <a:gd name="connsiteY137" fmla="*/ 144983 h 6858000"/>
              <a:gd name="connsiteX138" fmla="*/ 94184 w 1380520"/>
              <a:gd name="connsiteY138" fmla="*/ 55288 h 6858000"/>
              <a:gd name="connsiteX139" fmla="*/ 53738 w 1380520"/>
              <a:gd name="connsiteY139" fmla="*/ 0 h 6858000"/>
              <a:gd name="connsiteX0" fmla="*/ 53420 w 1380202"/>
              <a:gd name="connsiteY0" fmla="*/ 0 h 6858000"/>
              <a:gd name="connsiteX1" fmla="*/ 1380202 w 1380202"/>
              <a:gd name="connsiteY1" fmla="*/ 0 h 6858000"/>
              <a:gd name="connsiteX2" fmla="*/ 1380202 w 1380202"/>
              <a:gd name="connsiteY2" fmla="*/ 6858000 h 6858000"/>
              <a:gd name="connsiteX3" fmla="*/ 116896 w 1380202"/>
              <a:gd name="connsiteY3" fmla="*/ 6857735 h 6858000"/>
              <a:gd name="connsiteX4" fmla="*/ 153489 w 1380202"/>
              <a:gd name="connsiteY4" fmla="*/ 6776847 h 6858000"/>
              <a:gd name="connsiteX5" fmla="*/ 164989 w 1380202"/>
              <a:gd name="connsiteY5" fmla="*/ 6737706 h 6858000"/>
              <a:gd name="connsiteX6" fmla="*/ 189728 w 1380202"/>
              <a:gd name="connsiteY6" fmla="*/ 6691589 h 6858000"/>
              <a:gd name="connsiteX7" fmla="*/ 167285 w 1380202"/>
              <a:gd name="connsiteY7" fmla="*/ 6659970 h 6858000"/>
              <a:gd name="connsiteX8" fmla="*/ 182376 w 1380202"/>
              <a:gd name="connsiteY8" fmla="*/ 6636211 h 6858000"/>
              <a:gd name="connsiteX9" fmla="*/ 199820 w 1380202"/>
              <a:gd name="connsiteY9" fmla="*/ 6594177 h 6858000"/>
              <a:gd name="connsiteX10" fmla="*/ 213860 w 1380202"/>
              <a:gd name="connsiteY10" fmla="*/ 6557575 h 6858000"/>
              <a:gd name="connsiteX11" fmla="*/ 266817 w 1380202"/>
              <a:gd name="connsiteY11" fmla="*/ 6492130 h 6858000"/>
              <a:gd name="connsiteX12" fmla="*/ 282504 w 1380202"/>
              <a:gd name="connsiteY12" fmla="*/ 6431610 h 6858000"/>
              <a:gd name="connsiteX13" fmla="*/ 326209 w 1380202"/>
              <a:gd name="connsiteY13" fmla="*/ 6379786 h 6858000"/>
              <a:gd name="connsiteX14" fmla="*/ 309432 w 1380202"/>
              <a:gd name="connsiteY14" fmla="*/ 6334727 h 6858000"/>
              <a:gd name="connsiteX15" fmla="*/ 286847 w 1380202"/>
              <a:gd name="connsiteY15" fmla="*/ 6313295 h 6858000"/>
              <a:gd name="connsiteX16" fmla="*/ 294011 w 1380202"/>
              <a:gd name="connsiteY16" fmla="*/ 6280046 h 6858000"/>
              <a:gd name="connsiteX17" fmla="*/ 276756 w 1380202"/>
              <a:gd name="connsiteY17" fmla="*/ 6270265 h 6858000"/>
              <a:gd name="connsiteX18" fmla="*/ 303784 w 1380202"/>
              <a:gd name="connsiteY18" fmla="*/ 6252834 h 6858000"/>
              <a:gd name="connsiteX19" fmla="*/ 281776 w 1380202"/>
              <a:gd name="connsiteY19" fmla="*/ 6202459 h 6858000"/>
              <a:gd name="connsiteX20" fmla="*/ 280574 w 1380202"/>
              <a:gd name="connsiteY20" fmla="*/ 6153037 h 6858000"/>
              <a:gd name="connsiteX21" fmla="*/ 295989 w 1380202"/>
              <a:gd name="connsiteY21" fmla="*/ 6078132 h 6858000"/>
              <a:gd name="connsiteX22" fmla="*/ 283376 w 1380202"/>
              <a:gd name="connsiteY22" fmla="*/ 6028119 h 6858000"/>
              <a:gd name="connsiteX23" fmla="*/ 268605 w 1380202"/>
              <a:gd name="connsiteY23" fmla="*/ 5926735 h 6858000"/>
              <a:gd name="connsiteX24" fmla="*/ 318117 w 1380202"/>
              <a:gd name="connsiteY24" fmla="*/ 5712857 h 6858000"/>
              <a:gd name="connsiteX25" fmla="*/ 297192 w 1380202"/>
              <a:gd name="connsiteY25" fmla="*/ 5676393 h 6858000"/>
              <a:gd name="connsiteX26" fmla="*/ 336784 w 1380202"/>
              <a:gd name="connsiteY26" fmla="*/ 5563435 h 6858000"/>
              <a:gd name="connsiteX27" fmla="*/ 383914 w 1380202"/>
              <a:gd name="connsiteY27" fmla="*/ 5437125 h 6858000"/>
              <a:gd name="connsiteX28" fmla="*/ 397482 w 1380202"/>
              <a:gd name="connsiteY28" fmla="*/ 5396260 h 6858000"/>
              <a:gd name="connsiteX29" fmla="*/ 413463 w 1380202"/>
              <a:gd name="connsiteY29" fmla="*/ 5330009 h 6858000"/>
              <a:gd name="connsiteX30" fmla="*/ 446956 w 1380202"/>
              <a:gd name="connsiteY30" fmla="*/ 5273739 h 6858000"/>
              <a:gd name="connsiteX31" fmla="*/ 456555 w 1380202"/>
              <a:gd name="connsiteY31" fmla="*/ 5241779 h 6858000"/>
              <a:gd name="connsiteX32" fmla="*/ 467781 w 1380202"/>
              <a:gd name="connsiteY32" fmla="*/ 5225268 h 6858000"/>
              <a:gd name="connsiteX33" fmla="*/ 468801 w 1380202"/>
              <a:gd name="connsiteY33" fmla="*/ 5217684 h 6858000"/>
              <a:gd name="connsiteX34" fmla="*/ 476142 w 1380202"/>
              <a:gd name="connsiteY34" fmla="*/ 5193377 h 6858000"/>
              <a:gd name="connsiteX35" fmla="*/ 479445 w 1380202"/>
              <a:gd name="connsiteY35" fmla="*/ 5179288 h 6858000"/>
              <a:gd name="connsiteX36" fmla="*/ 480429 w 1380202"/>
              <a:gd name="connsiteY36" fmla="*/ 5173621 h 6858000"/>
              <a:gd name="connsiteX37" fmla="*/ 476063 w 1380202"/>
              <a:gd name="connsiteY37" fmla="*/ 5159961 h 6858000"/>
              <a:gd name="connsiteX38" fmla="*/ 482740 w 1380202"/>
              <a:gd name="connsiteY38" fmla="*/ 5144295 h 6858000"/>
              <a:gd name="connsiteX39" fmla="*/ 479673 w 1380202"/>
              <a:gd name="connsiteY39" fmla="*/ 5125185 h 6858000"/>
              <a:gd name="connsiteX40" fmla="*/ 486503 w 1380202"/>
              <a:gd name="connsiteY40" fmla="*/ 5121884 h 6858000"/>
              <a:gd name="connsiteX41" fmla="*/ 493539 w 1380202"/>
              <a:gd name="connsiteY41" fmla="*/ 5067850 h 6858000"/>
              <a:gd name="connsiteX42" fmla="*/ 496270 w 1380202"/>
              <a:gd name="connsiteY42" fmla="*/ 5060861 h 6858000"/>
              <a:gd name="connsiteX43" fmla="*/ 492974 w 1380202"/>
              <a:gd name="connsiteY43" fmla="*/ 5034192 h 6858000"/>
              <a:gd name="connsiteX44" fmla="*/ 494528 w 1380202"/>
              <a:gd name="connsiteY44" fmla="*/ 4993030 h 6858000"/>
              <a:gd name="connsiteX45" fmla="*/ 501437 w 1380202"/>
              <a:gd name="connsiteY45" fmla="*/ 4946844 h 6858000"/>
              <a:gd name="connsiteX46" fmla="*/ 497293 w 1380202"/>
              <a:gd name="connsiteY46" fmla="*/ 4932692 h 6858000"/>
              <a:gd name="connsiteX47" fmla="*/ 512696 w 1380202"/>
              <a:gd name="connsiteY47" fmla="*/ 4858827 h 6858000"/>
              <a:gd name="connsiteX48" fmla="*/ 518599 w 1380202"/>
              <a:gd name="connsiteY48" fmla="*/ 4821170 h 6858000"/>
              <a:gd name="connsiteX49" fmla="*/ 523332 w 1380202"/>
              <a:gd name="connsiteY49" fmla="*/ 4780965 h 6858000"/>
              <a:gd name="connsiteX50" fmla="*/ 524625 w 1380202"/>
              <a:gd name="connsiteY50" fmla="*/ 4750867 h 6858000"/>
              <a:gd name="connsiteX51" fmla="*/ 522432 w 1380202"/>
              <a:gd name="connsiteY51" fmla="*/ 4690749 h 6858000"/>
              <a:gd name="connsiteX52" fmla="*/ 517912 w 1380202"/>
              <a:gd name="connsiteY52" fmla="*/ 4584173 h 6858000"/>
              <a:gd name="connsiteX53" fmla="*/ 512995 w 1380202"/>
              <a:gd name="connsiteY53" fmla="*/ 4444346 h 6858000"/>
              <a:gd name="connsiteX54" fmla="*/ 509560 w 1380202"/>
              <a:gd name="connsiteY54" fmla="*/ 4375228 h 6858000"/>
              <a:gd name="connsiteX55" fmla="*/ 490213 w 1380202"/>
              <a:gd name="connsiteY55" fmla="*/ 4214165 h 6858000"/>
              <a:gd name="connsiteX56" fmla="*/ 494286 w 1380202"/>
              <a:gd name="connsiteY56" fmla="*/ 4090296 h 6858000"/>
              <a:gd name="connsiteX57" fmla="*/ 479542 w 1380202"/>
              <a:gd name="connsiteY57" fmla="*/ 4033999 h 6858000"/>
              <a:gd name="connsiteX58" fmla="*/ 480691 w 1380202"/>
              <a:gd name="connsiteY58" fmla="*/ 4031933 h 6858000"/>
              <a:gd name="connsiteX59" fmla="*/ 479267 w 1380202"/>
              <a:gd name="connsiteY59" fmla="*/ 4013953 h 6858000"/>
              <a:gd name="connsiteX60" fmla="*/ 465562 w 1380202"/>
              <a:gd name="connsiteY60" fmla="*/ 3974753 h 6858000"/>
              <a:gd name="connsiteX61" fmla="*/ 467160 w 1380202"/>
              <a:gd name="connsiteY61" fmla="*/ 3969950 h 6858000"/>
              <a:gd name="connsiteX62" fmla="*/ 460582 w 1380202"/>
              <a:gd name="connsiteY62" fmla="*/ 3933779 h 6858000"/>
              <a:gd name="connsiteX63" fmla="*/ 461913 w 1380202"/>
              <a:gd name="connsiteY63" fmla="*/ 3933093 h 6858000"/>
              <a:gd name="connsiteX64" fmla="*/ 466267 w 1380202"/>
              <a:gd name="connsiteY64" fmla="*/ 3922082 h 6858000"/>
              <a:gd name="connsiteX65" fmla="*/ 471345 w 1380202"/>
              <a:gd name="connsiteY65" fmla="*/ 3901461 h 6858000"/>
              <a:gd name="connsiteX66" fmla="*/ 493939 w 1380202"/>
              <a:gd name="connsiteY66" fmla="*/ 3813873 h 6858000"/>
              <a:gd name="connsiteX67" fmla="*/ 493364 w 1380202"/>
              <a:gd name="connsiteY67" fmla="*/ 3806161 h 6858000"/>
              <a:gd name="connsiteX68" fmla="*/ 493671 w 1380202"/>
              <a:gd name="connsiteY68" fmla="*/ 3805957 h 6858000"/>
              <a:gd name="connsiteX69" fmla="*/ 493698 w 1380202"/>
              <a:gd name="connsiteY69" fmla="*/ 3797724 h 6858000"/>
              <a:gd name="connsiteX70" fmla="*/ 492313 w 1380202"/>
              <a:gd name="connsiteY70" fmla="*/ 3792098 h 6858000"/>
              <a:gd name="connsiteX71" fmla="*/ 491197 w 1380202"/>
              <a:gd name="connsiteY71" fmla="*/ 3777135 h 6858000"/>
              <a:gd name="connsiteX72" fmla="*/ 492930 w 1380202"/>
              <a:gd name="connsiteY72" fmla="*/ 3771656 h 6858000"/>
              <a:gd name="connsiteX73" fmla="*/ 496673 w 1380202"/>
              <a:gd name="connsiteY73" fmla="*/ 3769007 h 6858000"/>
              <a:gd name="connsiteX74" fmla="*/ 496139 w 1380202"/>
              <a:gd name="connsiteY74" fmla="*/ 3767709 h 6858000"/>
              <a:gd name="connsiteX75" fmla="*/ 504835 w 1380202"/>
              <a:gd name="connsiteY75" fmla="*/ 3738082 h 6858000"/>
              <a:gd name="connsiteX76" fmla="*/ 512181 w 1380202"/>
              <a:gd name="connsiteY76" fmla="*/ 3673397 h 6858000"/>
              <a:gd name="connsiteX77" fmla="*/ 511477 w 1380202"/>
              <a:gd name="connsiteY77" fmla="*/ 3637109 h 6858000"/>
              <a:gd name="connsiteX78" fmla="*/ 514920 w 1380202"/>
              <a:gd name="connsiteY78" fmla="*/ 3536883 h 6858000"/>
              <a:gd name="connsiteX79" fmla="*/ 522458 w 1380202"/>
              <a:gd name="connsiteY79" fmla="*/ 3435652 h 6858000"/>
              <a:gd name="connsiteX80" fmla="*/ 524129 w 1380202"/>
              <a:gd name="connsiteY80" fmla="*/ 3307769 h 6858000"/>
              <a:gd name="connsiteX81" fmla="*/ 541692 w 1380202"/>
              <a:gd name="connsiteY81" fmla="*/ 3250522 h 6858000"/>
              <a:gd name="connsiteX82" fmla="*/ 542117 w 1380202"/>
              <a:gd name="connsiteY82" fmla="*/ 3229163 h 6858000"/>
              <a:gd name="connsiteX83" fmla="*/ 543940 w 1380202"/>
              <a:gd name="connsiteY83" fmla="*/ 3217217 h 6858000"/>
              <a:gd name="connsiteX84" fmla="*/ 530775 w 1380202"/>
              <a:gd name="connsiteY84" fmla="*/ 3183755 h 6858000"/>
              <a:gd name="connsiteX85" fmla="*/ 531276 w 1380202"/>
              <a:gd name="connsiteY85" fmla="*/ 3178642 h 6858000"/>
              <a:gd name="connsiteX86" fmla="*/ 518876 w 1380202"/>
              <a:gd name="connsiteY86" fmla="*/ 3158586 h 6858000"/>
              <a:gd name="connsiteX87" fmla="*/ 504061 w 1380202"/>
              <a:gd name="connsiteY87" fmla="*/ 3129034 h 6858000"/>
              <a:gd name="connsiteX88" fmla="*/ 504726 w 1380202"/>
              <a:gd name="connsiteY88" fmla="*/ 3126682 h 6858000"/>
              <a:gd name="connsiteX89" fmla="*/ 495594 w 1380202"/>
              <a:gd name="connsiteY89" fmla="*/ 3114519 h 6858000"/>
              <a:gd name="connsiteX90" fmla="*/ 482203 w 1380202"/>
              <a:gd name="connsiteY90" fmla="*/ 3106272 h 6858000"/>
              <a:gd name="connsiteX91" fmla="*/ 454933 w 1380202"/>
              <a:gd name="connsiteY91" fmla="*/ 2958185 h 6858000"/>
              <a:gd name="connsiteX92" fmla="*/ 397547 w 1380202"/>
              <a:gd name="connsiteY92" fmla="*/ 2762989 h 6858000"/>
              <a:gd name="connsiteX93" fmla="*/ 346465 w 1380202"/>
              <a:gd name="connsiteY93" fmla="*/ 2554718 h 6858000"/>
              <a:gd name="connsiteX94" fmla="*/ 326559 w 1380202"/>
              <a:gd name="connsiteY94" fmla="*/ 2485734 h 6858000"/>
              <a:gd name="connsiteX95" fmla="*/ 317282 w 1380202"/>
              <a:gd name="connsiteY95" fmla="*/ 2447068 h 6858000"/>
              <a:gd name="connsiteX96" fmla="*/ 304243 w 1380202"/>
              <a:gd name="connsiteY96" fmla="*/ 2425819 h 6858000"/>
              <a:gd name="connsiteX97" fmla="*/ 310242 w 1380202"/>
              <a:gd name="connsiteY97" fmla="*/ 2402874 h 6858000"/>
              <a:gd name="connsiteX98" fmla="*/ 312854 w 1380202"/>
              <a:gd name="connsiteY98" fmla="*/ 2381443 h 6858000"/>
              <a:gd name="connsiteX99" fmla="*/ 289183 w 1380202"/>
              <a:gd name="connsiteY99" fmla="*/ 2261920 h 6858000"/>
              <a:gd name="connsiteX100" fmla="*/ 279070 w 1380202"/>
              <a:gd name="connsiteY100" fmla="*/ 2195378 h 6858000"/>
              <a:gd name="connsiteX101" fmla="*/ 263287 w 1380202"/>
              <a:gd name="connsiteY101" fmla="*/ 2155135 h 6858000"/>
              <a:gd name="connsiteX102" fmla="*/ 260745 w 1380202"/>
              <a:gd name="connsiteY102" fmla="*/ 2118008 h 6858000"/>
              <a:gd name="connsiteX103" fmla="*/ 261738 w 1380202"/>
              <a:gd name="connsiteY103" fmla="*/ 2050531 h 6858000"/>
              <a:gd name="connsiteX104" fmla="*/ 253544 w 1380202"/>
              <a:gd name="connsiteY104" fmla="*/ 1963269 h 6858000"/>
              <a:gd name="connsiteX105" fmla="*/ 234722 w 1380202"/>
              <a:gd name="connsiteY105" fmla="*/ 1906352 h 6858000"/>
              <a:gd name="connsiteX106" fmla="*/ 211279 w 1380202"/>
              <a:gd name="connsiteY106" fmla="*/ 1861531 h 6858000"/>
              <a:gd name="connsiteX107" fmla="*/ 165078 w 1380202"/>
              <a:gd name="connsiteY107" fmla="*/ 1732919 h 6858000"/>
              <a:gd name="connsiteX108" fmla="*/ 137389 w 1380202"/>
              <a:gd name="connsiteY108" fmla="*/ 1663540 h 6858000"/>
              <a:gd name="connsiteX109" fmla="*/ 136515 w 1380202"/>
              <a:gd name="connsiteY109" fmla="*/ 1615777 h 6858000"/>
              <a:gd name="connsiteX110" fmla="*/ 117310 w 1380202"/>
              <a:gd name="connsiteY110" fmla="*/ 1563678 h 6858000"/>
              <a:gd name="connsiteX111" fmla="*/ 130390 w 1380202"/>
              <a:gd name="connsiteY111" fmla="*/ 1519474 h 6858000"/>
              <a:gd name="connsiteX112" fmla="*/ 123132 w 1380202"/>
              <a:gd name="connsiteY112" fmla="*/ 1477995 h 6858000"/>
              <a:gd name="connsiteX113" fmla="*/ 109217 w 1380202"/>
              <a:gd name="connsiteY113" fmla="*/ 1373769 h 6858000"/>
              <a:gd name="connsiteX114" fmla="*/ 117524 w 1380202"/>
              <a:gd name="connsiteY114" fmla="*/ 1307086 h 6858000"/>
              <a:gd name="connsiteX115" fmla="*/ 118712 w 1380202"/>
              <a:gd name="connsiteY115" fmla="*/ 1189033 h 6858000"/>
              <a:gd name="connsiteX116" fmla="*/ 123397 w 1380202"/>
              <a:gd name="connsiteY116" fmla="*/ 1168288 h 6858000"/>
              <a:gd name="connsiteX117" fmla="*/ 115679 w 1380202"/>
              <a:gd name="connsiteY117" fmla="*/ 1142577 h 6858000"/>
              <a:gd name="connsiteX118" fmla="*/ 104985 w 1380202"/>
              <a:gd name="connsiteY118" fmla="*/ 1088484 h 6858000"/>
              <a:gd name="connsiteX119" fmla="*/ 93721 w 1380202"/>
              <a:gd name="connsiteY119" fmla="*/ 1016103 h 6858000"/>
              <a:gd name="connsiteX120" fmla="*/ 95177 w 1380202"/>
              <a:gd name="connsiteY120" fmla="*/ 932283 h 6858000"/>
              <a:gd name="connsiteX121" fmla="*/ 97413 w 1380202"/>
              <a:gd name="connsiteY121" fmla="*/ 915925 h 6858000"/>
              <a:gd name="connsiteX122" fmla="*/ 90042 w 1380202"/>
              <a:gd name="connsiteY122" fmla="*/ 896999 h 6858000"/>
              <a:gd name="connsiteX123" fmla="*/ 59450 w 1380202"/>
              <a:gd name="connsiteY123" fmla="*/ 821517 h 6858000"/>
              <a:gd name="connsiteX124" fmla="*/ 38400 w 1380202"/>
              <a:gd name="connsiteY124" fmla="*/ 751353 h 6858000"/>
              <a:gd name="connsiteX125" fmla="*/ 37958 w 1380202"/>
              <a:gd name="connsiteY125" fmla="*/ 721230 h 6858000"/>
              <a:gd name="connsiteX126" fmla="*/ 23629 w 1380202"/>
              <a:gd name="connsiteY126" fmla="*/ 681659 h 6858000"/>
              <a:gd name="connsiteX127" fmla="*/ 9048 w 1380202"/>
              <a:gd name="connsiteY127" fmla="*/ 635218 h 6858000"/>
              <a:gd name="connsiteX128" fmla="*/ 14059 w 1380202"/>
              <a:gd name="connsiteY128" fmla="*/ 613763 h 6858000"/>
              <a:gd name="connsiteX129" fmla="*/ 1 w 1380202"/>
              <a:gd name="connsiteY129" fmla="*/ 598582 h 6858000"/>
              <a:gd name="connsiteX130" fmla="*/ 79993 w 1380202"/>
              <a:gd name="connsiteY130" fmla="*/ 473479 h 6858000"/>
              <a:gd name="connsiteX131" fmla="*/ 68074 w 1380202"/>
              <a:gd name="connsiteY131" fmla="*/ 446567 h 6858000"/>
              <a:gd name="connsiteX132" fmla="*/ 67322 w 1380202"/>
              <a:gd name="connsiteY132" fmla="*/ 393828 h 6858000"/>
              <a:gd name="connsiteX133" fmla="*/ 67152 w 1380202"/>
              <a:gd name="connsiteY133" fmla="*/ 353137 h 6858000"/>
              <a:gd name="connsiteX134" fmla="*/ 88662 w 1380202"/>
              <a:gd name="connsiteY134" fmla="*/ 309501 h 6858000"/>
              <a:gd name="connsiteX135" fmla="*/ 72845 w 1380202"/>
              <a:gd name="connsiteY135" fmla="*/ 275771 h 6858000"/>
              <a:gd name="connsiteX136" fmla="*/ 89872 w 1380202"/>
              <a:gd name="connsiteY136" fmla="*/ 212860 h 6858000"/>
              <a:gd name="connsiteX137" fmla="*/ 81582 w 1380202"/>
              <a:gd name="connsiteY137" fmla="*/ 144983 h 6858000"/>
              <a:gd name="connsiteX138" fmla="*/ 93866 w 1380202"/>
              <a:gd name="connsiteY138" fmla="*/ 55288 h 6858000"/>
              <a:gd name="connsiteX139" fmla="*/ 53420 w 1380202"/>
              <a:gd name="connsiteY139" fmla="*/ 0 h 6858000"/>
              <a:gd name="connsiteX0" fmla="*/ 44600 w 1371382"/>
              <a:gd name="connsiteY0" fmla="*/ 0 h 6858000"/>
              <a:gd name="connsiteX1" fmla="*/ 1371382 w 1371382"/>
              <a:gd name="connsiteY1" fmla="*/ 0 h 6858000"/>
              <a:gd name="connsiteX2" fmla="*/ 1371382 w 1371382"/>
              <a:gd name="connsiteY2" fmla="*/ 6858000 h 6858000"/>
              <a:gd name="connsiteX3" fmla="*/ 108076 w 1371382"/>
              <a:gd name="connsiteY3" fmla="*/ 6857735 h 6858000"/>
              <a:gd name="connsiteX4" fmla="*/ 144669 w 1371382"/>
              <a:gd name="connsiteY4" fmla="*/ 6776847 h 6858000"/>
              <a:gd name="connsiteX5" fmla="*/ 156169 w 1371382"/>
              <a:gd name="connsiteY5" fmla="*/ 6737706 h 6858000"/>
              <a:gd name="connsiteX6" fmla="*/ 180908 w 1371382"/>
              <a:gd name="connsiteY6" fmla="*/ 6691589 h 6858000"/>
              <a:gd name="connsiteX7" fmla="*/ 158465 w 1371382"/>
              <a:gd name="connsiteY7" fmla="*/ 6659970 h 6858000"/>
              <a:gd name="connsiteX8" fmla="*/ 173556 w 1371382"/>
              <a:gd name="connsiteY8" fmla="*/ 6636211 h 6858000"/>
              <a:gd name="connsiteX9" fmla="*/ 191000 w 1371382"/>
              <a:gd name="connsiteY9" fmla="*/ 6594177 h 6858000"/>
              <a:gd name="connsiteX10" fmla="*/ 205040 w 1371382"/>
              <a:gd name="connsiteY10" fmla="*/ 6557575 h 6858000"/>
              <a:gd name="connsiteX11" fmla="*/ 257997 w 1371382"/>
              <a:gd name="connsiteY11" fmla="*/ 6492130 h 6858000"/>
              <a:gd name="connsiteX12" fmla="*/ 273684 w 1371382"/>
              <a:gd name="connsiteY12" fmla="*/ 6431610 h 6858000"/>
              <a:gd name="connsiteX13" fmla="*/ 317389 w 1371382"/>
              <a:gd name="connsiteY13" fmla="*/ 6379786 h 6858000"/>
              <a:gd name="connsiteX14" fmla="*/ 300612 w 1371382"/>
              <a:gd name="connsiteY14" fmla="*/ 6334727 h 6858000"/>
              <a:gd name="connsiteX15" fmla="*/ 278027 w 1371382"/>
              <a:gd name="connsiteY15" fmla="*/ 6313295 h 6858000"/>
              <a:gd name="connsiteX16" fmla="*/ 285191 w 1371382"/>
              <a:gd name="connsiteY16" fmla="*/ 6280046 h 6858000"/>
              <a:gd name="connsiteX17" fmla="*/ 267936 w 1371382"/>
              <a:gd name="connsiteY17" fmla="*/ 6270265 h 6858000"/>
              <a:gd name="connsiteX18" fmla="*/ 294964 w 1371382"/>
              <a:gd name="connsiteY18" fmla="*/ 6252834 h 6858000"/>
              <a:gd name="connsiteX19" fmla="*/ 272956 w 1371382"/>
              <a:gd name="connsiteY19" fmla="*/ 6202459 h 6858000"/>
              <a:gd name="connsiteX20" fmla="*/ 271754 w 1371382"/>
              <a:gd name="connsiteY20" fmla="*/ 6153037 h 6858000"/>
              <a:gd name="connsiteX21" fmla="*/ 287169 w 1371382"/>
              <a:gd name="connsiteY21" fmla="*/ 6078132 h 6858000"/>
              <a:gd name="connsiteX22" fmla="*/ 274556 w 1371382"/>
              <a:gd name="connsiteY22" fmla="*/ 6028119 h 6858000"/>
              <a:gd name="connsiteX23" fmla="*/ 259785 w 1371382"/>
              <a:gd name="connsiteY23" fmla="*/ 5926735 h 6858000"/>
              <a:gd name="connsiteX24" fmla="*/ 309297 w 1371382"/>
              <a:gd name="connsiteY24" fmla="*/ 5712857 h 6858000"/>
              <a:gd name="connsiteX25" fmla="*/ 288372 w 1371382"/>
              <a:gd name="connsiteY25" fmla="*/ 5676393 h 6858000"/>
              <a:gd name="connsiteX26" fmla="*/ 327964 w 1371382"/>
              <a:gd name="connsiteY26" fmla="*/ 5563435 h 6858000"/>
              <a:gd name="connsiteX27" fmla="*/ 375094 w 1371382"/>
              <a:gd name="connsiteY27" fmla="*/ 5437125 h 6858000"/>
              <a:gd name="connsiteX28" fmla="*/ 388662 w 1371382"/>
              <a:gd name="connsiteY28" fmla="*/ 5396260 h 6858000"/>
              <a:gd name="connsiteX29" fmla="*/ 404643 w 1371382"/>
              <a:gd name="connsiteY29" fmla="*/ 5330009 h 6858000"/>
              <a:gd name="connsiteX30" fmla="*/ 438136 w 1371382"/>
              <a:gd name="connsiteY30" fmla="*/ 5273739 h 6858000"/>
              <a:gd name="connsiteX31" fmla="*/ 447735 w 1371382"/>
              <a:gd name="connsiteY31" fmla="*/ 5241779 h 6858000"/>
              <a:gd name="connsiteX32" fmla="*/ 458961 w 1371382"/>
              <a:gd name="connsiteY32" fmla="*/ 5225268 h 6858000"/>
              <a:gd name="connsiteX33" fmla="*/ 459981 w 1371382"/>
              <a:gd name="connsiteY33" fmla="*/ 5217684 h 6858000"/>
              <a:gd name="connsiteX34" fmla="*/ 467322 w 1371382"/>
              <a:gd name="connsiteY34" fmla="*/ 5193377 h 6858000"/>
              <a:gd name="connsiteX35" fmla="*/ 470625 w 1371382"/>
              <a:gd name="connsiteY35" fmla="*/ 5179288 h 6858000"/>
              <a:gd name="connsiteX36" fmla="*/ 471609 w 1371382"/>
              <a:gd name="connsiteY36" fmla="*/ 5173621 h 6858000"/>
              <a:gd name="connsiteX37" fmla="*/ 467243 w 1371382"/>
              <a:gd name="connsiteY37" fmla="*/ 5159961 h 6858000"/>
              <a:gd name="connsiteX38" fmla="*/ 473920 w 1371382"/>
              <a:gd name="connsiteY38" fmla="*/ 5144295 h 6858000"/>
              <a:gd name="connsiteX39" fmla="*/ 470853 w 1371382"/>
              <a:gd name="connsiteY39" fmla="*/ 5125185 h 6858000"/>
              <a:gd name="connsiteX40" fmla="*/ 477683 w 1371382"/>
              <a:gd name="connsiteY40" fmla="*/ 5121884 h 6858000"/>
              <a:gd name="connsiteX41" fmla="*/ 484719 w 1371382"/>
              <a:gd name="connsiteY41" fmla="*/ 5067850 h 6858000"/>
              <a:gd name="connsiteX42" fmla="*/ 487450 w 1371382"/>
              <a:gd name="connsiteY42" fmla="*/ 5060861 h 6858000"/>
              <a:gd name="connsiteX43" fmla="*/ 484154 w 1371382"/>
              <a:gd name="connsiteY43" fmla="*/ 5034192 h 6858000"/>
              <a:gd name="connsiteX44" fmla="*/ 485708 w 1371382"/>
              <a:gd name="connsiteY44" fmla="*/ 4993030 h 6858000"/>
              <a:gd name="connsiteX45" fmla="*/ 492617 w 1371382"/>
              <a:gd name="connsiteY45" fmla="*/ 4946844 h 6858000"/>
              <a:gd name="connsiteX46" fmla="*/ 488473 w 1371382"/>
              <a:gd name="connsiteY46" fmla="*/ 4932692 h 6858000"/>
              <a:gd name="connsiteX47" fmla="*/ 503876 w 1371382"/>
              <a:gd name="connsiteY47" fmla="*/ 4858827 h 6858000"/>
              <a:gd name="connsiteX48" fmla="*/ 509779 w 1371382"/>
              <a:gd name="connsiteY48" fmla="*/ 4821170 h 6858000"/>
              <a:gd name="connsiteX49" fmla="*/ 514512 w 1371382"/>
              <a:gd name="connsiteY49" fmla="*/ 4780965 h 6858000"/>
              <a:gd name="connsiteX50" fmla="*/ 515805 w 1371382"/>
              <a:gd name="connsiteY50" fmla="*/ 4750867 h 6858000"/>
              <a:gd name="connsiteX51" fmla="*/ 513612 w 1371382"/>
              <a:gd name="connsiteY51" fmla="*/ 4690749 h 6858000"/>
              <a:gd name="connsiteX52" fmla="*/ 509092 w 1371382"/>
              <a:gd name="connsiteY52" fmla="*/ 4584173 h 6858000"/>
              <a:gd name="connsiteX53" fmla="*/ 504175 w 1371382"/>
              <a:gd name="connsiteY53" fmla="*/ 4444346 h 6858000"/>
              <a:gd name="connsiteX54" fmla="*/ 500740 w 1371382"/>
              <a:gd name="connsiteY54" fmla="*/ 4375228 h 6858000"/>
              <a:gd name="connsiteX55" fmla="*/ 481393 w 1371382"/>
              <a:gd name="connsiteY55" fmla="*/ 4214165 h 6858000"/>
              <a:gd name="connsiteX56" fmla="*/ 485466 w 1371382"/>
              <a:gd name="connsiteY56" fmla="*/ 4090296 h 6858000"/>
              <a:gd name="connsiteX57" fmla="*/ 470722 w 1371382"/>
              <a:gd name="connsiteY57" fmla="*/ 4033999 h 6858000"/>
              <a:gd name="connsiteX58" fmla="*/ 471871 w 1371382"/>
              <a:gd name="connsiteY58" fmla="*/ 4031933 h 6858000"/>
              <a:gd name="connsiteX59" fmla="*/ 470447 w 1371382"/>
              <a:gd name="connsiteY59" fmla="*/ 4013953 h 6858000"/>
              <a:gd name="connsiteX60" fmla="*/ 456742 w 1371382"/>
              <a:gd name="connsiteY60" fmla="*/ 3974753 h 6858000"/>
              <a:gd name="connsiteX61" fmla="*/ 458340 w 1371382"/>
              <a:gd name="connsiteY61" fmla="*/ 3969950 h 6858000"/>
              <a:gd name="connsiteX62" fmla="*/ 451762 w 1371382"/>
              <a:gd name="connsiteY62" fmla="*/ 3933779 h 6858000"/>
              <a:gd name="connsiteX63" fmla="*/ 453093 w 1371382"/>
              <a:gd name="connsiteY63" fmla="*/ 3933093 h 6858000"/>
              <a:gd name="connsiteX64" fmla="*/ 457447 w 1371382"/>
              <a:gd name="connsiteY64" fmla="*/ 3922082 h 6858000"/>
              <a:gd name="connsiteX65" fmla="*/ 462525 w 1371382"/>
              <a:gd name="connsiteY65" fmla="*/ 3901461 h 6858000"/>
              <a:gd name="connsiteX66" fmla="*/ 485119 w 1371382"/>
              <a:gd name="connsiteY66" fmla="*/ 3813873 h 6858000"/>
              <a:gd name="connsiteX67" fmla="*/ 484544 w 1371382"/>
              <a:gd name="connsiteY67" fmla="*/ 3806161 h 6858000"/>
              <a:gd name="connsiteX68" fmla="*/ 484851 w 1371382"/>
              <a:gd name="connsiteY68" fmla="*/ 3805957 h 6858000"/>
              <a:gd name="connsiteX69" fmla="*/ 484878 w 1371382"/>
              <a:gd name="connsiteY69" fmla="*/ 3797724 h 6858000"/>
              <a:gd name="connsiteX70" fmla="*/ 483493 w 1371382"/>
              <a:gd name="connsiteY70" fmla="*/ 3792098 h 6858000"/>
              <a:gd name="connsiteX71" fmla="*/ 482377 w 1371382"/>
              <a:gd name="connsiteY71" fmla="*/ 3777135 h 6858000"/>
              <a:gd name="connsiteX72" fmla="*/ 484110 w 1371382"/>
              <a:gd name="connsiteY72" fmla="*/ 3771656 h 6858000"/>
              <a:gd name="connsiteX73" fmla="*/ 487853 w 1371382"/>
              <a:gd name="connsiteY73" fmla="*/ 3769007 h 6858000"/>
              <a:gd name="connsiteX74" fmla="*/ 487319 w 1371382"/>
              <a:gd name="connsiteY74" fmla="*/ 3767709 h 6858000"/>
              <a:gd name="connsiteX75" fmla="*/ 496015 w 1371382"/>
              <a:gd name="connsiteY75" fmla="*/ 3738082 h 6858000"/>
              <a:gd name="connsiteX76" fmla="*/ 503361 w 1371382"/>
              <a:gd name="connsiteY76" fmla="*/ 3673397 h 6858000"/>
              <a:gd name="connsiteX77" fmla="*/ 502657 w 1371382"/>
              <a:gd name="connsiteY77" fmla="*/ 3637109 h 6858000"/>
              <a:gd name="connsiteX78" fmla="*/ 506100 w 1371382"/>
              <a:gd name="connsiteY78" fmla="*/ 3536883 h 6858000"/>
              <a:gd name="connsiteX79" fmla="*/ 513638 w 1371382"/>
              <a:gd name="connsiteY79" fmla="*/ 3435652 h 6858000"/>
              <a:gd name="connsiteX80" fmla="*/ 515309 w 1371382"/>
              <a:gd name="connsiteY80" fmla="*/ 3307769 h 6858000"/>
              <a:gd name="connsiteX81" fmla="*/ 532872 w 1371382"/>
              <a:gd name="connsiteY81" fmla="*/ 3250522 h 6858000"/>
              <a:gd name="connsiteX82" fmla="*/ 533297 w 1371382"/>
              <a:gd name="connsiteY82" fmla="*/ 3229163 h 6858000"/>
              <a:gd name="connsiteX83" fmla="*/ 535120 w 1371382"/>
              <a:gd name="connsiteY83" fmla="*/ 3217217 h 6858000"/>
              <a:gd name="connsiteX84" fmla="*/ 521955 w 1371382"/>
              <a:gd name="connsiteY84" fmla="*/ 3183755 h 6858000"/>
              <a:gd name="connsiteX85" fmla="*/ 522456 w 1371382"/>
              <a:gd name="connsiteY85" fmla="*/ 3178642 h 6858000"/>
              <a:gd name="connsiteX86" fmla="*/ 510056 w 1371382"/>
              <a:gd name="connsiteY86" fmla="*/ 3158586 h 6858000"/>
              <a:gd name="connsiteX87" fmla="*/ 495241 w 1371382"/>
              <a:gd name="connsiteY87" fmla="*/ 3129034 h 6858000"/>
              <a:gd name="connsiteX88" fmla="*/ 495906 w 1371382"/>
              <a:gd name="connsiteY88" fmla="*/ 3126682 h 6858000"/>
              <a:gd name="connsiteX89" fmla="*/ 486774 w 1371382"/>
              <a:gd name="connsiteY89" fmla="*/ 3114519 h 6858000"/>
              <a:gd name="connsiteX90" fmla="*/ 473383 w 1371382"/>
              <a:gd name="connsiteY90" fmla="*/ 3106272 h 6858000"/>
              <a:gd name="connsiteX91" fmla="*/ 446113 w 1371382"/>
              <a:gd name="connsiteY91" fmla="*/ 2958185 h 6858000"/>
              <a:gd name="connsiteX92" fmla="*/ 388727 w 1371382"/>
              <a:gd name="connsiteY92" fmla="*/ 2762989 h 6858000"/>
              <a:gd name="connsiteX93" fmla="*/ 337645 w 1371382"/>
              <a:gd name="connsiteY93" fmla="*/ 2554718 h 6858000"/>
              <a:gd name="connsiteX94" fmla="*/ 317739 w 1371382"/>
              <a:gd name="connsiteY94" fmla="*/ 2485734 h 6858000"/>
              <a:gd name="connsiteX95" fmla="*/ 308462 w 1371382"/>
              <a:gd name="connsiteY95" fmla="*/ 2447068 h 6858000"/>
              <a:gd name="connsiteX96" fmla="*/ 295423 w 1371382"/>
              <a:gd name="connsiteY96" fmla="*/ 2425819 h 6858000"/>
              <a:gd name="connsiteX97" fmla="*/ 301422 w 1371382"/>
              <a:gd name="connsiteY97" fmla="*/ 2402874 h 6858000"/>
              <a:gd name="connsiteX98" fmla="*/ 304034 w 1371382"/>
              <a:gd name="connsiteY98" fmla="*/ 2381443 h 6858000"/>
              <a:gd name="connsiteX99" fmla="*/ 280363 w 1371382"/>
              <a:gd name="connsiteY99" fmla="*/ 2261920 h 6858000"/>
              <a:gd name="connsiteX100" fmla="*/ 270250 w 1371382"/>
              <a:gd name="connsiteY100" fmla="*/ 2195378 h 6858000"/>
              <a:gd name="connsiteX101" fmla="*/ 254467 w 1371382"/>
              <a:gd name="connsiteY101" fmla="*/ 2155135 h 6858000"/>
              <a:gd name="connsiteX102" fmla="*/ 251925 w 1371382"/>
              <a:gd name="connsiteY102" fmla="*/ 2118008 h 6858000"/>
              <a:gd name="connsiteX103" fmla="*/ 252918 w 1371382"/>
              <a:gd name="connsiteY103" fmla="*/ 2050531 h 6858000"/>
              <a:gd name="connsiteX104" fmla="*/ 244724 w 1371382"/>
              <a:gd name="connsiteY104" fmla="*/ 1963269 h 6858000"/>
              <a:gd name="connsiteX105" fmla="*/ 225902 w 1371382"/>
              <a:gd name="connsiteY105" fmla="*/ 1906352 h 6858000"/>
              <a:gd name="connsiteX106" fmla="*/ 202459 w 1371382"/>
              <a:gd name="connsiteY106" fmla="*/ 1861531 h 6858000"/>
              <a:gd name="connsiteX107" fmla="*/ 156258 w 1371382"/>
              <a:gd name="connsiteY107" fmla="*/ 1732919 h 6858000"/>
              <a:gd name="connsiteX108" fmla="*/ 128569 w 1371382"/>
              <a:gd name="connsiteY108" fmla="*/ 1663540 h 6858000"/>
              <a:gd name="connsiteX109" fmla="*/ 127695 w 1371382"/>
              <a:gd name="connsiteY109" fmla="*/ 1615777 h 6858000"/>
              <a:gd name="connsiteX110" fmla="*/ 108490 w 1371382"/>
              <a:gd name="connsiteY110" fmla="*/ 1563678 h 6858000"/>
              <a:gd name="connsiteX111" fmla="*/ 121570 w 1371382"/>
              <a:gd name="connsiteY111" fmla="*/ 1519474 h 6858000"/>
              <a:gd name="connsiteX112" fmla="*/ 114312 w 1371382"/>
              <a:gd name="connsiteY112" fmla="*/ 1477995 h 6858000"/>
              <a:gd name="connsiteX113" fmla="*/ 100397 w 1371382"/>
              <a:gd name="connsiteY113" fmla="*/ 1373769 h 6858000"/>
              <a:gd name="connsiteX114" fmla="*/ 108704 w 1371382"/>
              <a:gd name="connsiteY114" fmla="*/ 1307086 h 6858000"/>
              <a:gd name="connsiteX115" fmla="*/ 109892 w 1371382"/>
              <a:gd name="connsiteY115" fmla="*/ 1189033 h 6858000"/>
              <a:gd name="connsiteX116" fmla="*/ 114577 w 1371382"/>
              <a:gd name="connsiteY116" fmla="*/ 1168288 h 6858000"/>
              <a:gd name="connsiteX117" fmla="*/ 106859 w 1371382"/>
              <a:gd name="connsiteY117" fmla="*/ 1142577 h 6858000"/>
              <a:gd name="connsiteX118" fmla="*/ 96165 w 1371382"/>
              <a:gd name="connsiteY118" fmla="*/ 1088484 h 6858000"/>
              <a:gd name="connsiteX119" fmla="*/ 84901 w 1371382"/>
              <a:gd name="connsiteY119" fmla="*/ 1016103 h 6858000"/>
              <a:gd name="connsiteX120" fmla="*/ 86357 w 1371382"/>
              <a:gd name="connsiteY120" fmla="*/ 932283 h 6858000"/>
              <a:gd name="connsiteX121" fmla="*/ 88593 w 1371382"/>
              <a:gd name="connsiteY121" fmla="*/ 915925 h 6858000"/>
              <a:gd name="connsiteX122" fmla="*/ 81222 w 1371382"/>
              <a:gd name="connsiteY122" fmla="*/ 896999 h 6858000"/>
              <a:gd name="connsiteX123" fmla="*/ 50630 w 1371382"/>
              <a:gd name="connsiteY123" fmla="*/ 821517 h 6858000"/>
              <a:gd name="connsiteX124" fmla="*/ 29580 w 1371382"/>
              <a:gd name="connsiteY124" fmla="*/ 751353 h 6858000"/>
              <a:gd name="connsiteX125" fmla="*/ 29138 w 1371382"/>
              <a:gd name="connsiteY125" fmla="*/ 721230 h 6858000"/>
              <a:gd name="connsiteX126" fmla="*/ 14809 w 1371382"/>
              <a:gd name="connsiteY126" fmla="*/ 681659 h 6858000"/>
              <a:gd name="connsiteX127" fmla="*/ 228 w 1371382"/>
              <a:gd name="connsiteY127" fmla="*/ 635218 h 6858000"/>
              <a:gd name="connsiteX128" fmla="*/ 5239 w 1371382"/>
              <a:gd name="connsiteY128" fmla="*/ 613763 h 6858000"/>
              <a:gd name="connsiteX129" fmla="*/ 20769 w 1371382"/>
              <a:gd name="connsiteY129" fmla="*/ 542923 h 6858000"/>
              <a:gd name="connsiteX130" fmla="*/ 71173 w 1371382"/>
              <a:gd name="connsiteY130" fmla="*/ 473479 h 6858000"/>
              <a:gd name="connsiteX131" fmla="*/ 59254 w 1371382"/>
              <a:gd name="connsiteY131" fmla="*/ 446567 h 6858000"/>
              <a:gd name="connsiteX132" fmla="*/ 58502 w 1371382"/>
              <a:gd name="connsiteY132" fmla="*/ 393828 h 6858000"/>
              <a:gd name="connsiteX133" fmla="*/ 58332 w 1371382"/>
              <a:gd name="connsiteY133" fmla="*/ 353137 h 6858000"/>
              <a:gd name="connsiteX134" fmla="*/ 79842 w 1371382"/>
              <a:gd name="connsiteY134" fmla="*/ 309501 h 6858000"/>
              <a:gd name="connsiteX135" fmla="*/ 64025 w 1371382"/>
              <a:gd name="connsiteY135" fmla="*/ 275771 h 6858000"/>
              <a:gd name="connsiteX136" fmla="*/ 81052 w 1371382"/>
              <a:gd name="connsiteY136" fmla="*/ 212860 h 6858000"/>
              <a:gd name="connsiteX137" fmla="*/ 72762 w 1371382"/>
              <a:gd name="connsiteY137" fmla="*/ 144983 h 6858000"/>
              <a:gd name="connsiteX138" fmla="*/ 85046 w 1371382"/>
              <a:gd name="connsiteY138" fmla="*/ 55288 h 6858000"/>
              <a:gd name="connsiteX139" fmla="*/ 44600 w 1371382"/>
              <a:gd name="connsiteY139" fmla="*/ 0 h 6858000"/>
              <a:gd name="connsiteX0" fmla="*/ 44600 w 1371382"/>
              <a:gd name="connsiteY0" fmla="*/ 0 h 6858000"/>
              <a:gd name="connsiteX1" fmla="*/ 1371382 w 1371382"/>
              <a:gd name="connsiteY1" fmla="*/ 0 h 6858000"/>
              <a:gd name="connsiteX2" fmla="*/ 1371382 w 1371382"/>
              <a:gd name="connsiteY2" fmla="*/ 6858000 h 6858000"/>
              <a:gd name="connsiteX3" fmla="*/ 108076 w 1371382"/>
              <a:gd name="connsiteY3" fmla="*/ 6857735 h 6858000"/>
              <a:gd name="connsiteX4" fmla="*/ 144669 w 1371382"/>
              <a:gd name="connsiteY4" fmla="*/ 6776847 h 6858000"/>
              <a:gd name="connsiteX5" fmla="*/ 156169 w 1371382"/>
              <a:gd name="connsiteY5" fmla="*/ 6737706 h 6858000"/>
              <a:gd name="connsiteX6" fmla="*/ 180908 w 1371382"/>
              <a:gd name="connsiteY6" fmla="*/ 6691589 h 6858000"/>
              <a:gd name="connsiteX7" fmla="*/ 158465 w 1371382"/>
              <a:gd name="connsiteY7" fmla="*/ 6659970 h 6858000"/>
              <a:gd name="connsiteX8" fmla="*/ 173556 w 1371382"/>
              <a:gd name="connsiteY8" fmla="*/ 6636211 h 6858000"/>
              <a:gd name="connsiteX9" fmla="*/ 191000 w 1371382"/>
              <a:gd name="connsiteY9" fmla="*/ 6594177 h 6858000"/>
              <a:gd name="connsiteX10" fmla="*/ 205040 w 1371382"/>
              <a:gd name="connsiteY10" fmla="*/ 6557575 h 6858000"/>
              <a:gd name="connsiteX11" fmla="*/ 257997 w 1371382"/>
              <a:gd name="connsiteY11" fmla="*/ 6492130 h 6858000"/>
              <a:gd name="connsiteX12" fmla="*/ 273684 w 1371382"/>
              <a:gd name="connsiteY12" fmla="*/ 6431610 h 6858000"/>
              <a:gd name="connsiteX13" fmla="*/ 317389 w 1371382"/>
              <a:gd name="connsiteY13" fmla="*/ 6379786 h 6858000"/>
              <a:gd name="connsiteX14" fmla="*/ 300612 w 1371382"/>
              <a:gd name="connsiteY14" fmla="*/ 6334727 h 6858000"/>
              <a:gd name="connsiteX15" fmla="*/ 278027 w 1371382"/>
              <a:gd name="connsiteY15" fmla="*/ 6313295 h 6858000"/>
              <a:gd name="connsiteX16" fmla="*/ 285191 w 1371382"/>
              <a:gd name="connsiteY16" fmla="*/ 6280046 h 6858000"/>
              <a:gd name="connsiteX17" fmla="*/ 267936 w 1371382"/>
              <a:gd name="connsiteY17" fmla="*/ 6270265 h 6858000"/>
              <a:gd name="connsiteX18" fmla="*/ 294964 w 1371382"/>
              <a:gd name="connsiteY18" fmla="*/ 6252834 h 6858000"/>
              <a:gd name="connsiteX19" fmla="*/ 272956 w 1371382"/>
              <a:gd name="connsiteY19" fmla="*/ 6202459 h 6858000"/>
              <a:gd name="connsiteX20" fmla="*/ 271754 w 1371382"/>
              <a:gd name="connsiteY20" fmla="*/ 6153037 h 6858000"/>
              <a:gd name="connsiteX21" fmla="*/ 287169 w 1371382"/>
              <a:gd name="connsiteY21" fmla="*/ 6078132 h 6858000"/>
              <a:gd name="connsiteX22" fmla="*/ 274556 w 1371382"/>
              <a:gd name="connsiteY22" fmla="*/ 6028119 h 6858000"/>
              <a:gd name="connsiteX23" fmla="*/ 259785 w 1371382"/>
              <a:gd name="connsiteY23" fmla="*/ 5926735 h 6858000"/>
              <a:gd name="connsiteX24" fmla="*/ 309297 w 1371382"/>
              <a:gd name="connsiteY24" fmla="*/ 5712857 h 6858000"/>
              <a:gd name="connsiteX25" fmla="*/ 288372 w 1371382"/>
              <a:gd name="connsiteY25" fmla="*/ 5676393 h 6858000"/>
              <a:gd name="connsiteX26" fmla="*/ 327964 w 1371382"/>
              <a:gd name="connsiteY26" fmla="*/ 5563435 h 6858000"/>
              <a:gd name="connsiteX27" fmla="*/ 375094 w 1371382"/>
              <a:gd name="connsiteY27" fmla="*/ 5437125 h 6858000"/>
              <a:gd name="connsiteX28" fmla="*/ 388662 w 1371382"/>
              <a:gd name="connsiteY28" fmla="*/ 5396260 h 6858000"/>
              <a:gd name="connsiteX29" fmla="*/ 404643 w 1371382"/>
              <a:gd name="connsiteY29" fmla="*/ 5330009 h 6858000"/>
              <a:gd name="connsiteX30" fmla="*/ 438136 w 1371382"/>
              <a:gd name="connsiteY30" fmla="*/ 5273739 h 6858000"/>
              <a:gd name="connsiteX31" fmla="*/ 447735 w 1371382"/>
              <a:gd name="connsiteY31" fmla="*/ 5241779 h 6858000"/>
              <a:gd name="connsiteX32" fmla="*/ 458961 w 1371382"/>
              <a:gd name="connsiteY32" fmla="*/ 5225268 h 6858000"/>
              <a:gd name="connsiteX33" fmla="*/ 459981 w 1371382"/>
              <a:gd name="connsiteY33" fmla="*/ 5217684 h 6858000"/>
              <a:gd name="connsiteX34" fmla="*/ 467322 w 1371382"/>
              <a:gd name="connsiteY34" fmla="*/ 5193377 h 6858000"/>
              <a:gd name="connsiteX35" fmla="*/ 470625 w 1371382"/>
              <a:gd name="connsiteY35" fmla="*/ 5179288 h 6858000"/>
              <a:gd name="connsiteX36" fmla="*/ 471609 w 1371382"/>
              <a:gd name="connsiteY36" fmla="*/ 5173621 h 6858000"/>
              <a:gd name="connsiteX37" fmla="*/ 467243 w 1371382"/>
              <a:gd name="connsiteY37" fmla="*/ 5159961 h 6858000"/>
              <a:gd name="connsiteX38" fmla="*/ 473920 w 1371382"/>
              <a:gd name="connsiteY38" fmla="*/ 5144295 h 6858000"/>
              <a:gd name="connsiteX39" fmla="*/ 470853 w 1371382"/>
              <a:gd name="connsiteY39" fmla="*/ 5125185 h 6858000"/>
              <a:gd name="connsiteX40" fmla="*/ 477683 w 1371382"/>
              <a:gd name="connsiteY40" fmla="*/ 5121884 h 6858000"/>
              <a:gd name="connsiteX41" fmla="*/ 484719 w 1371382"/>
              <a:gd name="connsiteY41" fmla="*/ 5067850 h 6858000"/>
              <a:gd name="connsiteX42" fmla="*/ 487450 w 1371382"/>
              <a:gd name="connsiteY42" fmla="*/ 5060861 h 6858000"/>
              <a:gd name="connsiteX43" fmla="*/ 484154 w 1371382"/>
              <a:gd name="connsiteY43" fmla="*/ 5034192 h 6858000"/>
              <a:gd name="connsiteX44" fmla="*/ 485708 w 1371382"/>
              <a:gd name="connsiteY44" fmla="*/ 4993030 h 6858000"/>
              <a:gd name="connsiteX45" fmla="*/ 492617 w 1371382"/>
              <a:gd name="connsiteY45" fmla="*/ 4946844 h 6858000"/>
              <a:gd name="connsiteX46" fmla="*/ 488473 w 1371382"/>
              <a:gd name="connsiteY46" fmla="*/ 4932692 h 6858000"/>
              <a:gd name="connsiteX47" fmla="*/ 503876 w 1371382"/>
              <a:gd name="connsiteY47" fmla="*/ 4858827 h 6858000"/>
              <a:gd name="connsiteX48" fmla="*/ 509779 w 1371382"/>
              <a:gd name="connsiteY48" fmla="*/ 4821170 h 6858000"/>
              <a:gd name="connsiteX49" fmla="*/ 514512 w 1371382"/>
              <a:gd name="connsiteY49" fmla="*/ 4780965 h 6858000"/>
              <a:gd name="connsiteX50" fmla="*/ 515805 w 1371382"/>
              <a:gd name="connsiteY50" fmla="*/ 4750867 h 6858000"/>
              <a:gd name="connsiteX51" fmla="*/ 513612 w 1371382"/>
              <a:gd name="connsiteY51" fmla="*/ 4690749 h 6858000"/>
              <a:gd name="connsiteX52" fmla="*/ 509092 w 1371382"/>
              <a:gd name="connsiteY52" fmla="*/ 4584173 h 6858000"/>
              <a:gd name="connsiteX53" fmla="*/ 504175 w 1371382"/>
              <a:gd name="connsiteY53" fmla="*/ 4444346 h 6858000"/>
              <a:gd name="connsiteX54" fmla="*/ 500740 w 1371382"/>
              <a:gd name="connsiteY54" fmla="*/ 4375228 h 6858000"/>
              <a:gd name="connsiteX55" fmla="*/ 481393 w 1371382"/>
              <a:gd name="connsiteY55" fmla="*/ 4214165 h 6858000"/>
              <a:gd name="connsiteX56" fmla="*/ 485466 w 1371382"/>
              <a:gd name="connsiteY56" fmla="*/ 4090296 h 6858000"/>
              <a:gd name="connsiteX57" fmla="*/ 470722 w 1371382"/>
              <a:gd name="connsiteY57" fmla="*/ 4033999 h 6858000"/>
              <a:gd name="connsiteX58" fmla="*/ 471871 w 1371382"/>
              <a:gd name="connsiteY58" fmla="*/ 4031933 h 6858000"/>
              <a:gd name="connsiteX59" fmla="*/ 470447 w 1371382"/>
              <a:gd name="connsiteY59" fmla="*/ 4013953 h 6858000"/>
              <a:gd name="connsiteX60" fmla="*/ 456742 w 1371382"/>
              <a:gd name="connsiteY60" fmla="*/ 3974753 h 6858000"/>
              <a:gd name="connsiteX61" fmla="*/ 458340 w 1371382"/>
              <a:gd name="connsiteY61" fmla="*/ 3969950 h 6858000"/>
              <a:gd name="connsiteX62" fmla="*/ 451762 w 1371382"/>
              <a:gd name="connsiteY62" fmla="*/ 3933779 h 6858000"/>
              <a:gd name="connsiteX63" fmla="*/ 453093 w 1371382"/>
              <a:gd name="connsiteY63" fmla="*/ 3933093 h 6858000"/>
              <a:gd name="connsiteX64" fmla="*/ 457447 w 1371382"/>
              <a:gd name="connsiteY64" fmla="*/ 3922082 h 6858000"/>
              <a:gd name="connsiteX65" fmla="*/ 462525 w 1371382"/>
              <a:gd name="connsiteY65" fmla="*/ 3901461 h 6858000"/>
              <a:gd name="connsiteX66" fmla="*/ 485119 w 1371382"/>
              <a:gd name="connsiteY66" fmla="*/ 3813873 h 6858000"/>
              <a:gd name="connsiteX67" fmla="*/ 484544 w 1371382"/>
              <a:gd name="connsiteY67" fmla="*/ 3806161 h 6858000"/>
              <a:gd name="connsiteX68" fmla="*/ 484851 w 1371382"/>
              <a:gd name="connsiteY68" fmla="*/ 3805957 h 6858000"/>
              <a:gd name="connsiteX69" fmla="*/ 484878 w 1371382"/>
              <a:gd name="connsiteY69" fmla="*/ 3797724 h 6858000"/>
              <a:gd name="connsiteX70" fmla="*/ 483493 w 1371382"/>
              <a:gd name="connsiteY70" fmla="*/ 3792098 h 6858000"/>
              <a:gd name="connsiteX71" fmla="*/ 482377 w 1371382"/>
              <a:gd name="connsiteY71" fmla="*/ 3777135 h 6858000"/>
              <a:gd name="connsiteX72" fmla="*/ 484110 w 1371382"/>
              <a:gd name="connsiteY72" fmla="*/ 3771656 h 6858000"/>
              <a:gd name="connsiteX73" fmla="*/ 487853 w 1371382"/>
              <a:gd name="connsiteY73" fmla="*/ 3769007 h 6858000"/>
              <a:gd name="connsiteX74" fmla="*/ 487319 w 1371382"/>
              <a:gd name="connsiteY74" fmla="*/ 3767709 h 6858000"/>
              <a:gd name="connsiteX75" fmla="*/ 496015 w 1371382"/>
              <a:gd name="connsiteY75" fmla="*/ 3738082 h 6858000"/>
              <a:gd name="connsiteX76" fmla="*/ 503361 w 1371382"/>
              <a:gd name="connsiteY76" fmla="*/ 3673397 h 6858000"/>
              <a:gd name="connsiteX77" fmla="*/ 502657 w 1371382"/>
              <a:gd name="connsiteY77" fmla="*/ 3637109 h 6858000"/>
              <a:gd name="connsiteX78" fmla="*/ 506100 w 1371382"/>
              <a:gd name="connsiteY78" fmla="*/ 3536883 h 6858000"/>
              <a:gd name="connsiteX79" fmla="*/ 513638 w 1371382"/>
              <a:gd name="connsiteY79" fmla="*/ 3435652 h 6858000"/>
              <a:gd name="connsiteX80" fmla="*/ 515309 w 1371382"/>
              <a:gd name="connsiteY80" fmla="*/ 3307769 h 6858000"/>
              <a:gd name="connsiteX81" fmla="*/ 532872 w 1371382"/>
              <a:gd name="connsiteY81" fmla="*/ 3250522 h 6858000"/>
              <a:gd name="connsiteX82" fmla="*/ 533297 w 1371382"/>
              <a:gd name="connsiteY82" fmla="*/ 3229163 h 6858000"/>
              <a:gd name="connsiteX83" fmla="*/ 535120 w 1371382"/>
              <a:gd name="connsiteY83" fmla="*/ 3217217 h 6858000"/>
              <a:gd name="connsiteX84" fmla="*/ 521955 w 1371382"/>
              <a:gd name="connsiteY84" fmla="*/ 3183755 h 6858000"/>
              <a:gd name="connsiteX85" fmla="*/ 522456 w 1371382"/>
              <a:gd name="connsiteY85" fmla="*/ 3178642 h 6858000"/>
              <a:gd name="connsiteX86" fmla="*/ 510056 w 1371382"/>
              <a:gd name="connsiteY86" fmla="*/ 3158586 h 6858000"/>
              <a:gd name="connsiteX87" fmla="*/ 495241 w 1371382"/>
              <a:gd name="connsiteY87" fmla="*/ 3129034 h 6858000"/>
              <a:gd name="connsiteX88" fmla="*/ 495906 w 1371382"/>
              <a:gd name="connsiteY88" fmla="*/ 3126682 h 6858000"/>
              <a:gd name="connsiteX89" fmla="*/ 486774 w 1371382"/>
              <a:gd name="connsiteY89" fmla="*/ 3114519 h 6858000"/>
              <a:gd name="connsiteX90" fmla="*/ 473383 w 1371382"/>
              <a:gd name="connsiteY90" fmla="*/ 3106272 h 6858000"/>
              <a:gd name="connsiteX91" fmla="*/ 446113 w 1371382"/>
              <a:gd name="connsiteY91" fmla="*/ 2958185 h 6858000"/>
              <a:gd name="connsiteX92" fmla="*/ 388727 w 1371382"/>
              <a:gd name="connsiteY92" fmla="*/ 2762989 h 6858000"/>
              <a:gd name="connsiteX93" fmla="*/ 337645 w 1371382"/>
              <a:gd name="connsiteY93" fmla="*/ 2554718 h 6858000"/>
              <a:gd name="connsiteX94" fmla="*/ 317739 w 1371382"/>
              <a:gd name="connsiteY94" fmla="*/ 2485734 h 6858000"/>
              <a:gd name="connsiteX95" fmla="*/ 308462 w 1371382"/>
              <a:gd name="connsiteY95" fmla="*/ 2447068 h 6858000"/>
              <a:gd name="connsiteX96" fmla="*/ 295423 w 1371382"/>
              <a:gd name="connsiteY96" fmla="*/ 2425819 h 6858000"/>
              <a:gd name="connsiteX97" fmla="*/ 301422 w 1371382"/>
              <a:gd name="connsiteY97" fmla="*/ 2402874 h 6858000"/>
              <a:gd name="connsiteX98" fmla="*/ 304034 w 1371382"/>
              <a:gd name="connsiteY98" fmla="*/ 2381443 h 6858000"/>
              <a:gd name="connsiteX99" fmla="*/ 280363 w 1371382"/>
              <a:gd name="connsiteY99" fmla="*/ 2261920 h 6858000"/>
              <a:gd name="connsiteX100" fmla="*/ 270250 w 1371382"/>
              <a:gd name="connsiteY100" fmla="*/ 2195378 h 6858000"/>
              <a:gd name="connsiteX101" fmla="*/ 254467 w 1371382"/>
              <a:gd name="connsiteY101" fmla="*/ 2155135 h 6858000"/>
              <a:gd name="connsiteX102" fmla="*/ 251925 w 1371382"/>
              <a:gd name="connsiteY102" fmla="*/ 2118008 h 6858000"/>
              <a:gd name="connsiteX103" fmla="*/ 252918 w 1371382"/>
              <a:gd name="connsiteY103" fmla="*/ 2050531 h 6858000"/>
              <a:gd name="connsiteX104" fmla="*/ 244724 w 1371382"/>
              <a:gd name="connsiteY104" fmla="*/ 1963269 h 6858000"/>
              <a:gd name="connsiteX105" fmla="*/ 225902 w 1371382"/>
              <a:gd name="connsiteY105" fmla="*/ 1906352 h 6858000"/>
              <a:gd name="connsiteX106" fmla="*/ 202459 w 1371382"/>
              <a:gd name="connsiteY106" fmla="*/ 1861531 h 6858000"/>
              <a:gd name="connsiteX107" fmla="*/ 156258 w 1371382"/>
              <a:gd name="connsiteY107" fmla="*/ 1732919 h 6858000"/>
              <a:gd name="connsiteX108" fmla="*/ 128569 w 1371382"/>
              <a:gd name="connsiteY108" fmla="*/ 1663540 h 6858000"/>
              <a:gd name="connsiteX109" fmla="*/ 127695 w 1371382"/>
              <a:gd name="connsiteY109" fmla="*/ 1615777 h 6858000"/>
              <a:gd name="connsiteX110" fmla="*/ 108490 w 1371382"/>
              <a:gd name="connsiteY110" fmla="*/ 1563678 h 6858000"/>
              <a:gd name="connsiteX111" fmla="*/ 121570 w 1371382"/>
              <a:gd name="connsiteY111" fmla="*/ 1519474 h 6858000"/>
              <a:gd name="connsiteX112" fmla="*/ 114312 w 1371382"/>
              <a:gd name="connsiteY112" fmla="*/ 1477995 h 6858000"/>
              <a:gd name="connsiteX113" fmla="*/ 100397 w 1371382"/>
              <a:gd name="connsiteY113" fmla="*/ 1373769 h 6858000"/>
              <a:gd name="connsiteX114" fmla="*/ 108704 w 1371382"/>
              <a:gd name="connsiteY114" fmla="*/ 1307086 h 6858000"/>
              <a:gd name="connsiteX115" fmla="*/ 109892 w 1371382"/>
              <a:gd name="connsiteY115" fmla="*/ 1189033 h 6858000"/>
              <a:gd name="connsiteX116" fmla="*/ 114577 w 1371382"/>
              <a:gd name="connsiteY116" fmla="*/ 1168288 h 6858000"/>
              <a:gd name="connsiteX117" fmla="*/ 106859 w 1371382"/>
              <a:gd name="connsiteY117" fmla="*/ 1142577 h 6858000"/>
              <a:gd name="connsiteX118" fmla="*/ 96165 w 1371382"/>
              <a:gd name="connsiteY118" fmla="*/ 1088484 h 6858000"/>
              <a:gd name="connsiteX119" fmla="*/ 84901 w 1371382"/>
              <a:gd name="connsiteY119" fmla="*/ 1016103 h 6858000"/>
              <a:gd name="connsiteX120" fmla="*/ 86357 w 1371382"/>
              <a:gd name="connsiteY120" fmla="*/ 932283 h 6858000"/>
              <a:gd name="connsiteX121" fmla="*/ 88593 w 1371382"/>
              <a:gd name="connsiteY121" fmla="*/ 915925 h 6858000"/>
              <a:gd name="connsiteX122" fmla="*/ 81222 w 1371382"/>
              <a:gd name="connsiteY122" fmla="*/ 896999 h 6858000"/>
              <a:gd name="connsiteX123" fmla="*/ 50630 w 1371382"/>
              <a:gd name="connsiteY123" fmla="*/ 821517 h 6858000"/>
              <a:gd name="connsiteX124" fmla="*/ 29580 w 1371382"/>
              <a:gd name="connsiteY124" fmla="*/ 751353 h 6858000"/>
              <a:gd name="connsiteX125" fmla="*/ 29138 w 1371382"/>
              <a:gd name="connsiteY125" fmla="*/ 721230 h 6858000"/>
              <a:gd name="connsiteX126" fmla="*/ 14809 w 1371382"/>
              <a:gd name="connsiteY126" fmla="*/ 681659 h 6858000"/>
              <a:gd name="connsiteX127" fmla="*/ 228 w 1371382"/>
              <a:gd name="connsiteY127" fmla="*/ 635218 h 6858000"/>
              <a:gd name="connsiteX128" fmla="*/ 22148 w 1371382"/>
              <a:gd name="connsiteY128" fmla="*/ 585934 h 6858000"/>
              <a:gd name="connsiteX129" fmla="*/ 20769 w 1371382"/>
              <a:gd name="connsiteY129" fmla="*/ 542923 h 6858000"/>
              <a:gd name="connsiteX130" fmla="*/ 71173 w 1371382"/>
              <a:gd name="connsiteY130" fmla="*/ 473479 h 6858000"/>
              <a:gd name="connsiteX131" fmla="*/ 59254 w 1371382"/>
              <a:gd name="connsiteY131" fmla="*/ 446567 h 6858000"/>
              <a:gd name="connsiteX132" fmla="*/ 58502 w 1371382"/>
              <a:gd name="connsiteY132" fmla="*/ 393828 h 6858000"/>
              <a:gd name="connsiteX133" fmla="*/ 58332 w 1371382"/>
              <a:gd name="connsiteY133" fmla="*/ 353137 h 6858000"/>
              <a:gd name="connsiteX134" fmla="*/ 79842 w 1371382"/>
              <a:gd name="connsiteY134" fmla="*/ 309501 h 6858000"/>
              <a:gd name="connsiteX135" fmla="*/ 64025 w 1371382"/>
              <a:gd name="connsiteY135" fmla="*/ 275771 h 6858000"/>
              <a:gd name="connsiteX136" fmla="*/ 81052 w 1371382"/>
              <a:gd name="connsiteY136" fmla="*/ 212860 h 6858000"/>
              <a:gd name="connsiteX137" fmla="*/ 72762 w 1371382"/>
              <a:gd name="connsiteY137" fmla="*/ 144983 h 6858000"/>
              <a:gd name="connsiteX138" fmla="*/ 85046 w 1371382"/>
              <a:gd name="connsiteY138" fmla="*/ 55288 h 6858000"/>
              <a:gd name="connsiteX139" fmla="*/ 44600 w 1371382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281408 w 1364418"/>
              <a:gd name="connsiteY25" fmla="*/ 5676393 h 6858000"/>
              <a:gd name="connsiteX26" fmla="*/ 321000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13805 w 1364418"/>
              <a:gd name="connsiteY129" fmla="*/ 542923 h 6858000"/>
              <a:gd name="connsiteX130" fmla="*/ 64209 w 1364418"/>
              <a:gd name="connsiteY130" fmla="*/ 473479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72878 w 1364418"/>
              <a:gd name="connsiteY134" fmla="*/ 309501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281408 w 1364418"/>
              <a:gd name="connsiteY25" fmla="*/ 5676393 h 6858000"/>
              <a:gd name="connsiteX26" fmla="*/ 321000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64209 w 1364418"/>
              <a:gd name="connsiteY130" fmla="*/ 473479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72878 w 1364418"/>
              <a:gd name="connsiteY134" fmla="*/ 309501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281408 w 1364418"/>
              <a:gd name="connsiteY25" fmla="*/ 5676393 h 6858000"/>
              <a:gd name="connsiteX26" fmla="*/ 321000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72878 w 1364418"/>
              <a:gd name="connsiteY134" fmla="*/ 309501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281408 w 1364418"/>
              <a:gd name="connsiteY25" fmla="*/ 5676393 h 6858000"/>
              <a:gd name="connsiteX26" fmla="*/ 321000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21000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21000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41254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41254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41254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65968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41254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65968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81226 w 1364418"/>
              <a:gd name="connsiteY17" fmla="*/ 6272987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41254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65968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81226 w 1364418"/>
              <a:gd name="connsiteY17" fmla="*/ 6272987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41254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54054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65968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81226 w 1364418"/>
              <a:gd name="connsiteY17" fmla="*/ 6272987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41254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54054 h 6858000"/>
              <a:gd name="connsiteX121" fmla="*/ 90309 w 1364418"/>
              <a:gd name="connsiteY121" fmla="*/ 921368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65968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251033 w 1364418"/>
              <a:gd name="connsiteY10" fmla="*/ 6492130 h 6858000"/>
              <a:gd name="connsiteX11" fmla="*/ 266720 w 1364418"/>
              <a:gd name="connsiteY11" fmla="*/ 6431610 h 6858000"/>
              <a:gd name="connsiteX12" fmla="*/ 310425 w 1364418"/>
              <a:gd name="connsiteY12" fmla="*/ 6379786 h 6858000"/>
              <a:gd name="connsiteX13" fmla="*/ 293648 w 1364418"/>
              <a:gd name="connsiteY13" fmla="*/ 6334727 h 6858000"/>
              <a:gd name="connsiteX14" fmla="*/ 271063 w 1364418"/>
              <a:gd name="connsiteY14" fmla="*/ 6313295 h 6858000"/>
              <a:gd name="connsiteX15" fmla="*/ 278227 w 1364418"/>
              <a:gd name="connsiteY15" fmla="*/ 6280046 h 6858000"/>
              <a:gd name="connsiteX16" fmla="*/ 281226 w 1364418"/>
              <a:gd name="connsiteY16" fmla="*/ 6272987 h 6858000"/>
              <a:gd name="connsiteX17" fmla="*/ 288000 w 1364418"/>
              <a:gd name="connsiteY17" fmla="*/ 6252834 h 6858000"/>
              <a:gd name="connsiteX18" fmla="*/ 265992 w 1364418"/>
              <a:gd name="connsiteY18" fmla="*/ 6202459 h 6858000"/>
              <a:gd name="connsiteX19" fmla="*/ 264790 w 1364418"/>
              <a:gd name="connsiteY19" fmla="*/ 6153037 h 6858000"/>
              <a:gd name="connsiteX20" fmla="*/ 280205 w 1364418"/>
              <a:gd name="connsiteY20" fmla="*/ 6078132 h 6858000"/>
              <a:gd name="connsiteX21" fmla="*/ 267592 w 1364418"/>
              <a:gd name="connsiteY21" fmla="*/ 6028119 h 6858000"/>
              <a:gd name="connsiteX22" fmla="*/ 252821 w 1364418"/>
              <a:gd name="connsiteY22" fmla="*/ 5926735 h 6858000"/>
              <a:gd name="connsiteX23" fmla="*/ 302333 w 1364418"/>
              <a:gd name="connsiteY23" fmla="*/ 5712857 h 6858000"/>
              <a:gd name="connsiteX24" fmla="*/ 332131 w 1364418"/>
              <a:gd name="connsiteY24" fmla="*/ 5660491 h 6858000"/>
              <a:gd name="connsiteX25" fmla="*/ 341254 w 1364418"/>
              <a:gd name="connsiteY25" fmla="*/ 5563435 h 6858000"/>
              <a:gd name="connsiteX26" fmla="*/ 368130 w 1364418"/>
              <a:gd name="connsiteY26" fmla="*/ 5437125 h 6858000"/>
              <a:gd name="connsiteX27" fmla="*/ 381698 w 1364418"/>
              <a:gd name="connsiteY27" fmla="*/ 5396260 h 6858000"/>
              <a:gd name="connsiteX28" fmla="*/ 397679 w 1364418"/>
              <a:gd name="connsiteY28" fmla="*/ 5330009 h 6858000"/>
              <a:gd name="connsiteX29" fmla="*/ 431172 w 1364418"/>
              <a:gd name="connsiteY29" fmla="*/ 5273739 h 6858000"/>
              <a:gd name="connsiteX30" fmla="*/ 440771 w 1364418"/>
              <a:gd name="connsiteY30" fmla="*/ 5241779 h 6858000"/>
              <a:gd name="connsiteX31" fmla="*/ 451997 w 1364418"/>
              <a:gd name="connsiteY31" fmla="*/ 5225268 h 6858000"/>
              <a:gd name="connsiteX32" fmla="*/ 453017 w 1364418"/>
              <a:gd name="connsiteY32" fmla="*/ 5217684 h 6858000"/>
              <a:gd name="connsiteX33" fmla="*/ 460358 w 1364418"/>
              <a:gd name="connsiteY33" fmla="*/ 5193377 h 6858000"/>
              <a:gd name="connsiteX34" fmla="*/ 463661 w 1364418"/>
              <a:gd name="connsiteY34" fmla="*/ 5179288 h 6858000"/>
              <a:gd name="connsiteX35" fmla="*/ 464645 w 1364418"/>
              <a:gd name="connsiteY35" fmla="*/ 5173621 h 6858000"/>
              <a:gd name="connsiteX36" fmla="*/ 460279 w 1364418"/>
              <a:gd name="connsiteY36" fmla="*/ 5159961 h 6858000"/>
              <a:gd name="connsiteX37" fmla="*/ 466956 w 1364418"/>
              <a:gd name="connsiteY37" fmla="*/ 5144295 h 6858000"/>
              <a:gd name="connsiteX38" fmla="*/ 463889 w 1364418"/>
              <a:gd name="connsiteY38" fmla="*/ 5125185 h 6858000"/>
              <a:gd name="connsiteX39" fmla="*/ 470719 w 1364418"/>
              <a:gd name="connsiteY39" fmla="*/ 5121884 h 6858000"/>
              <a:gd name="connsiteX40" fmla="*/ 477755 w 1364418"/>
              <a:gd name="connsiteY40" fmla="*/ 5067850 h 6858000"/>
              <a:gd name="connsiteX41" fmla="*/ 480486 w 1364418"/>
              <a:gd name="connsiteY41" fmla="*/ 5060861 h 6858000"/>
              <a:gd name="connsiteX42" fmla="*/ 477190 w 1364418"/>
              <a:gd name="connsiteY42" fmla="*/ 5034192 h 6858000"/>
              <a:gd name="connsiteX43" fmla="*/ 478744 w 1364418"/>
              <a:gd name="connsiteY43" fmla="*/ 4993030 h 6858000"/>
              <a:gd name="connsiteX44" fmla="*/ 485653 w 1364418"/>
              <a:gd name="connsiteY44" fmla="*/ 4946844 h 6858000"/>
              <a:gd name="connsiteX45" fmla="*/ 481509 w 1364418"/>
              <a:gd name="connsiteY45" fmla="*/ 4932692 h 6858000"/>
              <a:gd name="connsiteX46" fmla="*/ 496912 w 1364418"/>
              <a:gd name="connsiteY46" fmla="*/ 4858827 h 6858000"/>
              <a:gd name="connsiteX47" fmla="*/ 502815 w 1364418"/>
              <a:gd name="connsiteY47" fmla="*/ 4821170 h 6858000"/>
              <a:gd name="connsiteX48" fmla="*/ 507548 w 1364418"/>
              <a:gd name="connsiteY48" fmla="*/ 4780965 h 6858000"/>
              <a:gd name="connsiteX49" fmla="*/ 508841 w 1364418"/>
              <a:gd name="connsiteY49" fmla="*/ 4750867 h 6858000"/>
              <a:gd name="connsiteX50" fmla="*/ 506648 w 1364418"/>
              <a:gd name="connsiteY50" fmla="*/ 4690749 h 6858000"/>
              <a:gd name="connsiteX51" fmla="*/ 502128 w 1364418"/>
              <a:gd name="connsiteY51" fmla="*/ 4584173 h 6858000"/>
              <a:gd name="connsiteX52" fmla="*/ 497211 w 1364418"/>
              <a:gd name="connsiteY52" fmla="*/ 4444346 h 6858000"/>
              <a:gd name="connsiteX53" fmla="*/ 493776 w 1364418"/>
              <a:gd name="connsiteY53" fmla="*/ 4375228 h 6858000"/>
              <a:gd name="connsiteX54" fmla="*/ 474429 w 1364418"/>
              <a:gd name="connsiteY54" fmla="*/ 4214165 h 6858000"/>
              <a:gd name="connsiteX55" fmla="*/ 478502 w 1364418"/>
              <a:gd name="connsiteY55" fmla="*/ 4090296 h 6858000"/>
              <a:gd name="connsiteX56" fmla="*/ 463758 w 1364418"/>
              <a:gd name="connsiteY56" fmla="*/ 4033999 h 6858000"/>
              <a:gd name="connsiteX57" fmla="*/ 464907 w 1364418"/>
              <a:gd name="connsiteY57" fmla="*/ 4031933 h 6858000"/>
              <a:gd name="connsiteX58" fmla="*/ 463483 w 1364418"/>
              <a:gd name="connsiteY58" fmla="*/ 4013953 h 6858000"/>
              <a:gd name="connsiteX59" fmla="*/ 449778 w 1364418"/>
              <a:gd name="connsiteY59" fmla="*/ 3974753 h 6858000"/>
              <a:gd name="connsiteX60" fmla="*/ 451376 w 1364418"/>
              <a:gd name="connsiteY60" fmla="*/ 3969950 h 6858000"/>
              <a:gd name="connsiteX61" fmla="*/ 444798 w 1364418"/>
              <a:gd name="connsiteY61" fmla="*/ 3933779 h 6858000"/>
              <a:gd name="connsiteX62" fmla="*/ 446129 w 1364418"/>
              <a:gd name="connsiteY62" fmla="*/ 3933093 h 6858000"/>
              <a:gd name="connsiteX63" fmla="*/ 450483 w 1364418"/>
              <a:gd name="connsiteY63" fmla="*/ 3922082 h 6858000"/>
              <a:gd name="connsiteX64" fmla="*/ 455561 w 1364418"/>
              <a:gd name="connsiteY64" fmla="*/ 3901461 h 6858000"/>
              <a:gd name="connsiteX65" fmla="*/ 478155 w 1364418"/>
              <a:gd name="connsiteY65" fmla="*/ 3813873 h 6858000"/>
              <a:gd name="connsiteX66" fmla="*/ 477580 w 1364418"/>
              <a:gd name="connsiteY66" fmla="*/ 3806161 h 6858000"/>
              <a:gd name="connsiteX67" fmla="*/ 477887 w 1364418"/>
              <a:gd name="connsiteY67" fmla="*/ 3805957 h 6858000"/>
              <a:gd name="connsiteX68" fmla="*/ 477914 w 1364418"/>
              <a:gd name="connsiteY68" fmla="*/ 3797724 h 6858000"/>
              <a:gd name="connsiteX69" fmla="*/ 476529 w 1364418"/>
              <a:gd name="connsiteY69" fmla="*/ 3792098 h 6858000"/>
              <a:gd name="connsiteX70" fmla="*/ 475413 w 1364418"/>
              <a:gd name="connsiteY70" fmla="*/ 3777135 h 6858000"/>
              <a:gd name="connsiteX71" fmla="*/ 477146 w 1364418"/>
              <a:gd name="connsiteY71" fmla="*/ 3771656 h 6858000"/>
              <a:gd name="connsiteX72" fmla="*/ 480889 w 1364418"/>
              <a:gd name="connsiteY72" fmla="*/ 3769007 h 6858000"/>
              <a:gd name="connsiteX73" fmla="*/ 480355 w 1364418"/>
              <a:gd name="connsiteY73" fmla="*/ 3767709 h 6858000"/>
              <a:gd name="connsiteX74" fmla="*/ 489051 w 1364418"/>
              <a:gd name="connsiteY74" fmla="*/ 3738082 h 6858000"/>
              <a:gd name="connsiteX75" fmla="*/ 496397 w 1364418"/>
              <a:gd name="connsiteY75" fmla="*/ 3673397 h 6858000"/>
              <a:gd name="connsiteX76" fmla="*/ 495693 w 1364418"/>
              <a:gd name="connsiteY76" fmla="*/ 3637109 h 6858000"/>
              <a:gd name="connsiteX77" fmla="*/ 499136 w 1364418"/>
              <a:gd name="connsiteY77" fmla="*/ 3536883 h 6858000"/>
              <a:gd name="connsiteX78" fmla="*/ 506674 w 1364418"/>
              <a:gd name="connsiteY78" fmla="*/ 3435652 h 6858000"/>
              <a:gd name="connsiteX79" fmla="*/ 508345 w 1364418"/>
              <a:gd name="connsiteY79" fmla="*/ 3307769 h 6858000"/>
              <a:gd name="connsiteX80" fmla="*/ 525908 w 1364418"/>
              <a:gd name="connsiteY80" fmla="*/ 3250522 h 6858000"/>
              <a:gd name="connsiteX81" fmla="*/ 526333 w 1364418"/>
              <a:gd name="connsiteY81" fmla="*/ 3229163 h 6858000"/>
              <a:gd name="connsiteX82" fmla="*/ 528156 w 1364418"/>
              <a:gd name="connsiteY82" fmla="*/ 3217217 h 6858000"/>
              <a:gd name="connsiteX83" fmla="*/ 514991 w 1364418"/>
              <a:gd name="connsiteY83" fmla="*/ 3183755 h 6858000"/>
              <a:gd name="connsiteX84" fmla="*/ 515492 w 1364418"/>
              <a:gd name="connsiteY84" fmla="*/ 3178642 h 6858000"/>
              <a:gd name="connsiteX85" fmla="*/ 503092 w 1364418"/>
              <a:gd name="connsiteY85" fmla="*/ 3158586 h 6858000"/>
              <a:gd name="connsiteX86" fmla="*/ 488277 w 1364418"/>
              <a:gd name="connsiteY86" fmla="*/ 3129034 h 6858000"/>
              <a:gd name="connsiteX87" fmla="*/ 488942 w 1364418"/>
              <a:gd name="connsiteY87" fmla="*/ 3126682 h 6858000"/>
              <a:gd name="connsiteX88" fmla="*/ 479810 w 1364418"/>
              <a:gd name="connsiteY88" fmla="*/ 3114519 h 6858000"/>
              <a:gd name="connsiteX89" fmla="*/ 466419 w 1364418"/>
              <a:gd name="connsiteY89" fmla="*/ 3106272 h 6858000"/>
              <a:gd name="connsiteX90" fmla="*/ 439149 w 1364418"/>
              <a:gd name="connsiteY90" fmla="*/ 2958185 h 6858000"/>
              <a:gd name="connsiteX91" fmla="*/ 381763 w 1364418"/>
              <a:gd name="connsiteY91" fmla="*/ 2762989 h 6858000"/>
              <a:gd name="connsiteX92" fmla="*/ 330681 w 1364418"/>
              <a:gd name="connsiteY92" fmla="*/ 2554718 h 6858000"/>
              <a:gd name="connsiteX93" fmla="*/ 310775 w 1364418"/>
              <a:gd name="connsiteY93" fmla="*/ 2485734 h 6858000"/>
              <a:gd name="connsiteX94" fmla="*/ 301498 w 1364418"/>
              <a:gd name="connsiteY94" fmla="*/ 2447068 h 6858000"/>
              <a:gd name="connsiteX95" fmla="*/ 288459 w 1364418"/>
              <a:gd name="connsiteY95" fmla="*/ 2425819 h 6858000"/>
              <a:gd name="connsiteX96" fmla="*/ 294458 w 1364418"/>
              <a:gd name="connsiteY96" fmla="*/ 2402874 h 6858000"/>
              <a:gd name="connsiteX97" fmla="*/ 297070 w 1364418"/>
              <a:gd name="connsiteY97" fmla="*/ 2381443 h 6858000"/>
              <a:gd name="connsiteX98" fmla="*/ 273399 w 1364418"/>
              <a:gd name="connsiteY98" fmla="*/ 2261920 h 6858000"/>
              <a:gd name="connsiteX99" fmla="*/ 263286 w 1364418"/>
              <a:gd name="connsiteY99" fmla="*/ 2195378 h 6858000"/>
              <a:gd name="connsiteX100" fmla="*/ 247503 w 1364418"/>
              <a:gd name="connsiteY100" fmla="*/ 2155135 h 6858000"/>
              <a:gd name="connsiteX101" fmla="*/ 244961 w 1364418"/>
              <a:gd name="connsiteY101" fmla="*/ 2118008 h 6858000"/>
              <a:gd name="connsiteX102" fmla="*/ 245954 w 1364418"/>
              <a:gd name="connsiteY102" fmla="*/ 2050531 h 6858000"/>
              <a:gd name="connsiteX103" fmla="*/ 237760 w 1364418"/>
              <a:gd name="connsiteY103" fmla="*/ 1963269 h 6858000"/>
              <a:gd name="connsiteX104" fmla="*/ 218938 w 1364418"/>
              <a:gd name="connsiteY104" fmla="*/ 1906352 h 6858000"/>
              <a:gd name="connsiteX105" fmla="*/ 195495 w 1364418"/>
              <a:gd name="connsiteY105" fmla="*/ 1861531 h 6858000"/>
              <a:gd name="connsiteX106" fmla="*/ 149294 w 1364418"/>
              <a:gd name="connsiteY106" fmla="*/ 1732919 h 6858000"/>
              <a:gd name="connsiteX107" fmla="*/ 121605 w 1364418"/>
              <a:gd name="connsiteY107" fmla="*/ 1663540 h 6858000"/>
              <a:gd name="connsiteX108" fmla="*/ 120731 w 1364418"/>
              <a:gd name="connsiteY108" fmla="*/ 1615777 h 6858000"/>
              <a:gd name="connsiteX109" fmla="*/ 101526 w 1364418"/>
              <a:gd name="connsiteY109" fmla="*/ 1563678 h 6858000"/>
              <a:gd name="connsiteX110" fmla="*/ 114606 w 1364418"/>
              <a:gd name="connsiteY110" fmla="*/ 1519474 h 6858000"/>
              <a:gd name="connsiteX111" fmla="*/ 107348 w 1364418"/>
              <a:gd name="connsiteY111" fmla="*/ 1477995 h 6858000"/>
              <a:gd name="connsiteX112" fmla="*/ 93433 w 1364418"/>
              <a:gd name="connsiteY112" fmla="*/ 1373769 h 6858000"/>
              <a:gd name="connsiteX113" fmla="*/ 101740 w 1364418"/>
              <a:gd name="connsiteY113" fmla="*/ 1307086 h 6858000"/>
              <a:gd name="connsiteX114" fmla="*/ 102928 w 1364418"/>
              <a:gd name="connsiteY114" fmla="*/ 1189033 h 6858000"/>
              <a:gd name="connsiteX115" fmla="*/ 107613 w 1364418"/>
              <a:gd name="connsiteY115" fmla="*/ 1168288 h 6858000"/>
              <a:gd name="connsiteX116" fmla="*/ 99895 w 1364418"/>
              <a:gd name="connsiteY116" fmla="*/ 1142577 h 6858000"/>
              <a:gd name="connsiteX117" fmla="*/ 89201 w 1364418"/>
              <a:gd name="connsiteY117" fmla="*/ 1088484 h 6858000"/>
              <a:gd name="connsiteX118" fmla="*/ 77937 w 1364418"/>
              <a:gd name="connsiteY118" fmla="*/ 1016103 h 6858000"/>
              <a:gd name="connsiteX119" fmla="*/ 79393 w 1364418"/>
              <a:gd name="connsiteY119" fmla="*/ 954054 h 6858000"/>
              <a:gd name="connsiteX120" fmla="*/ 90309 w 1364418"/>
              <a:gd name="connsiteY120" fmla="*/ 921368 h 6858000"/>
              <a:gd name="connsiteX121" fmla="*/ 74258 w 1364418"/>
              <a:gd name="connsiteY121" fmla="*/ 896999 h 6858000"/>
              <a:gd name="connsiteX122" fmla="*/ 43666 w 1364418"/>
              <a:gd name="connsiteY122" fmla="*/ 821517 h 6858000"/>
              <a:gd name="connsiteX123" fmla="*/ 22616 w 1364418"/>
              <a:gd name="connsiteY123" fmla="*/ 751353 h 6858000"/>
              <a:gd name="connsiteX124" fmla="*/ 22174 w 1364418"/>
              <a:gd name="connsiteY124" fmla="*/ 721230 h 6858000"/>
              <a:gd name="connsiteX125" fmla="*/ 7845 w 1364418"/>
              <a:gd name="connsiteY125" fmla="*/ 681659 h 6858000"/>
              <a:gd name="connsiteX126" fmla="*/ 31306 w 1364418"/>
              <a:gd name="connsiteY126" fmla="*/ 619315 h 6858000"/>
              <a:gd name="connsiteX127" fmla="*/ 15184 w 1364418"/>
              <a:gd name="connsiteY127" fmla="*/ 585934 h 6858000"/>
              <a:gd name="connsiteX128" fmla="*/ 22258 w 1364418"/>
              <a:gd name="connsiteY128" fmla="*/ 538948 h 6858000"/>
              <a:gd name="connsiteX129" fmla="*/ 26166 w 1364418"/>
              <a:gd name="connsiteY129" fmla="*/ 525163 h 6858000"/>
              <a:gd name="connsiteX130" fmla="*/ 52290 w 1364418"/>
              <a:gd name="connsiteY130" fmla="*/ 446567 h 6858000"/>
              <a:gd name="connsiteX131" fmla="*/ 51538 w 1364418"/>
              <a:gd name="connsiteY131" fmla="*/ 393828 h 6858000"/>
              <a:gd name="connsiteX132" fmla="*/ 51368 w 1364418"/>
              <a:gd name="connsiteY132" fmla="*/ 353137 h 6858000"/>
              <a:gd name="connsiteX133" fmla="*/ 55970 w 1364418"/>
              <a:gd name="connsiteY133" fmla="*/ 321428 h 6858000"/>
              <a:gd name="connsiteX134" fmla="*/ 57061 w 1364418"/>
              <a:gd name="connsiteY134" fmla="*/ 275771 h 6858000"/>
              <a:gd name="connsiteX135" fmla="*/ 74088 w 1364418"/>
              <a:gd name="connsiteY135" fmla="*/ 212860 h 6858000"/>
              <a:gd name="connsiteX136" fmla="*/ 65798 w 1364418"/>
              <a:gd name="connsiteY136" fmla="*/ 144983 h 6858000"/>
              <a:gd name="connsiteX137" fmla="*/ 78082 w 1364418"/>
              <a:gd name="connsiteY137" fmla="*/ 55288 h 6858000"/>
              <a:gd name="connsiteX138" fmla="*/ 37636 w 1364418"/>
              <a:gd name="connsiteY138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65968 w 1364418"/>
              <a:gd name="connsiteY7" fmla="*/ 6659970 h 6858000"/>
              <a:gd name="connsiteX8" fmla="*/ 166592 w 1364418"/>
              <a:gd name="connsiteY8" fmla="*/ 6636211 h 6858000"/>
              <a:gd name="connsiteX9" fmla="*/ 251033 w 1364418"/>
              <a:gd name="connsiteY9" fmla="*/ 6492130 h 6858000"/>
              <a:gd name="connsiteX10" fmla="*/ 266720 w 1364418"/>
              <a:gd name="connsiteY10" fmla="*/ 6431610 h 6858000"/>
              <a:gd name="connsiteX11" fmla="*/ 310425 w 1364418"/>
              <a:gd name="connsiteY11" fmla="*/ 6379786 h 6858000"/>
              <a:gd name="connsiteX12" fmla="*/ 293648 w 1364418"/>
              <a:gd name="connsiteY12" fmla="*/ 6334727 h 6858000"/>
              <a:gd name="connsiteX13" fmla="*/ 271063 w 1364418"/>
              <a:gd name="connsiteY13" fmla="*/ 6313295 h 6858000"/>
              <a:gd name="connsiteX14" fmla="*/ 278227 w 1364418"/>
              <a:gd name="connsiteY14" fmla="*/ 6280046 h 6858000"/>
              <a:gd name="connsiteX15" fmla="*/ 281226 w 1364418"/>
              <a:gd name="connsiteY15" fmla="*/ 6272987 h 6858000"/>
              <a:gd name="connsiteX16" fmla="*/ 288000 w 1364418"/>
              <a:gd name="connsiteY16" fmla="*/ 6252834 h 6858000"/>
              <a:gd name="connsiteX17" fmla="*/ 265992 w 1364418"/>
              <a:gd name="connsiteY17" fmla="*/ 6202459 h 6858000"/>
              <a:gd name="connsiteX18" fmla="*/ 264790 w 1364418"/>
              <a:gd name="connsiteY18" fmla="*/ 6153037 h 6858000"/>
              <a:gd name="connsiteX19" fmla="*/ 280205 w 1364418"/>
              <a:gd name="connsiteY19" fmla="*/ 6078132 h 6858000"/>
              <a:gd name="connsiteX20" fmla="*/ 267592 w 1364418"/>
              <a:gd name="connsiteY20" fmla="*/ 6028119 h 6858000"/>
              <a:gd name="connsiteX21" fmla="*/ 252821 w 1364418"/>
              <a:gd name="connsiteY21" fmla="*/ 5926735 h 6858000"/>
              <a:gd name="connsiteX22" fmla="*/ 302333 w 1364418"/>
              <a:gd name="connsiteY22" fmla="*/ 5712857 h 6858000"/>
              <a:gd name="connsiteX23" fmla="*/ 332131 w 1364418"/>
              <a:gd name="connsiteY23" fmla="*/ 5660491 h 6858000"/>
              <a:gd name="connsiteX24" fmla="*/ 341254 w 1364418"/>
              <a:gd name="connsiteY24" fmla="*/ 5563435 h 6858000"/>
              <a:gd name="connsiteX25" fmla="*/ 368130 w 1364418"/>
              <a:gd name="connsiteY25" fmla="*/ 5437125 h 6858000"/>
              <a:gd name="connsiteX26" fmla="*/ 381698 w 1364418"/>
              <a:gd name="connsiteY26" fmla="*/ 5396260 h 6858000"/>
              <a:gd name="connsiteX27" fmla="*/ 397679 w 1364418"/>
              <a:gd name="connsiteY27" fmla="*/ 5330009 h 6858000"/>
              <a:gd name="connsiteX28" fmla="*/ 431172 w 1364418"/>
              <a:gd name="connsiteY28" fmla="*/ 5273739 h 6858000"/>
              <a:gd name="connsiteX29" fmla="*/ 440771 w 1364418"/>
              <a:gd name="connsiteY29" fmla="*/ 5241779 h 6858000"/>
              <a:gd name="connsiteX30" fmla="*/ 451997 w 1364418"/>
              <a:gd name="connsiteY30" fmla="*/ 5225268 h 6858000"/>
              <a:gd name="connsiteX31" fmla="*/ 453017 w 1364418"/>
              <a:gd name="connsiteY31" fmla="*/ 5217684 h 6858000"/>
              <a:gd name="connsiteX32" fmla="*/ 460358 w 1364418"/>
              <a:gd name="connsiteY32" fmla="*/ 5193377 h 6858000"/>
              <a:gd name="connsiteX33" fmla="*/ 463661 w 1364418"/>
              <a:gd name="connsiteY33" fmla="*/ 5179288 h 6858000"/>
              <a:gd name="connsiteX34" fmla="*/ 464645 w 1364418"/>
              <a:gd name="connsiteY34" fmla="*/ 5173621 h 6858000"/>
              <a:gd name="connsiteX35" fmla="*/ 460279 w 1364418"/>
              <a:gd name="connsiteY35" fmla="*/ 5159961 h 6858000"/>
              <a:gd name="connsiteX36" fmla="*/ 466956 w 1364418"/>
              <a:gd name="connsiteY36" fmla="*/ 5144295 h 6858000"/>
              <a:gd name="connsiteX37" fmla="*/ 463889 w 1364418"/>
              <a:gd name="connsiteY37" fmla="*/ 5125185 h 6858000"/>
              <a:gd name="connsiteX38" fmla="*/ 470719 w 1364418"/>
              <a:gd name="connsiteY38" fmla="*/ 5121884 h 6858000"/>
              <a:gd name="connsiteX39" fmla="*/ 477755 w 1364418"/>
              <a:gd name="connsiteY39" fmla="*/ 5067850 h 6858000"/>
              <a:gd name="connsiteX40" fmla="*/ 480486 w 1364418"/>
              <a:gd name="connsiteY40" fmla="*/ 5060861 h 6858000"/>
              <a:gd name="connsiteX41" fmla="*/ 477190 w 1364418"/>
              <a:gd name="connsiteY41" fmla="*/ 5034192 h 6858000"/>
              <a:gd name="connsiteX42" fmla="*/ 478744 w 1364418"/>
              <a:gd name="connsiteY42" fmla="*/ 4993030 h 6858000"/>
              <a:gd name="connsiteX43" fmla="*/ 485653 w 1364418"/>
              <a:gd name="connsiteY43" fmla="*/ 4946844 h 6858000"/>
              <a:gd name="connsiteX44" fmla="*/ 481509 w 1364418"/>
              <a:gd name="connsiteY44" fmla="*/ 4932692 h 6858000"/>
              <a:gd name="connsiteX45" fmla="*/ 496912 w 1364418"/>
              <a:gd name="connsiteY45" fmla="*/ 4858827 h 6858000"/>
              <a:gd name="connsiteX46" fmla="*/ 502815 w 1364418"/>
              <a:gd name="connsiteY46" fmla="*/ 4821170 h 6858000"/>
              <a:gd name="connsiteX47" fmla="*/ 507548 w 1364418"/>
              <a:gd name="connsiteY47" fmla="*/ 4780965 h 6858000"/>
              <a:gd name="connsiteX48" fmla="*/ 508841 w 1364418"/>
              <a:gd name="connsiteY48" fmla="*/ 4750867 h 6858000"/>
              <a:gd name="connsiteX49" fmla="*/ 506648 w 1364418"/>
              <a:gd name="connsiteY49" fmla="*/ 4690749 h 6858000"/>
              <a:gd name="connsiteX50" fmla="*/ 502128 w 1364418"/>
              <a:gd name="connsiteY50" fmla="*/ 4584173 h 6858000"/>
              <a:gd name="connsiteX51" fmla="*/ 497211 w 1364418"/>
              <a:gd name="connsiteY51" fmla="*/ 4444346 h 6858000"/>
              <a:gd name="connsiteX52" fmla="*/ 493776 w 1364418"/>
              <a:gd name="connsiteY52" fmla="*/ 4375228 h 6858000"/>
              <a:gd name="connsiteX53" fmla="*/ 474429 w 1364418"/>
              <a:gd name="connsiteY53" fmla="*/ 4214165 h 6858000"/>
              <a:gd name="connsiteX54" fmla="*/ 478502 w 1364418"/>
              <a:gd name="connsiteY54" fmla="*/ 4090296 h 6858000"/>
              <a:gd name="connsiteX55" fmla="*/ 463758 w 1364418"/>
              <a:gd name="connsiteY55" fmla="*/ 4033999 h 6858000"/>
              <a:gd name="connsiteX56" fmla="*/ 464907 w 1364418"/>
              <a:gd name="connsiteY56" fmla="*/ 4031933 h 6858000"/>
              <a:gd name="connsiteX57" fmla="*/ 463483 w 1364418"/>
              <a:gd name="connsiteY57" fmla="*/ 4013953 h 6858000"/>
              <a:gd name="connsiteX58" fmla="*/ 449778 w 1364418"/>
              <a:gd name="connsiteY58" fmla="*/ 3974753 h 6858000"/>
              <a:gd name="connsiteX59" fmla="*/ 451376 w 1364418"/>
              <a:gd name="connsiteY59" fmla="*/ 3969950 h 6858000"/>
              <a:gd name="connsiteX60" fmla="*/ 444798 w 1364418"/>
              <a:gd name="connsiteY60" fmla="*/ 3933779 h 6858000"/>
              <a:gd name="connsiteX61" fmla="*/ 446129 w 1364418"/>
              <a:gd name="connsiteY61" fmla="*/ 3933093 h 6858000"/>
              <a:gd name="connsiteX62" fmla="*/ 450483 w 1364418"/>
              <a:gd name="connsiteY62" fmla="*/ 3922082 h 6858000"/>
              <a:gd name="connsiteX63" fmla="*/ 455561 w 1364418"/>
              <a:gd name="connsiteY63" fmla="*/ 3901461 h 6858000"/>
              <a:gd name="connsiteX64" fmla="*/ 478155 w 1364418"/>
              <a:gd name="connsiteY64" fmla="*/ 3813873 h 6858000"/>
              <a:gd name="connsiteX65" fmla="*/ 477580 w 1364418"/>
              <a:gd name="connsiteY65" fmla="*/ 3806161 h 6858000"/>
              <a:gd name="connsiteX66" fmla="*/ 477887 w 1364418"/>
              <a:gd name="connsiteY66" fmla="*/ 3805957 h 6858000"/>
              <a:gd name="connsiteX67" fmla="*/ 477914 w 1364418"/>
              <a:gd name="connsiteY67" fmla="*/ 3797724 h 6858000"/>
              <a:gd name="connsiteX68" fmla="*/ 476529 w 1364418"/>
              <a:gd name="connsiteY68" fmla="*/ 3792098 h 6858000"/>
              <a:gd name="connsiteX69" fmla="*/ 475413 w 1364418"/>
              <a:gd name="connsiteY69" fmla="*/ 3777135 h 6858000"/>
              <a:gd name="connsiteX70" fmla="*/ 477146 w 1364418"/>
              <a:gd name="connsiteY70" fmla="*/ 3771656 h 6858000"/>
              <a:gd name="connsiteX71" fmla="*/ 480889 w 1364418"/>
              <a:gd name="connsiteY71" fmla="*/ 3769007 h 6858000"/>
              <a:gd name="connsiteX72" fmla="*/ 480355 w 1364418"/>
              <a:gd name="connsiteY72" fmla="*/ 3767709 h 6858000"/>
              <a:gd name="connsiteX73" fmla="*/ 489051 w 1364418"/>
              <a:gd name="connsiteY73" fmla="*/ 3738082 h 6858000"/>
              <a:gd name="connsiteX74" fmla="*/ 496397 w 1364418"/>
              <a:gd name="connsiteY74" fmla="*/ 3673397 h 6858000"/>
              <a:gd name="connsiteX75" fmla="*/ 495693 w 1364418"/>
              <a:gd name="connsiteY75" fmla="*/ 3637109 h 6858000"/>
              <a:gd name="connsiteX76" fmla="*/ 499136 w 1364418"/>
              <a:gd name="connsiteY76" fmla="*/ 3536883 h 6858000"/>
              <a:gd name="connsiteX77" fmla="*/ 506674 w 1364418"/>
              <a:gd name="connsiteY77" fmla="*/ 3435652 h 6858000"/>
              <a:gd name="connsiteX78" fmla="*/ 508345 w 1364418"/>
              <a:gd name="connsiteY78" fmla="*/ 3307769 h 6858000"/>
              <a:gd name="connsiteX79" fmla="*/ 525908 w 1364418"/>
              <a:gd name="connsiteY79" fmla="*/ 3250522 h 6858000"/>
              <a:gd name="connsiteX80" fmla="*/ 526333 w 1364418"/>
              <a:gd name="connsiteY80" fmla="*/ 3229163 h 6858000"/>
              <a:gd name="connsiteX81" fmla="*/ 528156 w 1364418"/>
              <a:gd name="connsiteY81" fmla="*/ 3217217 h 6858000"/>
              <a:gd name="connsiteX82" fmla="*/ 514991 w 1364418"/>
              <a:gd name="connsiteY82" fmla="*/ 3183755 h 6858000"/>
              <a:gd name="connsiteX83" fmla="*/ 515492 w 1364418"/>
              <a:gd name="connsiteY83" fmla="*/ 3178642 h 6858000"/>
              <a:gd name="connsiteX84" fmla="*/ 503092 w 1364418"/>
              <a:gd name="connsiteY84" fmla="*/ 3158586 h 6858000"/>
              <a:gd name="connsiteX85" fmla="*/ 488277 w 1364418"/>
              <a:gd name="connsiteY85" fmla="*/ 3129034 h 6858000"/>
              <a:gd name="connsiteX86" fmla="*/ 488942 w 1364418"/>
              <a:gd name="connsiteY86" fmla="*/ 3126682 h 6858000"/>
              <a:gd name="connsiteX87" fmla="*/ 479810 w 1364418"/>
              <a:gd name="connsiteY87" fmla="*/ 3114519 h 6858000"/>
              <a:gd name="connsiteX88" fmla="*/ 466419 w 1364418"/>
              <a:gd name="connsiteY88" fmla="*/ 3106272 h 6858000"/>
              <a:gd name="connsiteX89" fmla="*/ 439149 w 1364418"/>
              <a:gd name="connsiteY89" fmla="*/ 2958185 h 6858000"/>
              <a:gd name="connsiteX90" fmla="*/ 381763 w 1364418"/>
              <a:gd name="connsiteY90" fmla="*/ 2762989 h 6858000"/>
              <a:gd name="connsiteX91" fmla="*/ 330681 w 1364418"/>
              <a:gd name="connsiteY91" fmla="*/ 2554718 h 6858000"/>
              <a:gd name="connsiteX92" fmla="*/ 310775 w 1364418"/>
              <a:gd name="connsiteY92" fmla="*/ 2485734 h 6858000"/>
              <a:gd name="connsiteX93" fmla="*/ 301498 w 1364418"/>
              <a:gd name="connsiteY93" fmla="*/ 2447068 h 6858000"/>
              <a:gd name="connsiteX94" fmla="*/ 288459 w 1364418"/>
              <a:gd name="connsiteY94" fmla="*/ 2425819 h 6858000"/>
              <a:gd name="connsiteX95" fmla="*/ 294458 w 1364418"/>
              <a:gd name="connsiteY95" fmla="*/ 2402874 h 6858000"/>
              <a:gd name="connsiteX96" fmla="*/ 297070 w 1364418"/>
              <a:gd name="connsiteY96" fmla="*/ 2381443 h 6858000"/>
              <a:gd name="connsiteX97" fmla="*/ 273399 w 1364418"/>
              <a:gd name="connsiteY97" fmla="*/ 2261920 h 6858000"/>
              <a:gd name="connsiteX98" fmla="*/ 263286 w 1364418"/>
              <a:gd name="connsiteY98" fmla="*/ 2195378 h 6858000"/>
              <a:gd name="connsiteX99" fmla="*/ 247503 w 1364418"/>
              <a:gd name="connsiteY99" fmla="*/ 2155135 h 6858000"/>
              <a:gd name="connsiteX100" fmla="*/ 244961 w 1364418"/>
              <a:gd name="connsiteY100" fmla="*/ 2118008 h 6858000"/>
              <a:gd name="connsiteX101" fmla="*/ 245954 w 1364418"/>
              <a:gd name="connsiteY101" fmla="*/ 2050531 h 6858000"/>
              <a:gd name="connsiteX102" fmla="*/ 237760 w 1364418"/>
              <a:gd name="connsiteY102" fmla="*/ 1963269 h 6858000"/>
              <a:gd name="connsiteX103" fmla="*/ 218938 w 1364418"/>
              <a:gd name="connsiteY103" fmla="*/ 1906352 h 6858000"/>
              <a:gd name="connsiteX104" fmla="*/ 195495 w 1364418"/>
              <a:gd name="connsiteY104" fmla="*/ 1861531 h 6858000"/>
              <a:gd name="connsiteX105" fmla="*/ 149294 w 1364418"/>
              <a:gd name="connsiteY105" fmla="*/ 1732919 h 6858000"/>
              <a:gd name="connsiteX106" fmla="*/ 121605 w 1364418"/>
              <a:gd name="connsiteY106" fmla="*/ 1663540 h 6858000"/>
              <a:gd name="connsiteX107" fmla="*/ 120731 w 1364418"/>
              <a:gd name="connsiteY107" fmla="*/ 1615777 h 6858000"/>
              <a:gd name="connsiteX108" fmla="*/ 101526 w 1364418"/>
              <a:gd name="connsiteY108" fmla="*/ 1563678 h 6858000"/>
              <a:gd name="connsiteX109" fmla="*/ 114606 w 1364418"/>
              <a:gd name="connsiteY109" fmla="*/ 1519474 h 6858000"/>
              <a:gd name="connsiteX110" fmla="*/ 107348 w 1364418"/>
              <a:gd name="connsiteY110" fmla="*/ 1477995 h 6858000"/>
              <a:gd name="connsiteX111" fmla="*/ 93433 w 1364418"/>
              <a:gd name="connsiteY111" fmla="*/ 1373769 h 6858000"/>
              <a:gd name="connsiteX112" fmla="*/ 101740 w 1364418"/>
              <a:gd name="connsiteY112" fmla="*/ 1307086 h 6858000"/>
              <a:gd name="connsiteX113" fmla="*/ 102928 w 1364418"/>
              <a:gd name="connsiteY113" fmla="*/ 1189033 h 6858000"/>
              <a:gd name="connsiteX114" fmla="*/ 107613 w 1364418"/>
              <a:gd name="connsiteY114" fmla="*/ 1168288 h 6858000"/>
              <a:gd name="connsiteX115" fmla="*/ 99895 w 1364418"/>
              <a:gd name="connsiteY115" fmla="*/ 1142577 h 6858000"/>
              <a:gd name="connsiteX116" fmla="*/ 89201 w 1364418"/>
              <a:gd name="connsiteY116" fmla="*/ 1088484 h 6858000"/>
              <a:gd name="connsiteX117" fmla="*/ 77937 w 1364418"/>
              <a:gd name="connsiteY117" fmla="*/ 1016103 h 6858000"/>
              <a:gd name="connsiteX118" fmla="*/ 79393 w 1364418"/>
              <a:gd name="connsiteY118" fmla="*/ 954054 h 6858000"/>
              <a:gd name="connsiteX119" fmla="*/ 90309 w 1364418"/>
              <a:gd name="connsiteY119" fmla="*/ 921368 h 6858000"/>
              <a:gd name="connsiteX120" fmla="*/ 74258 w 1364418"/>
              <a:gd name="connsiteY120" fmla="*/ 896999 h 6858000"/>
              <a:gd name="connsiteX121" fmla="*/ 43666 w 1364418"/>
              <a:gd name="connsiteY121" fmla="*/ 821517 h 6858000"/>
              <a:gd name="connsiteX122" fmla="*/ 22616 w 1364418"/>
              <a:gd name="connsiteY122" fmla="*/ 751353 h 6858000"/>
              <a:gd name="connsiteX123" fmla="*/ 22174 w 1364418"/>
              <a:gd name="connsiteY123" fmla="*/ 721230 h 6858000"/>
              <a:gd name="connsiteX124" fmla="*/ 7845 w 1364418"/>
              <a:gd name="connsiteY124" fmla="*/ 681659 h 6858000"/>
              <a:gd name="connsiteX125" fmla="*/ 31306 w 1364418"/>
              <a:gd name="connsiteY125" fmla="*/ 619315 h 6858000"/>
              <a:gd name="connsiteX126" fmla="*/ 15184 w 1364418"/>
              <a:gd name="connsiteY126" fmla="*/ 585934 h 6858000"/>
              <a:gd name="connsiteX127" fmla="*/ 22258 w 1364418"/>
              <a:gd name="connsiteY127" fmla="*/ 538948 h 6858000"/>
              <a:gd name="connsiteX128" fmla="*/ 26166 w 1364418"/>
              <a:gd name="connsiteY128" fmla="*/ 525163 h 6858000"/>
              <a:gd name="connsiteX129" fmla="*/ 52290 w 1364418"/>
              <a:gd name="connsiteY129" fmla="*/ 446567 h 6858000"/>
              <a:gd name="connsiteX130" fmla="*/ 51538 w 1364418"/>
              <a:gd name="connsiteY130" fmla="*/ 393828 h 6858000"/>
              <a:gd name="connsiteX131" fmla="*/ 51368 w 1364418"/>
              <a:gd name="connsiteY131" fmla="*/ 353137 h 6858000"/>
              <a:gd name="connsiteX132" fmla="*/ 55970 w 1364418"/>
              <a:gd name="connsiteY132" fmla="*/ 321428 h 6858000"/>
              <a:gd name="connsiteX133" fmla="*/ 57061 w 1364418"/>
              <a:gd name="connsiteY133" fmla="*/ 275771 h 6858000"/>
              <a:gd name="connsiteX134" fmla="*/ 74088 w 1364418"/>
              <a:gd name="connsiteY134" fmla="*/ 212860 h 6858000"/>
              <a:gd name="connsiteX135" fmla="*/ 65798 w 1364418"/>
              <a:gd name="connsiteY135" fmla="*/ 144983 h 6858000"/>
              <a:gd name="connsiteX136" fmla="*/ 78082 w 1364418"/>
              <a:gd name="connsiteY136" fmla="*/ 55288 h 6858000"/>
              <a:gd name="connsiteX137" fmla="*/ 37636 w 1364418"/>
              <a:gd name="connsiteY137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65968 w 1364418"/>
              <a:gd name="connsiteY7" fmla="*/ 6659970 h 6858000"/>
              <a:gd name="connsiteX8" fmla="*/ 251033 w 1364418"/>
              <a:gd name="connsiteY8" fmla="*/ 6492130 h 6858000"/>
              <a:gd name="connsiteX9" fmla="*/ 266720 w 1364418"/>
              <a:gd name="connsiteY9" fmla="*/ 6431610 h 6858000"/>
              <a:gd name="connsiteX10" fmla="*/ 310425 w 1364418"/>
              <a:gd name="connsiteY10" fmla="*/ 6379786 h 6858000"/>
              <a:gd name="connsiteX11" fmla="*/ 293648 w 1364418"/>
              <a:gd name="connsiteY11" fmla="*/ 6334727 h 6858000"/>
              <a:gd name="connsiteX12" fmla="*/ 271063 w 1364418"/>
              <a:gd name="connsiteY12" fmla="*/ 6313295 h 6858000"/>
              <a:gd name="connsiteX13" fmla="*/ 278227 w 1364418"/>
              <a:gd name="connsiteY13" fmla="*/ 6280046 h 6858000"/>
              <a:gd name="connsiteX14" fmla="*/ 281226 w 1364418"/>
              <a:gd name="connsiteY14" fmla="*/ 6272987 h 6858000"/>
              <a:gd name="connsiteX15" fmla="*/ 288000 w 1364418"/>
              <a:gd name="connsiteY15" fmla="*/ 6252834 h 6858000"/>
              <a:gd name="connsiteX16" fmla="*/ 265992 w 1364418"/>
              <a:gd name="connsiteY16" fmla="*/ 6202459 h 6858000"/>
              <a:gd name="connsiteX17" fmla="*/ 264790 w 1364418"/>
              <a:gd name="connsiteY17" fmla="*/ 6153037 h 6858000"/>
              <a:gd name="connsiteX18" fmla="*/ 280205 w 1364418"/>
              <a:gd name="connsiteY18" fmla="*/ 6078132 h 6858000"/>
              <a:gd name="connsiteX19" fmla="*/ 267592 w 1364418"/>
              <a:gd name="connsiteY19" fmla="*/ 6028119 h 6858000"/>
              <a:gd name="connsiteX20" fmla="*/ 252821 w 1364418"/>
              <a:gd name="connsiteY20" fmla="*/ 5926735 h 6858000"/>
              <a:gd name="connsiteX21" fmla="*/ 302333 w 1364418"/>
              <a:gd name="connsiteY21" fmla="*/ 5712857 h 6858000"/>
              <a:gd name="connsiteX22" fmla="*/ 332131 w 1364418"/>
              <a:gd name="connsiteY22" fmla="*/ 5660491 h 6858000"/>
              <a:gd name="connsiteX23" fmla="*/ 341254 w 1364418"/>
              <a:gd name="connsiteY23" fmla="*/ 5563435 h 6858000"/>
              <a:gd name="connsiteX24" fmla="*/ 368130 w 1364418"/>
              <a:gd name="connsiteY24" fmla="*/ 5437125 h 6858000"/>
              <a:gd name="connsiteX25" fmla="*/ 381698 w 1364418"/>
              <a:gd name="connsiteY25" fmla="*/ 5396260 h 6858000"/>
              <a:gd name="connsiteX26" fmla="*/ 397679 w 1364418"/>
              <a:gd name="connsiteY26" fmla="*/ 5330009 h 6858000"/>
              <a:gd name="connsiteX27" fmla="*/ 431172 w 1364418"/>
              <a:gd name="connsiteY27" fmla="*/ 5273739 h 6858000"/>
              <a:gd name="connsiteX28" fmla="*/ 440771 w 1364418"/>
              <a:gd name="connsiteY28" fmla="*/ 5241779 h 6858000"/>
              <a:gd name="connsiteX29" fmla="*/ 451997 w 1364418"/>
              <a:gd name="connsiteY29" fmla="*/ 5225268 h 6858000"/>
              <a:gd name="connsiteX30" fmla="*/ 453017 w 1364418"/>
              <a:gd name="connsiteY30" fmla="*/ 5217684 h 6858000"/>
              <a:gd name="connsiteX31" fmla="*/ 460358 w 1364418"/>
              <a:gd name="connsiteY31" fmla="*/ 5193377 h 6858000"/>
              <a:gd name="connsiteX32" fmla="*/ 463661 w 1364418"/>
              <a:gd name="connsiteY32" fmla="*/ 5179288 h 6858000"/>
              <a:gd name="connsiteX33" fmla="*/ 464645 w 1364418"/>
              <a:gd name="connsiteY33" fmla="*/ 5173621 h 6858000"/>
              <a:gd name="connsiteX34" fmla="*/ 460279 w 1364418"/>
              <a:gd name="connsiteY34" fmla="*/ 5159961 h 6858000"/>
              <a:gd name="connsiteX35" fmla="*/ 466956 w 1364418"/>
              <a:gd name="connsiteY35" fmla="*/ 5144295 h 6858000"/>
              <a:gd name="connsiteX36" fmla="*/ 463889 w 1364418"/>
              <a:gd name="connsiteY36" fmla="*/ 5125185 h 6858000"/>
              <a:gd name="connsiteX37" fmla="*/ 470719 w 1364418"/>
              <a:gd name="connsiteY37" fmla="*/ 5121884 h 6858000"/>
              <a:gd name="connsiteX38" fmla="*/ 477755 w 1364418"/>
              <a:gd name="connsiteY38" fmla="*/ 5067850 h 6858000"/>
              <a:gd name="connsiteX39" fmla="*/ 480486 w 1364418"/>
              <a:gd name="connsiteY39" fmla="*/ 5060861 h 6858000"/>
              <a:gd name="connsiteX40" fmla="*/ 477190 w 1364418"/>
              <a:gd name="connsiteY40" fmla="*/ 5034192 h 6858000"/>
              <a:gd name="connsiteX41" fmla="*/ 478744 w 1364418"/>
              <a:gd name="connsiteY41" fmla="*/ 4993030 h 6858000"/>
              <a:gd name="connsiteX42" fmla="*/ 485653 w 1364418"/>
              <a:gd name="connsiteY42" fmla="*/ 4946844 h 6858000"/>
              <a:gd name="connsiteX43" fmla="*/ 481509 w 1364418"/>
              <a:gd name="connsiteY43" fmla="*/ 4932692 h 6858000"/>
              <a:gd name="connsiteX44" fmla="*/ 496912 w 1364418"/>
              <a:gd name="connsiteY44" fmla="*/ 4858827 h 6858000"/>
              <a:gd name="connsiteX45" fmla="*/ 502815 w 1364418"/>
              <a:gd name="connsiteY45" fmla="*/ 4821170 h 6858000"/>
              <a:gd name="connsiteX46" fmla="*/ 507548 w 1364418"/>
              <a:gd name="connsiteY46" fmla="*/ 4780965 h 6858000"/>
              <a:gd name="connsiteX47" fmla="*/ 508841 w 1364418"/>
              <a:gd name="connsiteY47" fmla="*/ 4750867 h 6858000"/>
              <a:gd name="connsiteX48" fmla="*/ 506648 w 1364418"/>
              <a:gd name="connsiteY48" fmla="*/ 4690749 h 6858000"/>
              <a:gd name="connsiteX49" fmla="*/ 502128 w 1364418"/>
              <a:gd name="connsiteY49" fmla="*/ 4584173 h 6858000"/>
              <a:gd name="connsiteX50" fmla="*/ 497211 w 1364418"/>
              <a:gd name="connsiteY50" fmla="*/ 4444346 h 6858000"/>
              <a:gd name="connsiteX51" fmla="*/ 493776 w 1364418"/>
              <a:gd name="connsiteY51" fmla="*/ 4375228 h 6858000"/>
              <a:gd name="connsiteX52" fmla="*/ 474429 w 1364418"/>
              <a:gd name="connsiteY52" fmla="*/ 4214165 h 6858000"/>
              <a:gd name="connsiteX53" fmla="*/ 478502 w 1364418"/>
              <a:gd name="connsiteY53" fmla="*/ 4090296 h 6858000"/>
              <a:gd name="connsiteX54" fmla="*/ 463758 w 1364418"/>
              <a:gd name="connsiteY54" fmla="*/ 4033999 h 6858000"/>
              <a:gd name="connsiteX55" fmla="*/ 464907 w 1364418"/>
              <a:gd name="connsiteY55" fmla="*/ 4031933 h 6858000"/>
              <a:gd name="connsiteX56" fmla="*/ 463483 w 1364418"/>
              <a:gd name="connsiteY56" fmla="*/ 4013953 h 6858000"/>
              <a:gd name="connsiteX57" fmla="*/ 449778 w 1364418"/>
              <a:gd name="connsiteY57" fmla="*/ 3974753 h 6858000"/>
              <a:gd name="connsiteX58" fmla="*/ 451376 w 1364418"/>
              <a:gd name="connsiteY58" fmla="*/ 3969950 h 6858000"/>
              <a:gd name="connsiteX59" fmla="*/ 444798 w 1364418"/>
              <a:gd name="connsiteY59" fmla="*/ 3933779 h 6858000"/>
              <a:gd name="connsiteX60" fmla="*/ 446129 w 1364418"/>
              <a:gd name="connsiteY60" fmla="*/ 3933093 h 6858000"/>
              <a:gd name="connsiteX61" fmla="*/ 450483 w 1364418"/>
              <a:gd name="connsiteY61" fmla="*/ 3922082 h 6858000"/>
              <a:gd name="connsiteX62" fmla="*/ 455561 w 1364418"/>
              <a:gd name="connsiteY62" fmla="*/ 3901461 h 6858000"/>
              <a:gd name="connsiteX63" fmla="*/ 478155 w 1364418"/>
              <a:gd name="connsiteY63" fmla="*/ 3813873 h 6858000"/>
              <a:gd name="connsiteX64" fmla="*/ 477580 w 1364418"/>
              <a:gd name="connsiteY64" fmla="*/ 3806161 h 6858000"/>
              <a:gd name="connsiteX65" fmla="*/ 477887 w 1364418"/>
              <a:gd name="connsiteY65" fmla="*/ 3805957 h 6858000"/>
              <a:gd name="connsiteX66" fmla="*/ 477914 w 1364418"/>
              <a:gd name="connsiteY66" fmla="*/ 3797724 h 6858000"/>
              <a:gd name="connsiteX67" fmla="*/ 476529 w 1364418"/>
              <a:gd name="connsiteY67" fmla="*/ 3792098 h 6858000"/>
              <a:gd name="connsiteX68" fmla="*/ 475413 w 1364418"/>
              <a:gd name="connsiteY68" fmla="*/ 3777135 h 6858000"/>
              <a:gd name="connsiteX69" fmla="*/ 477146 w 1364418"/>
              <a:gd name="connsiteY69" fmla="*/ 3771656 h 6858000"/>
              <a:gd name="connsiteX70" fmla="*/ 480889 w 1364418"/>
              <a:gd name="connsiteY70" fmla="*/ 3769007 h 6858000"/>
              <a:gd name="connsiteX71" fmla="*/ 480355 w 1364418"/>
              <a:gd name="connsiteY71" fmla="*/ 3767709 h 6858000"/>
              <a:gd name="connsiteX72" fmla="*/ 489051 w 1364418"/>
              <a:gd name="connsiteY72" fmla="*/ 3738082 h 6858000"/>
              <a:gd name="connsiteX73" fmla="*/ 496397 w 1364418"/>
              <a:gd name="connsiteY73" fmla="*/ 3673397 h 6858000"/>
              <a:gd name="connsiteX74" fmla="*/ 495693 w 1364418"/>
              <a:gd name="connsiteY74" fmla="*/ 3637109 h 6858000"/>
              <a:gd name="connsiteX75" fmla="*/ 499136 w 1364418"/>
              <a:gd name="connsiteY75" fmla="*/ 3536883 h 6858000"/>
              <a:gd name="connsiteX76" fmla="*/ 506674 w 1364418"/>
              <a:gd name="connsiteY76" fmla="*/ 3435652 h 6858000"/>
              <a:gd name="connsiteX77" fmla="*/ 508345 w 1364418"/>
              <a:gd name="connsiteY77" fmla="*/ 3307769 h 6858000"/>
              <a:gd name="connsiteX78" fmla="*/ 525908 w 1364418"/>
              <a:gd name="connsiteY78" fmla="*/ 3250522 h 6858000"/>
              <a:gd name="connsiteX79" fmla="*/ 526333 w 1364418"/>
              <a:gd name="connsiteY79" fmla="*/ 3229163 h 6858000"/>
              <a:gd name="connsiteX80" fmla="*/ 528156 w 1364418"/>
              <a:gd name="connsiteY80" fmla="*/ 3217217 h 6858000"/>
              <a:gd name="connsiteX81" fmla="*/ 514991 w 1364418"/>
              <a:gd name="connsiteY81" fmla="*/ 3183755 h 6858000"/>
              <a:gd name="connsiteX82" fmla="*/ 515492 w 1364418"/>
              <a:gd name="connsiteY82" fmla="*/ 3178642 h 6858000"/>
              <a:gd name="connsiteX83" fmla="*/ 503092 w 1364418"/>
              <a:gd name="connsiteY83" fmla="*/ 3158586 h 6858000"/>
              <a:gd name="connsiteX84" fmla="*/ 488277 w 1364418"/>
              <a:gd name="connsiteY84" fmla="*/ 3129034 h 6858000"/>
              <a:gd name="connsiteX85" fmla="*/ 488942 w 1364418"/>
              <a:gd name="connsiteY85" fmla="*/ 3126682 h 6858000"/>
              <a:gd name="connsiteX86" fmla="*/ 479810 w 1364418"/>
              <a:gd name="connsiteY86" fmla="*/ 3114519 h 6858000"/>
              <a:gd name="connsiteX87" fmla="*/ 466419 w 1364418"/>
              <a:gd name="connsiteY87" fmla="*/ 3106272 h 6858000"/>
              <a:gd name="connsiteX88" fmla="*/ 439149 w 1364418"/>
              <a:gd name="connsiteY88" fmla="*/ 2958185 h 6858000"/>
              <a:gd name="connsiteX89" fmla="*/ 381763 w 1364418"/>
              <a:gd name="connsiteY89" fmla="*/ 2762989 h 6858000"/>
              <a:gd name="connsiteX90" fmla="*/ 330681 w 1364418"/>
              <a:gd name="connsiteY90" fmla="*/ 2554718 h 6858000"/>
              <a:gd name="connsiteX91" fmla="*/ 310775 w 1364418"/>
              <a:gd name="connsiteY91" fmla="*/ 2485734 h 6858000"/>
              <a:gd name="connsiteX92" fmla="*/ 301498 w 1364418"/>
              <a:gd name="connsiteY92" fmla="*/ 2447068 h 6858000"/>
              <a:gd name="connsiteX93" fmla="*/ 288459 w 1364418"/>
              <a:gd name="connsiteY93" fmla="*/ 2425819 h 6858000"/>
              <a:gd name="connsiteX94" fmla="*/ 294458 w 1364418"/>
              <a:gd name="connsiteY94" fmla="*/ 2402874 h 6858000"/>
              <a:gd name="connsiteX95" fmla="*/ 297070 w 1364418"/>
              <a:gd name="connsiteY95" fmla="*/ 2381443 h 6858000"/>
              <a:gd name="connsiteX96" fmla="*/ 273399 w 1364418"/>
              <a:gd name="connsiteY96" fmla="*/ 2261920 h 6858000"/>
              <a:gd name="connsiteX97" fmla="*/ 263286 w 1364418"/>
              <a:gd name="connsiteY97" fmla="*/ 2195378 h 6858000"/>
              <a:gd name="connsiteX98" fmla="*/ 247503 w 1364418"/>
              <a:gd name="connsiteY98" fmla="*/ 2155135 h 6858000"/>
              <a:gd name="connsiteX99" fmla="*/ 244961 w 1364418"/>
              <a:gd name="connsiteY99" fmla="*/ 2118008 h 6858000"/>
              <a:gd name="connsiteX100" fmla="*/ 245954 w 1364418"/>
              <a:gd name="connsiteY100" fmla="*/ 2050531 h 6858000"/>
              <a:gd name="connsiteX101" fmla="*/ 237760 w 1364418"/>
              <a:gd name="connsiteY101" fmla="*/ 1963269 h 6858000"/>
              <a:gd name="connsiteX102" fmla="*/ 218938 w 1364418"/>
              <a:gd name="connsiteY102" fmla="*/ 1906352 h 6858000"/>
              <a:gd name="connsiteX103" fmla="*/ 195495 w 1364418"/>
              <a:gd name="connsiteY103" fmla="*/ 1861531 h 6858000"/>
              <a:gd name="connsiteX104" fmla="*/ 149294 w 1364418"/>
              <a:gd name="connsiteY104" fmla="*/ 1732919 h 6858000"/>
              <a:gd name="connsiteX105" fmla="*/ 121605 w 1364418"/>
              <a:gd name="connsiteY105" fmla="*/ 1663540 h 6858000"/>
              <a:gd name="connsiteX106" fmla="*/ 120731 w 1364418"/>
              <a:gd name="connsiteY106" fmla="*/ 1615777 h 6858000"/>
              <a:gd name="connsiteX107" fmla="*/ 101526 w 1364418"/>
              <a:gd name="connsiteY107" fmla="*/ 1563678 h 6858000"/>
              <a:gd name="connsiteX108" fmla="*/ 114606 w 1364418"/>
              <a:gd name="connsiteY108" fmla="*/ 1519474 h 6858000"/>
              <a:gd name="connsiteX109" fmla="*/ 107348 w 1364418"/>
              <a:gd name="connsiteY109" fmla="*/ 1477995 h 6858000"/>
              <a:gd name="connsiteX110" fmla="*/ 93433 w 1364418"/>
              <a:gd name="connsiteY110" fmla="*/ 1373769 h 6858000"/>
              <a:gd name="connsiteX111" fmla="*/ 101740 w 1364418"/>
              <a:gd name="connsiteY111" fmla="*/ 1307086 h 6858000"/>
              <a:gd name="connsiteX112" fmla="*/ 102928 w 1364418"/>
              <a:gd name="connsiteY112" fmla="*/ 1189033 h 6858000"/>
              <a:gd name="connsiteX113" fmla="*/ 107613 w 1364418"/>
              <a:gd name="connsiteY113" fmla="*/ 1168288 h 6858000"/>
              <a:gd name="connsiteX114" fmla="*/ 99895 w 1364418"/>
              <a:gd name="connsiteY114" fmla="*/ 1142577 h 6858000"/>
              <a:gd name="connsiteX115" fmla="*/ 89201 w 1364418"/>
              <a:gd name="connsiteY115" fmla="*/ 1088484 h 6858000"/>
              <a:gd name="connsiteX116" fmla="*/ 77937 w 1364418"/>
              <a:gd name="connsiteY116" fmla="*/ 1016103 h 6858000"/>
              <a:gd name="connsiteX117" fmla="*/ 79393 w 1364418"/>
              <a:gd name="connsiteY117" fmla="*/ 954054 h 6858000"/>
              <a:gd name="connsiteX118" fmla="*/ 90309 w 1364418"/>
              <a:gd name="connsiteY118" fmla="*/ 921368 h 6858000"/>
              <a:gd name="connsiteX119" fmla="*/ 74258 w 1364418"/>
              <a:gd name="connsiteY119" fmla="*/ 896999 h 6858000"/>
              <a:gd name="connsiteX120" fmla="*/ 43666 w 1364418"/>
              <a:gd name="connsiteY120" fmla="*/ 821517 h 6858000"/>
              <a:gd name="connsiteX121" fmla="*/ 22616 w 1364418"/>
              <a:gd name="connsiteY121" fmla="*/ 751353 h 6858000"/>
              <a:gd name="connsiteX122" fmla="*/ 22174 w 1364418"/>
              <a:gd name="connsiteY122" fmla="*/ 721230 h 6858000"/>
              <a:gd name="connsiteX123" fmla="*/ 7845 w 1364418"/>
              <a:gd name="connsiteY123" fmla="*/ 681659 h 6858000"/>
              <a:gd name="connsiteX124" fmla="*/ 31306 w 1364418"/>
              <a:gd name="connsiteY124" fmla="*/ 619315 h 6858000"/>
              <a:gd name="connsiteX125" fmla="*/ 15184 w 1364418"/>
              <a:gd name="connsiteY125" fmla="*/ 585934 h 6858000"/>
              <a:gd name="connsiteX126" fmla="*/ 22258 w 1364418"/>
              <a:gd name="connsiteY126" fmla="*/ 538948 h 6858000"/>
              <a:gd name="connsiteX127" fmla="*/ 26166 w 1364418"/>
              <a:gd name="connsiteY127" fmla="*/ 525163 h 6858000"/>
              <a:gd name="connsiteX128" fmla="*/ 52290 w 1364418"/>
              <a:gd name="connsiteY128" fmla="*/ 446567 h 6858000"/>
              <a:gd name="connsiteX129" fmla="*/ 51538 w 1364418"/>
              <a:gd name="connsiteY129" fmla="*/ 393828 h 6858000"/>
              <a:gd name="connsiteX130" fmla="*/ 51368 w 1364418"/>
              <a:gd name="connsiteY130" fmla="*/ 353137 h 6858000"/>
              <a:gd name="connsiteX131" fmla="*/ 55970 w 1364418"/>
              <a:gd name="connsiteY131" fmla="*/ 321428 h 6858000"/>
              <a:gd name="connsiteX132" fmla="*/ 57061 w 1364418"/>
              <a:gd name="connsiteY132" fmla="*/ 275771 h 6858000"/>
              <a:gd name="connsiteX133" fmla="*/ 74088 w 1364418"/>
              <a:gd name="connsiteY133" fmla="*/ 212860 h 6858000"/>
              <a:gd name="connsiteX134" fmla="*/ 65798 w 1364418"/>
              <a:gd name="connsiteY134" fmla="*/ 144983 h 6858000"/>
              <a:gd name="connsiteX135" fmla="*/ 78082 w 1364418"/>
              <a:gd name="connsiteY135" fmla="*/ 55288 h 6858000"/>
              <a:gd name="connsiteX136" fmla="*/ 37636 w 1364418"/>
              <a:gd name="connsiteY136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286686 w 1364418"/>
              <a:gd name="connsiteY7" fmla="*/ 6664994 h 6858000"/>
              <a:gd name="connsiteX8" fmla="*/ 251033 w 1364418"/>
              <a:gd name="connsiteY8" fmla="*/ 6492130 h 6858000"/>
              <a:gd name="connsiteX9" fmla="*/ 266720 w 1364418"/>
              <a:gd name="connsiteY9" fmla="*/ 6431610 h 6858000"/>
              <a:gd name="connsiteX10" fmla="*/ 310425 w 1364418"/>
              <a:gd name="connsiteY10" fmla="*/ 6379786 h 6858000"/>
              <a:gd name="connsiteX11" fmla="*/ 293648 w 1364418"/>
              <a:gd name="connsiteY11" fmla="*/ 6334727 h 6858000"/>
              <a:gd name="connsiteX12" fmla="*/ 271063 w 1364418"/>
              <a:gd name="connsiteY12" fmla="*/ 6313295 h 6858000"/>
              <a:gd name="connsiteX13" fmla="*/ 278227 w 1364418"/>
              <a:gd name="connsiteY13" fmla="*/ 6280046 h 6858000"/>
              <a:gd name="connsiteX14" fmla="*/ 281226 w 1364418"/>
              <a:gd name="connsiteY14" fmla="*/ 6272987 h 6858000"/>
              <a:gd name="connsiteX15" fmla="*/ 288000 w 1364418"/>
              <a:gd name="connsiteY15" fmla="*/ 6252834 h 6858000"/>
              <a:gd name="connsiteX16" fmla="*/ 265992 w 1364418"/>
              <a:gd name="connsiteY16" fmla="*/ 6202459 h 6858000"/>
              <a:gd name="connsiteX17" fmla="*/ 264790 w 1364418"/>
              <a:gd name="connsiteY17" fmla="*/ 6153037 h 6858000"/>
              <a:gd name="connsiteX18" fmla="*/ 280205 w 1364418"/>
              <a:gd name="connsiteY18" fmla="*/ 6078132 h 6858000"/>
              <a:gd name="connsiteX19" fmla="*/ 267592 w 1364418"/>
              <a:gd name="connsiteY19" fmla="*/ 6028119 h 6858000"/>
              <a:gd name="connsiteX20" fmla="*/ 252821 w 1364418"/>
              <a:gd name="connsiteY20" fmla="*/ 5926735 h 6858000"/>
              <a:gd name="connsiteX21" fmla="*/ 302333 w 1364418"/>
              <a:gd name="connsiteY21" fmla="*/ 5712857 h 6858000"/>
              <a:gd name="connsiteX22" fmla="*/ 332131 w 1364418"/>
              <a:gd name="connsiteY22" fmla="*/ 5660491 h 6858000"/>
              <a:gd name="connsiteX23" fmla="*/ 341254 w 1364418"/>
              <a:gd name="connsiteY23" fmla="*/ 5563435 h 6858000"/>
              <a:gd name="connsiteX24" fmla="*/ 368130 w 1364418"/>
              <a:gd name="connsiteY24" fmla="*/ 5437125 h 6858000"/>
              <a:gd name="connsiteX25" fmla="*/ 381698 w 1364418"/>
              <a:gd name="connsiteY25" fmla="*/ 5396260 h 6858000"/>
              <a:gd name="connsiteX26" fmla="*/ 397679 w 1364418"/>
              <a:gd name="connsiteY26" fmla="*/ 5330009 h 6858000"/>
              <a:gd name="connsiteX27" fmla="*/ 431172 w 1364418"/>
              <a:gd name="connsiteY27" fmla="*/ 5273739 h 6858000"/>
              <a:gd name="connsiteX28" fmla="*/ 440771 w 1364418"/>
              <a:gd name="connsiteY28" fmla="*/ 5241779 h 6858000"/>
              <a:gd name="connsiteX29" fmla="*/ 451997 w 1364418"/>
              <a:gd name="connsiteY29" fmla="*/ 5225268 h 6858000"/>
              <a:gd name="connsiteX30" fmla="*/ 453017 w 1364418"/>
              <a:gd name="connsiteY30" fmla="*/ 5217684 h 6858000"/>
              <a:gd name="connsiteX31" fmla="*/ 460358 w 1364418"/>
              <a:gd name="connsiteY31" fmla="*/ 5193377 h 6858000"/>
              <a:gd name="connsiteX32" fmla="*/ 463661 w 1364418"/>
              <a:gd name="connsiteY32" fmla="*/ 5179288 h 6858000"/>
              <a:gd name="connsiteX33" fmla="*/ 464645 w 1364418"/>
              <a:gd name="connsiteY33" fmla="*/ 5173621 h 6858000"/>
              <a:gd name="connsiteX34" fmla="*/ 460279 w 1364418"/>
              <a:gd name="connsiteY34" fmla="*/ 5159961 h 6858000"/>
              <a:gd name="connsiteX35" fmla="*/ 466956 w 1364418"/>
              <a:gd name="connsiteY35" fmla="*/ 5144295 h 6858000"/>
              <a:gd name="connsiteX36" fmla="*/ 463889 w 1364418"/>
              <a:gd name="connsiteY36" fmla="*/ 5125185 h 6858000"/>
              <a:gd name="connsiteX37" fmla="*/ 470719 w 1364418"/>
              <a:gd name="connsiteY37" fmla="*/ 5121884 h 6858000"/>
              <a:gd name="connsiteX38" fmla="*/ 477755 w 1364418"/>
              <a:gd name="connsiteY38" fmla="*/ 5067850 h 6858000"/>
              <a:gd name="connsiteX39" fmla="*/ 480486 w 1364418"/>
              <a:gd name="connsiteY39" fmla="*/ 5060861 h 6858000"/>
              <a:gd name="connsiteX40" fmla="*/ 477190 w 1364418"/>
              <a:gd name="connsiteY40" fmla="*/ 5034192 h 6858000"/>
              <a:gd name="connsiteX41" fmla="*/ 478744 w 1364418"/>
              <a:gd name="connsiteY41" fmla="*/ 4993030 h 6858000"/>
              <a:gd name="connsiteX42" fmla="*/ 485653 w 1364418"/>
              <a:gd name="connsiteY42" fmla="*/ 4946844 h 6858000"/>
              <a:gd name="connsiteX43" fmla="*/ 481509 w 1364418"/>
              <a:gd name="connsiteY43" fmla="*/ 4932692 h 6858000"/>
              <a:gd name="connsiteX44" fmla="*/ 496912 w 1364418"/>
              <a:gd name="connsiteY44" fmla="*/ 4858827 h 6858000"/>
              <a:gd name="connsiteX45" fmla="*/ 502815 w 1364418"/>
              <a:gd name="connsiteY45" fmla="*/ 4821170 h 6858000"/>
              <a:gd name="connsiteX46" fmla="*/ 507548 w 1364418"/>
              <a:gd name="connsiteY46" fmla="*/ 4780965 h 6858000"/>
              <a:gd name="connsiteX47" fmla="*/ 508841 w 1364418"/>
              <a:gd name="connsiteY47" fmla="*/ 4750867 h 6858000"/>
              <a:gd name="connsiteX48" fmla="*/ 506648 w 1364418"/>
              <a:gd name="connsiteY48" fmla="*/ 4690749 h 6858000"/>
              <a:gd name="connsiteX49" fmla="*/ 502128 w 1364418"/>
              <a:gd name="connsiteY49" fmla="*/ 4584173 h 6858000"/>
              <a:gd name="connsiteX50" fmla="*/ 497211 w 1364418"/>
              <a:gd name="connsiteY50" fmla="*/ 4444346 h 6858000"/>
              <a:gd name="connsiteX51" fmla="*/ 493776 w 1364418"/>
              <a:gd name="connsiteY51" fmla="*/ 4375228 h 6858000"/>
              <a:gd name="connsiteX52" fmla="*/ 474429 w 1364418"/>
              <a:gd name="connsiteY52" fmla="*/ 4214165 h 6858000"/>
              <a:gd name="connsiteX53" fmla="*/ 478502 w 1364418"/>
              <a:gd name="connsiteY53" fmla="*/ 4090296 h 6858000"/>
              <a:gd name="connsiteX54" fmla="*/ 463758 w 1364418"/>
              <a:gd name="connsiteY54" fmla="*/ 4033999 h 6858000"/>
              <a:gd name="connsiteX55" fmla="*/ 464907 w 1364418"/>
              <a:gd name="connsiteY55" fmla="*/ 4031933 h 6858000"/>
              <a:gd name="connsiteX56" fmla="*/ 463483 w 1364418"/>
              <a:gd name="connsiteY56" fmla="*/ 4013953 h 6858000"/>
              <a:gd name="connsiteX57" fmla="*/ 449778 w 1364418"/>
              <a:gd name="connsiteY57" fmla="*/ 3974753 h 6858000"/>
              <a:gd name="connsiteX58" fmla="*/ 451376 w 1364418"/>
              <a:gd name="connsiteY58" fmla="*/ 3969950 h 6858000"/>
              <a:gd name="connsiteX59" fmla="*/ 444798 w 1364418"/>
              <a:gd name="connsiteY59" fmla="*/ 3933779 h 6858000"/>
              <a:gd name="connsiteX60" fmla="*/ 446129 w 1364418"/>
              <a:gd name="connsiteY60" fmla="*/ 3933093 h 6858000"/>
              <a:gd name="connsiteX61" fmla="*/ 450483 w 1364418"/>
              <a:gd name="connsiteY61" fmla="*/ 3922082 h 6858000"/>
              <a:gd name="connsiteX62" fmla="*/ 455561 w 1364418"/>
              <a:gd name="connsiteY62" fmla="*/ 3901461 h 6858000"/>
              <a:gd name="connsiteX63" fmla="*/ 478155 w 1364418"/>
              <a:gd name="connsiteY63" fmla="*/ 3813873 h 6858000"/>
              <a:gd name="connsiteX64" fmla="*/ 477580 w 1364418"/>
              <a:gd name="connsiteY64" fmla="*/ 3806161 h 6858000"/>
              <a:gd name="connsiteX65" fmla="*/ 477887 w 1364418"/>
              <a:gd name="connsiteY65" fmla="*/ 3805957 h 6858000"/>
              <a:gd name="connsiteX66" fmla="*/ 477914 w 1364418"/>
              <a:gd name="connsiteY66" fmla="*/ 3797724 h 6858000"/>
              <a:gd name="connsiteX67" fmla="*/ 476529 w 1364418"/>
              <a:gd name="connsiteY67" fmla="*/ 3792098 h 6858000"/>
              <a:gd name="connsiteX68" fmla="*/ 475413 w 1364418"/>
              <a:gd name="connsiteY68" fmla="*/ 3777135 h 6858000"/>
              <a:gd name="connsiteX69" fmla="*/ 477146 w 1364418"/>
              <a:gd name="connsiteY69" fmla="*/ 3771656 h 6858000"/>
              <a:gd name="connsiteX70" fmla="*/ 480889 w 1364418"/>
              <a:gd name="connsiteY70" fmla="*/ 3769007 h 6858000"/>
              <a:gd name="connsiteX71" fmla="*/ 480355 w 1364418"/>
              <a:gd name="connsiteY71" fmla="*/ 3767709 h 6858000"/>
              <a:gd name="connsiteX72" fmla="*/ 489051 w 1364418"/>
              <a:gd name="connsiteY72" fmla="*/ 3738082 h 6858000"/>
              <a:gd name="connsiteX73" fmla="*/ 496397 w 1364418"/>
              <a:gd name="connsiteY73" fmla="*/ 3673397 h 6858000"/>
              <a:gd name="connsiteX74" fmla="*/ 495693 w 1364418"/>
              <a:gd name="connsiteY74" fmla="*/ 3637109 h 6858000"/>
              <a:gd name="connsiteX75" fmla="*/ 499136 w 1364418"/>
              <a:gd name="connsiteY75" fmla="*/ 3536883 h 6858000"/>
              <a:gd name="connsiteX76" fmla="*/ 506674 w 1364418"/>
              <a:gd name="connsiteY76" fmla="*/ 3435652 h 6858000"/>
              <a:gd name="connsiteX77" fmla="*/ 508345 w 1364418"/>
              <a:gd name="connsiteY77" fmla="*/ 3307769 h 6858000"/>
              <a:gd name="connsiteX78" fmla="*/ 525908 w 1364418"/>
              <a:gd name="connsiteY78" fmla="*/ 3250522 h 6858000"/>
              <a:gd name="connsiteX79" fmla="*/ 526333 w 1364418"/>
              <a:gd name="connsiteY79" fmla="*/ 3229163 h 6858000"/>
              <a:gd name="connsiteX80" fmla="*/ 528156 w 1364418"/>
              <a:gd name="connsiteY80" fmla="*/ 3217217 h 6858000"/>
              <a:gd name="connsiteX81" fmla="*/ 514991 w 1364418"/>
              <a:gd name="connsiteY81" fmla="*/ 3183755 h 6858000"/>
              <a:gd name="connsiteX82" fmla="*/ 515492 w 1364418"/>
              <a:gd name="connsiteY82" fmla="*/ 3178642 h 6858000"/>
              <a:gd name="connsiteX83" fmla="*/ 503092 w 1364418"/>
              <a:gd name="connsiteY83" fmla="*/ 3158586 h 6858000"/>
              <a:gd name="connsiteX84" fmla="*/ 488277 w 1364418"/>
              <a:gd name="connsiteY84" fmla="*/ 3129034 h 6858000"/>
              <a:gd name="connsiteX85" fmla="*/ 488942 w 1364418"/>
              <a:gd name="connsiteY85" fmla="*/ 3126682 h 6858000"/>
              <a:gd name="connsiteX86" fmla="*/ 479810 w 1364418"/>
              <a:gd name="connsiteY86" fmla="*/ 3114519 h 6858000"/>
              <a:gd name="connsiteX87" fmla="*/ 466419 w 1364418"/>
              <a:gd name="connsiteY87" fmla="*/ 3106272 h 6858000"/>
              <a:gd name="connsiteX88" fmla="*/ 439149 w 1364418"/>
              <a:gd name="connsiteY88" fmla="*/ 2958185 h 6858000"/>
              <a:gd name="connsiteX89" fmla="*/ 381763 w 1364418"/>
              <a:gd name="connsiteY89" fmla="*/ 2762989 h 6858000"/>
              <a:gd name="connsiteX90" fmla="*/ 330681 w 1364418"/>
              <a:gd name="connsiteY90" fmla="*/ 2554718 h 6858000"/>
              <a:gd name="connsiteX91" fmla="*/ 310775 w 1364418"/>
              <a:gd name="connsiteY91" fmla="*/ 2485734 h 6858000"/>
              <a:gd name="connsiteX92" fmla="*/ 301498 w 1364418"/>
              <a:gd name="connsiteY92" fmla="*/ 2447068 h 6858000"/>
              <a:gd name="connsiteX93" fmla="*/ 288459 w 1364418"/>
              <a:gd name="connsiteY93" fmla="*/ 2425819 h 6858000"/>
              <a:gd name="connsiteX94" fmla="*/ 294458 w 1364418"/>
              <a:gd name="connsiteY94" fmla="*/ 2402874 h 6858000"/>
              <a:gd name="connsiteX95" fmla="*/ 297070 w 1364418"/>
              <a:gd name="connsiteY95" fmla="*/ 2381443 h 6858000"/>
              <a:gd name="connsiteX96" fmla="*/ 273399 w 1364418"/>
              <a:gd name="connsiteY96" fmla="*/ 2261920 h 6858000"/>
              <a:gd name="connsiteX97" fmla="*/ 263286 w 1364418"/>
              <a:gd name="connsiteY97" fmla="*/ 2195378 h 6858000"/>
              <a:gd name="connsiteX98" fmla="*/ 247503 w 1364418"/>
              <a:gd name="connsiteY98" fmla="*/ 2155135 h 6858000"/>
              <a:gd name="connsiteX99" fmla="*/ 244961 w 1364418"/>
              <a:gd name="connsiteY99" fmla="*/ 2118008 h 6858000"/>
              <a:gd name="connsiteX100" fmla="*/ 245954 w 1364418"/>
              <a:gd name="connsiteY100" fmla="*/ 2050531 h 6858000"/>
              <a:gd name="connsiteX101" fmla="*/ 237760 w 1364418"/>
              <a:gd name="connsiteY101" fmla="*/ 1963269 h 6858000"/>
              <a:gd name="connsiteX102" fmla="*/ 218938 w 1364418"/>
              <a:gd name="connsiteY102" fmla="*/ 1906352 h 6858000"/>
              <a:gd name="connsiteX103" fmla="*/ 195495 w 1364418"/>
              <a:gd name="connsiteY103" fmla="*/ 1861531 h 6858000"/>
              <a:gd name="connsiteX104" fmla="*/ 149294 w 1364418"/>
              <a:gd name="connsiteY104" fmla="*/ 1732919 h 6858000"/>
              <a:gd name="connsiteX105" fmla="*/ 121605 w 1364418"/>
              <a:gd name="connsiteY105" fmla="*/ 1663540 h 6858000"/>
              <a:gd name="connsiteX106" fmla="*/ 120731 w 1364418"/>
              <a:gd name="connsiteY106" fmla="*/ 1615777 h 6858000"/>
              <a:gd name="connsiteX107" fmla="*/ 101526 w 1364418"/>
              <a:gd name="connsiteY107" fmla="*/ 1563678 h 6858000"/>
              <a:gd name="connsiteX108" fmla="*/ 114606 w 1364418"/>
              <a:gd name="connsiteY108" fmla="*/ 1519474 h 6858000"/>
              <a:gd name="connsiteX109" fmla="*/ 107348 w 1364418"/>
              <a:gd name="connsiteY109" fmla="*/ 1477995 h 6858000"/>
              <a:gd name="connsiteX110" fmla="*/ 93433 w 1364418"/>
              <a:gd name="connsiteY110" fmla="*/ 1373769 h 6858000"/>
              <a:gd name="connsiteX111" fmla="*/ 101740 w 1364418"/>
              <a:gd name="connsiteY111" fmla="*/ 1307086 h 6858000"/>
              <a:gd name="connsiteX112" fmla="*/ 102928 w 1364418"/>
              <a:gd name="connsiteY112" fmla="*/ 1189033 h 6858000"/>
              <a:gd name="connsiteX113" fmla="*/ 107613 w 1364418"/>
              <a:gd name="connsiteY113" fmla="*/ 1168288 h 6858000"/>
              <a:gd name="connsiteX114" fmla="*/ 99895 w 1364418"/>
              <a:gd name="connsiteY114" fmla="*/ 1142577 h 6858000"/>
              <a:gd name="connsiteX115" fmla="*/ 89201 w 1364418"/>
              <a:gd name="connsiteY115" fmla="*/ 1088484 h 6858000"/>
              <a:gd name="connsiteX116" fmla="*/ 77937 w 1364418"/>
              <a:gd name="connsiteY116" fmla="*/ 1016103 h 6858000"/>
              <a:gd name="connsiteX117" fmla="*/ 79393 w 1364418"/>
              <a:gd name="connsiteY117" fmla="*/ 954054 h 6858000"/>
              <a:gd name="connsiteX118" fmla="*/ 90309 w 1364418"/>
              <a:gd name="connsiteY118" fmla="*/ 921368 h 6858000"/>
              <a:gd name="connsiteX119" fmla="*/ 74258 w 1364418"/>
              <a:gd name="connsiteY119" fmla="*/ 896999 h 6858000"/>
              <a:gd name="connsiteX120" fmla="*/ 43666 w 1364418"/>
              <a:gd name="connsiteY120" fmla="*/ 821517 h 6858000"/>
              <a:gd name="connsiteX121" fmla="*/ 22616 w 1364418"/>
              <a:gd name="connsiteY121" fmla="*/ 751353 h 6858000"/>
              <a:gd name="connsiteX122" fmla="*/ 22174 w 1364418"/>
              <a:gd name="connsiteY122" fmla="*/ 721230 h 6858000"/>
              <a:gd name="connsiteX123" fmla="*/ 7845 w 1364418"/>
              <a:gd name="connsiteY123" fmla="*/ 681659 h 6858000"/>
              <a:gd name="connsiteX124" fmla="*/ 31306 w 1364418"/>
              <a:gd name="connsiteY124" fmla="*/ 619315 h 6858000"/>
              <a:gd name="connsiteX125" fmla="*/ 15184 w 1364418"/>
              <a:gd name="connsiteY125" fmla="*/ 585934 h 6858000"/>
              <a:gd name="connsiteX126" fmla="*/ 22258 w 1364418"/>
              <a:gd name="connsiteY126" fmla="*/ 538948 h 6858000"/>
              <a:gd name="connsiteX127" fmla="*/ 26166 w 1364418"/>
              <a:gd name="connsiteY127" fmla="*/ 525163 h 6858000"/>
              <a:gd name="connsiteX128" fmla="*/ 52290 w 1364418"/>
              <a:gd name="connsiteY128" fmla="*/ 446567 h 6858000"/>
              <a:gd name="connsiteX129" fmla="*/ 51538 w 1364418"/>
              <a:gd name="connsiteY129" fmla="*/ 393828 h 6858000"/>
              <a:gd name="connsiteX130" fmla="*/ 51368 w 1364418"/>
              <a:gd name="connsiteY130" fmla="*/ 353137 h 6858000"/>
              <a:gd name="connsiteX131" fmla="*/ 55970 w 1364418"/>
              <a:gd name="connsiteY131" fmla="*/ 321428 h 6858000"/>
              <a:gd name="connsiteX132" fmla="*/ 57061 w 1364418"/>
              <a:gd name="connsiteY132" fmla="*/ 275771 h 6858000"/>
              <a:gd name="connsiteX133" fmla="*/ 74088 w 1364418"/>
              <a:gd name="connsiteY133" fmla="*/ 212860 h 6858000"/>
              <a:gd name="connsiteX134" fmla="*/ 65798 w 1364418"/>
              <a:gd name="connsiteY134" fmla="*/ 144983 h 6858000"/>
              <a:gd name="connsiteX135" fmla="*/ 78082 w 1364418"/>
              <a:gd name="connsiteY135" fmla="*/ 55288 h 6858000"/>
              <a:gd name="connsiteX136" fmla="*/ 37636 w 1364418"/>
              <a:gd name="connsiteY136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286686 w 1364418"/>
              <a:gd name="connsiteY7" fmla="*/ 6664994 h 6858000"/>
              <a:gd name="connsiteX8" fmla="*/ 266720 w 1364418"/>
              <a:gd name="connsiteY8" fmla="*/ 6431610 h 6858000"/>
              <a:gd name="connsiteX9" fmla="*/ 310425 w 1364418"/>
              <a:gd name="connsiteY9" fmla="*/ 6379786 h 6858000"/>
              <a:gd name="connsiteX10" fmla="*/ 293648 w 1364418"/>
              <a:gd name="connsiteY10" fmla="*/ 6334727 h 6858000"/>
              <a:gd name="connsiteX11" fmla="*/ 271063 w 1364418"/>
              <a:gd name="connsiteY11" fmla="*/ 6313295 h 6858000"/>
              <a:gd name="connsiteX12" fmla="*/ 278227 w 1364418"/>
              <a:gd name="connsiteY12" fmla="*/ 6280046 h 6858000"/>
              <a:gd name="connsiteX13" fmla="*/ 281226 w 1364418"/>
              <a:gd name="connsiteY13" fmla="*/ 6272987 h 6858000"/>
              <a:gd name="connsiteX14" fmla="*/ 288000 w 1364418"/>
              <a:gd name="connsiteY14" fmla="*/ 6252834 h 6858000"/>
              <a:gd name="connsiteX15" fmla="*/ 265992 w 1364418"/>
              <a:gd name="connsiteY15" fmla="*/ 6202459 h 6858000"/>
              <a:gd name="connsiteX16" fmla="*/ 264790 w 1364418"/>
              <a:gd name="connsiteY16" fmla="*/ 6153037 h 6858000"/>
              <a:gd name="connsiteX17" fmla="*/ 280205 w 1364418"/>
              <a:gd name="connsiteY17" fmla="*/ 6078132 h 6858000"/>
              <a:gd name="connsiteX18" fmla="*/ 267592 w 1364418"/>
              <a:gd name="connsiteY18" fmla="*/ 6028119 h 6858000"/>
              <a:gd name="connsiteX19" fmla="*/ 252821 w 1364418"/>
              <a:gd name="connsiteY19" fmla="*/ 5926735 h 6858000"/>
              <a:gd name="connsiteX20" fmla="*/ 302333 w 1364418"/>
              <a:gd name="connsiteY20" fmla="*/ 5712857 h 6858000"/>
              <a:gd name="connsiteX21" fmla="*/ 332131 w 1364418"/>
              <a:gd name="connsiteY21" fmla="*/ 5660491 h 6858000"/>
              <a:gd name="connsiteX22" fmla="*/ 341254 w 1364418"/>
              <a:gd name="connsiteY22" fmla="*/ 5563435 h 6858000"/>
              <a:gd name="connsiteX23" fmla="*/ 368130 w 1364418"/>
              <a:gd name="connsiteY23" fmla="*/ 5437125 h 6858000"/>
              <a:gd name="connsiteX24" fmla="*/ 381698 w 1364418"/>
              <a:gd name="connsiteY24" fmla="*/ 5396260 h 6858000"/>
              <a:gd name="connsiteX25" fmla="*/ 397679 w 1364418"/>
              <a:gd name="connsiteY25" fmla="*/ 5330009 h 6858000"/>
              <a:gd name="connsiteX26" fmla="*/ 431172 w 1364418"/>
              <a:gd name="connsiteY26" fmla="*/ 5273739 h 6858000"/>
              <a:gd name="connsiteX27" fmla="*/ 440771 w 1364418"/>
              <a:gd name="connsiteY27" fmla="*/ 5241779 h 6858000"/>
              <a:gd name="connsiteX28" fmla="*/ 451997 w 1364418"/>
              <a:gd name="connsiteY28" fmla="*/ 5225268 h 6858000"/>
              <a:gd name="connsiteX29" fmla="*/ 453017 w 1364418"/>
              <a:gd name="connsiteY29" fmla="*/ 5217684 h 6858000"/>
              <a:gd name="connsiteX30" fmla="*/ 460358 w 1364418"/>
              <a:gd name="connsiteY30" fmla="*/ 5193377 h 6858000"/>
              <a:gd name="connsiteX31" fmla="*/ 463661 w 1364418"/>
              <a:gd name="connsiteY31" fmla="*/ 5179288 h 6858000"/>
              <a:gd name="connsiteX32" fmla="*/ 464645 w 1364418"/>
              <a:gd name="connsiteY32" fmla="*/ 5173621 h 6858000"/>
              <a:gd name="connsiteX33" fmla="*/ 460279 w 1364418"/>
              <a:gd name="connsiteY33" fmla="*/ 5159961 h 6858000"/>
              <a:gd name="connsiteX34" fmla="*/ 466956 w 1364418"/>
              <a:gd name="connsiteY34" fmla="*/ 5144295 h 6858000"/>
              <a:gd name="connsiteX35" fmla="*/ 463889 w 1364418"/>
              <a:gd name="connsiteY35" fmla="*/ 5125185 h 6858000"/>
              <a:gd name="connsiteX36" fmla="*/ 470719 w 1364418"/>
              <a:gd name="connsiteY36" fmla="*/ 5121884 h 6858000"/>
              <a:gd name="connsiteX37" fmla="*/ 477755 w 1364418"/>
              <a:gd name="connsiteY37" fmla="*/ 5067850 h 6858000"/>
              <a:gd name="connsiteX38" fmla="*/ 480486 w 1364418"/>
              <a:gd name="connsiteY38" fmla="*/ 5060861 h 6858000"/>
              <a:gd name="connsiteX39" fmla="*/ 477190 w 1364418"/>
              <a:gd name="connsiteY39" fmla="*/ 5034192 h 6858000"/>
              <a:gd name="connsiteX40" fmla="*/ 478744 w 1364418"/>
              <a:gd name="connsiteY40" fmla="*/ 4993030 h 6858000"/>
              <a:gd name="connsiteX41" fmla="*/ 485653 w 1364418"/>
              <a:gd name="connsiteY41" fmla="*/ 4946844 h 6858000"/>
              <a:gd name="connsiteX42" fmla="*/ 481509 w 1364418"/>
              <a:gd name="connsiteY42" fmla="*/ 4932692 h 6858000"/>
              <a:gd name="connsiteX43" fmla="*/ 496912 w 1364418"/>
              <a:gd name="connsiteY43" fmla="*/ 4858827 h 6858000"/>
              <a:gd name="connsiteX44" fmla="*/ 502815 w 1364418"/>
              <a:gd name="connsiteY44" fmla="*/ 4821170 h 6858000"/>
              <a:gd name="connsiteX45" fmla="*/ 507548 w 1364418"/>
              <a:gd name="connsiteY45" fmla="*/ 4780965 h 6858000"/>
              <a:gd name="connsiteX46" fmla="*/ 508841 w 1364418"/>
              <a:gd name="connsiteY46" fmla="*/ 4750867 h 6858000"/>
              <a:gd name="connsiteX47" fmla="*/ 506648 w 1364418"/>
              <a:gd name="connsiteY47" fmla="*/ 4690749 h 6858000"/>
              <a:gd name="connsiteX48" fmla="*/ 502128 w 1364418"/>
              <a:gd name="connsiteY48" fmla="*/ 4584173 h 6858000"/>
              <a:gd name="connsiteX49" fmla="*/ 497211 w 1364418"/>
              <a:gd name="connsiteY49" fmla="*/ 4444346 h 6858000"/>
              <a:gd name="connsiteX50" fmla="*/ 493776 w 1364418"/>
              <a:gd name="connsiteY50" fmla="*/ 4375228 h 6858000"/>
              <a:gd name="connsiteX51" fmla="*/ 474429 w 1364418"/>
              <a:gd name="connsiteY51" fmla="*/ 4214165 h 6858000"/>
              <a:gd name="connsiteX52" fmla="*/ 478502 w 1364418"/>
              <a:gd name="connsiteY52" fmla="*/ 4090296 h 6858000"/>
              <a:gd name="connsiteX53" fmla="*/ 463758 w 1364418"/>
              <a:gd name="connsiteY53" fmla="*/ 4033999 h 6858000"/>
              <a:gd name="connsiteX54" fmla="*/ 464907 w 1364418"/>
              <a:gd name="connsiteY54" fmla="*/ 4031933 h 6858000"/>
              <a:gd name="connsiteX55" fmla="*/ 463483 w 1364418"/>
              <a:gd name="connsiteY55" fmla="*/ 4013953 h 6858000"/>
              <a:gd name="connsiteX56" fmla="*/ 449778 w 1364418"/>
              <a:gd name="connsiteY56" fmla="*/ 3974753 h 6858000"/>
              <a:gd name="connsiteX57" fmla="*/ 451376 w 1364418"/>
              <a:gd name="connsiteY57" fmla="*/ 3969950 h 6858000"/>
              <a:gd name="connsiteX58" fmla="*/ 444798 w 1364418"/>
              <a:gd name="connsiteY58" fmla="*/ 3933779 h 6858000"/>
              <a:gd name="connsiteX59" fmla="*/ 446129 w 1364418"/>
              <a:gd name="connsiteY59" fmla="*/ 3933093 h 6858000"/>
              <a:gd name="connsiteX60" fmla="*/ 450483 w 1364418"/>
              <a:gd name="connsiteY60" fmla="*/ 3922082 h 6858000"/>
              <a:gd name="connsiteX61" fmla="*/ 455561 w 1364418"/>
              <a:gd name="connsiteY61" fmla="*/ 3901461 h 6858000"/>
              <a:gd name="connsiteX62" fmla="*/ 478155 w 1364418"/>
              <a:gd name="connsiteY62" fmla="*/ 3813873 h 6858000"/>
              <a:gd name="connsiteX63" fmla="*/ 477580 w 1364418"/>
              <a:gd name="connsiteY63" fmla="*/ 3806161 h 6858000"/>
              <a:gd name="connsiteX64" fmla="*/ 477887 w 1364418"/>
              <a:gd name="connsiteY64" fmla="*/ 3805957 h 6858000"/>
              <a:gd name="connsiteX65" fmla="*/ 477914 w 1364418"/>
              <a:gd name="connsiteY65" fmla="*/ 3797724 h 6858000"/>
              <a:gd name="connsiteX66" fmla="*/ 476529 w 1364418"/>
              <a:gd name="connsiteY66" fmla="*/ 3792098 h 6858000"/>
              <a:gd name="connsiteX67" fmla="*/ 475413 w 1364418"/>
              <a:gd name="connsiteY67" fmla="*/ 3777135 h 6858000"/>
              <a:gd name="connsiteX68" fmla="*/ 477146 w 1364418"/>
              <a:gd name="connsiteY68" fmla="*/ 3771656 h 6858000"/>
              <a:gd name="connsiteX69" fmla="*/ 480889 w 1364418"/>
              <a:gd name="connsiteY69" fmla="*/ 3769007 h 6858000"/>
              <a:gd name="connsiteX70" fmla="*/ 480355 w 1364418"/>
              <a:gd name="connsiteY70" fmla="*/ 3767709 h 6858000"/>
              <a:gd name="connsiteX71" fmla="*/ 489051 w 1364418"/>
              <a:gd name="connsiteY71" fmla="*/ 3738082 h 6858000"/>
              <a:gd name="connsiteX72" fmla="*/ 496397 w 1364418"/>
              <a:gd name="connsiteY72" fmla="*/ 3673397 h 6858000"/>
              <a:gd name="connsiteX73" fmla="*/ 495693 w 1364418"/>
              <a:gd name="connsiteY73" fmla="*/ 3637109 h 6858000"/>
              <a:gd name="connsiteX74" fmla="*/ 499136 w 1364418"/>
              <a:gd name="connsiteY74" fmla="*/ 3536883 h 6858000"/>
              <a:gd name="connsiteX75" fmla="*/ 506674 w 1364418"/>
              <a:gd name="connsiteY75" fmla="*/ 3435652 h 6858000"/>
              <a:gd name="connsiteX76" fmla="*/ 508345 w 1364418"/>
              <a:gd name="connsiteY76" fmla="*/ 3307769 h 6858000"/>
              <a:gd name="connsiteX77" fmla="*/ 525908 w 1364418"/>
              <a:gd name="connsiteY77" fmla="*/ 3250522 h 6858000"/>
              <a:gd name="connsiteX78" fmla="*/ 526333 w 1364418"/>
              <a:gd name="connsiteY78" fmla="*/ 3229163 h 6858000"/>
              <a:gd name="connsiteX79" fmla="*/ 528156 w 1364418"/>
              <a:gd name="connsiteY79" fmla="*/ 3217217 h 6858000"/>
              <a:gd name="connsiteX80" fmla="*/ 514991 w 1364418"/>
              <a:gd name="connsiteY80" fmla="*/ 3183755 h 6858000"/>
              <a:gd name="connsiteX81" fmla="*/ 515492 w 1364418"/>
              <a:gd name="connsiteY81" fmla="*/ 3178642 h 6858000"/>
              <a:gd name="connsiteX82" fmla="*/ 503092 w 1364418"/>
              <a:gd name="connsiteY82" fmla="*/ 3158586 h 6858000"/>
              <a:gd name="connsiteX83" fmla="*/ 488277 w 1364418"/>
              <a:gd name="connsiteY83" fmla="*/ 3129034 h 6858000"/>
              <a:gd name="connsiteX84" fmla="*/ 488942 w 1364418"/>
              <a:gd name="connsiteY84" fmla="*/ 3126682 h 6858000"/>
              <a:gd name="connsiteX85" fmla="*/ 479810 w 1364418"/>
              <a:gd name="connsiteY85" fmla="*/ 3114519 h 6858000"/>
              <a:gd name="connsiteX86" fmla="*/ 466419 w 1364418"/>
              <a:gd name="connsiteY86" fmla="*/ 3106272 h 6858000"/>
              <a:gd name="connsiteX87" fmla="*/ 439149 w 1364418"/>
              <a:gd name="connsiteY87" fmla="*/ 2958185 h 6858000"/>
              <a:gd name="connsiteX88" fmla="*/ 381763 w 1364418"/>
              <a:gd name="connsiteY88" fmla="*/ 2762989 h 6858000"/>
              <a:gd name="connsiteX89" fmla="*/ 330681 w 1364418"/>
              <a:gd name="connsiteY89" fmla="*/ 2554718 h 6858000"/>
              <a:gd name="connsiteX90" fmla="*/ 310775 w 1364418"/>
              <a:gd name="connsiteY90" fmla="*/ 2485734 h 6858000"/>
              <a:gd name="connsiteX91" fmla="*/ 301498 w 1364418"/>
              <a:gd name="connsiteY91" fmla="*/ 2447068 h 6858000"/>
              <a:gd name="connsiteX92" fmla="*/ 288459 w 1364418"/>
              <a:gd name="connsiteY92" fmla="*/ 2425819 h 6858000"/>
              <a:gd name="connsiteX93" fmla="*/ 294458 w 1364418"/>
              <a:gd name="connsiteY93" fmla="*/ 2402874 h 6858000"/>
              <a:gd name="connsiteX94" fmla="*/ 297070 w 1364418"/>
              <a:gd name="connsiteY94" fmla="*/ 2381443 h 6858000"/>
              <a:gd name="connsiteX95" fmla="*/ 273399 w 1364418"/>
              <a:gd name="connsiteY95" fmla="*/ 2261920 h 6858000"/>
              <a:gd name="connsiteX96" fmla="*/ 263286 w 1364418"/>
              <a:gd name="connsiteY96" fmla="*/ 2195378 h 6858000"/>
              <a:gd name="connsiteX97" fmla="*/ 247503 w 1364418"/>
              <a:gd name="connsiteY97" fmla="*/ 2155135 h 6858000"/>
              <a:gd name="connsiteX98" fmla="*/ 244961 w 1364418"/>
              <a:gd name="connsiteY98" fmla="*/ 2118008 h 6858000"/>
              <a:gd name="connsiteX99" fmla="*/ 245954 w 1364418"/>
              <a:gd name="connsiteY99" fmla="*/ 2050531 h 6858000"/>
              <a:gd name="connsiteX100" fmla="*/ 237760 w 1364418"/>
              <a:gd name="connsiteY100" fmla="*/ 1963269 h 6858000"/>
              <a:gd name="connsiteX101" fmla="*/ 218938 w 1364418"/>
              <a:gd name="connsiteY101" fmla="*/ 1906352 h 6858000"/>
              <a:gd name="connsiteX102" fmla="*/ 195495 w 1364418"/>
              <a:gd name="connsiteY102" fmla="*/ 1861531 h 6858000"/>
              <a:gd name="connsiteX103" fmla="*/ 149294 w 1364418"/>
              <a:gd name="connsiteY103" fmla="*/ 1732919 h 6858000"/>
              <a:gd name="connsiteX104" fmla="*/ 121605 w 1364418"/>
              <a:gd name="connsiteY104" fmla="*/ 1663540 h 6858000"/>
              <a:gd name="connsiteX105" fmla="*/ 120731 w 1364418"/>
              <a:gd name="connsiteY105" fmla="*/ 1615777 h 6858000"/>
              <a:gd name="connsiteX106" fmla="*/ 101526 w 1364418"/>
              <a:gd name="connsiteY106" fmla="*/ 1563678 h 6858000"/>
              <a:gd name="connsiteX107" fmla="*/ 114606 w 1364418"/>
              <a:gd name="connsiteY107" fmla="*/ 1519474 h 6858000"/>
              <a:gd name="connsiteX108" fmla="*/ 107348 w 1364418"/>
              <a:gd name="connsiteY108" fmla="*/ 1477995 h 6858000"/>
              <a:gd name="connsiteX109" fmla="*/ 93433 w 1364418"/>
              <a:gd name="connsiteY109" fmla="*/ 1373769 h 6858000"/>
              <a:gd name="connsiteX110" fmla="*/ 101740 w 1364418"/>
              <a:gd name="connsiteY110" fmla="*/ 1307086 h 6858000"/>
              <a:gd name="connsiteX111" fmla="*/ 102928 w 1364418"/>
              <a:gd name="connsiteY111" fmla="*/ 1189033 h 6858000"/>
              <a:gd name="connsiteX112" fmla="*/ 107613 w 1364418"/>
              <a:gd name="connsiteY112" fmla="*/ 1168288 h 6858000"/>
              <a:gd name="connsiteX113" fmla="*/ 99895 w 1364418"/>
              <a:gd name="connsiteY113" fmla="*/ 1142577 h 6858000"/>
              <a:gd name="connsiteX114" fmla="*/ 89201 w 1364418"/>
              <a:gd name="connsiteY114" fmla="*/ 1088484 h 6858000"/>
              <a:gd name="connsiteX115" fmla="*/ 77937 w 1364418"/>
              <a:gd name="connsiteY115" fmla="*/ 1016103 h 6858000"/>
              <a:gd name="connsiteX116" fmla="*/ 79393 w 1364418"/>
              <a:gd name="connsiteY116" fmla="*/ 954054 h 6858000"/>
              <a:gd name="connsiteX117" fmla="*/ 90309 w 1364418"/>
              <a:gd name="connsiteY117" fmla="*/ 921368 h 6858000"/>
              <a:gd name="connsiteX118" fmla="*/ 74258 w 1364418"/>
              <a:gd name="connsiteY118" fmla="*/ 896999 h 6858000"/>
              <a:gd name="connsiteX119" fmla="*/ 43666 w 1364418"/>
              <a:gd name="connsiteY119" fmla="*/ 821517 h 6858000"/>
              <a:gd name="connsiteX120" fmla="*/ 22616 w 1364418"/>
              <a:gd name="connsiteY120" fmla="*/ 751353 h 6858000"/>
              <a:gd name="connsiteX121" fmla="*/ 22174 w 1364418"/>
              <a:gd name="connsiteY121" fmla="*/ 721230 h 6858000"/>
              <a:gd name="connsiteX122" fmla="*/ 7845 w 1364418"/>
              <a:gd name="connsiteY122" fmla="*/ 681659 h 6858000"/>
              <a:gd name="connsiteX123" fmla="*/ 31306 w 1364418"/>
              <a:gd name="connsiteY123" fmla="*/ 619315 h 6858000"/>
              <a:gd name="connsiteX124" fmla="*/ 15184 w 1364418"/>
              <a:gd name="connsiteY124" fmla="*/ 585934 h 6858000"/>
              <a:gd name="connsiteX125" fmla="*/ 22258 w 1364418"/>
              <a:gd name="connsiteY125" fmla="*/ 538948 h 6858000"/>
              <a:gd name="connsiteX126" fmla="*/ 26166 w 1364418"/>
              <a:gd name="connsiteY126" fmla="*/ 525163 h 6858000"/>
              <a:gd name="connsiteX127" fmla="*/ 52290 w 1364418"/>
              <a:gd name="connsiteY127" fmla="*/ 446567 h 6858000"/>
              <a:gd name="connsiteX128" fmla="*/ 51538 w 1364418"/>
              <a:gd name="connsiteY128" fmla="*/ 393828 h 6858000"/>
              <a:gd name="connsiteX129" fmla="*/ 51368 w 1364418"/>
              <a:gd name="connsiteY129" fmla="*/ 353137 h 6858000"/>
              <a:gd name="connsiteX130" fmla="*/ 55970 w 1364418"/>
              <a:gd name="connsiteY130" fmla="*/ 321428 h 6858000"/>
              <a:gd name="connsiteX131" fmla="*/ 57061 w 1364418"/>
              <a:gd name="connsiteY131" fmla="*/ 275771 h 6858000"/>
              <a:gd name="connsiteX132" fmla="*/ 74088 w 1364418"/>
              <a:gd name="connsiteY132" fmla="*/ 212860 h 6858000"/>
              <a:gd name="connsiteX133" fmla="*/ 65798 w 1364418"/>
              <a:gd name="connsiteY133" fmla="*/ 144983 h 6858000"/>
              <a:gd name="connsiteX134" fmla="*/ 78082 w 1364418"/>
              <a:gd name="connsiteY134" fmla="*/ 55288 h 6858000"/>
              <a:gd name="connsiteX135" fmla="*/ 37636 w 1364418"/>
              <a:gd name="connsiteY135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286686 w 1364418"/>
              <a:gd name="connsiteY7" fmla="*/ 6664994 h 6858000"/>
              <a:gd name="connsiteX8" fmla="*/ 339152 w 1364418"/>
              <a:gd name="connsiteY8" fmla="*/ 6471804 h 6858000"/>
              <a:gd name="connsiteX9" fmla="*/ 310425 w 1364418"/>
              <a:gd name="connsiteY9" fmla="*/ 6379786 h 6858000"/>
              <a:gd name="connsiteX10" fmla="*/ 293648 w 1364418"/>
              <a:gd name="connsiteY10" fmla="*/ 6334727 h 6858000"/>
              <a:gd name="connsiteX11" fmla="*/ 271063 w 1364418"/>
              <a:gd name="connsiteY11" fmla="*/ 6313295 h 6858000"/>
              <a:gd name="connsiteX12" fmla="*/ 278227 w 1364418"/>
              <a:gd name="connsiteY12" fmla="*/ 6280046 h 6858000"/>
              <a:gd name="connsiteX13" fmla="*/ 281226 w 1364418"/>
              <a:gd name="connsiteY13" fmla="*/ 6272987 h 6858000"/>
              <a:gd name="connsiteX14" fmla="*/ 288000 w 1364418"/>
              <a:gd name="connsiteY14" fmla="*/ 6252834 h 6858000"/>
              <a:gd name="connsiteX15" fmla="*/ 265992 w 1364418"/>
              <a:gd name="connsiteY15" fmla="*/ 6202459 h 6858000"/>
              <a:gd name="connsiteX16" fmla="*/ 264790 w 1364418"/>
              <a:gd name="connsiteY16" fmla="*/ 6153037 h 6858000"/>
              <a:gd name="connsiteX17" fmla="*/ 280205 w 1364418"/>
              <a:gd name="connsiteY17" fmla="*/ 6078132 h 6858000"/>
              <a:gd name="connsiteX18" fmla="*/ 267592 w 1364418"/>
              <a:gd name="connsiteY18" fmla="*/ 6028119 h 6858000"/>
              <a:gd name="connsiteX19" fmla="*/ 252821 w 1364418"/>
              <a:gd name="connsiteY19" fmla="*/ 5926735 h 6858000"/>
              <a:gd name="connsiteX20" fmla="*/ 302333 w 1364418"/>
              <a:gd name="connsiteY20" fmla="*/ 5712857 h 6858000"/>
              <a:gd name="connsiteX21" fmla="*/ 332131 w 1364418"/>
              <a:gd name="connsiteY21" fmla="*/ 5660491 h 6858000"/>
              <a:gd name="connsiteX22" fmla="*/ 341254 w 1364418"/>
              <a:gd name="connsiteY22" fmla="*/ 5563435 h 6858000"/>
              <a:gd name="connsiteX23" fmla="*/ 368130 w 1364418"/>
              <a:gd name="connsiteY23" fmla="*/ 5437125 h 6858000"/>
              <a:gd name="connsiteX24" fmla="*/ 381698 w 1364418"/>
              <a:gd name="connsiteY24" fmla="*/ 5396260 h 6858000"/>
              <a:gd name="connsiteX25" fmla="*/ 397679 w 1364418"/>
              <a:gd name="connsiteY25" fmla="*/ 5330009 h 6858000"/>
              <a:gd name="connsiteX26" fmla="*/ 431172 w 1364418"/>
              <a:gd name="connsiteY26" fmla="*/ 5273739 h 6858000"/>
              <a:gd name="connsiteX27" fmla="*/ 440771 w 1364418"/>
              <a:gd name="connsiteY27" fmla="*/ 5241779 h 6858000"/>
              <a:gd name="connsiteX28" fmla="*/ 451997 w 1364418"/>
              <a:gd name="connsiteY28" fmla="*/ 5225268 h 6858000"/>
              <a:gd name="connsiteX29" fmla="*/ 453017 w 1364418"/>
              <a:gd name="connsiteY29" fmla="*/ 5217684 h 6858000"/>
              <a:gd name="connsiteX30" fmla="*/ 460358 w 1364418"/>
              <a:gd name="connsiteY30" fmla="*/ 5193377 h 6858000"/>
              <a:gd name="connsiteX31" fmla="*/ 463661 w 1364418"/>
              <a:gd name="connsiteY31" fmla="*/ 5179288 h 6858000"/>
              <a:gd name="connsiteX32" fmla="*/ 464645 w 1364418"/>
              <a:gd name="connsiteY32" fmla="*/ 5173621 h 6858000"/>
              <a:gd name="connsiteX33" fmla="*/ 460279 w 1364418"/>
              <a:gd name="connsiteY33" fmla="*/ 5159961 h 6858000"/>
              <a:gd name="connsiteX34" fmla="*/ 466956 w 1364418"/>
              <a:gd name="connsiteY34" fmla="*/ 5144295 h 6858000"/>
              <a:gd name="connsiteX35" fmla="*/ 463889 w 1364418"/>
              <a:gd name="connsiteY35" fmla="*/ 5125185 h 6858000"/>
              <a:gd name="connsiteX36" fmla="*/ 470719 w 1364418"/>
              <a:gd name="connsiteY36" fmla="*/ 5121884 h 6858000"/>
              <a:gd name="connsiteX37" fmla="*/ 477755 w 1364418"/>
              <a:gd name="connsiteY37" fmla="*/ 5067850 h 6858000"/>
              <a:gd name="connsiteX38" fmla="*/ 480486 w 1364418"/>
              <a:gd name="connsiteY38" fmla="*/ 5060861 h 6858000"/>
              <a:gd name="connsiteX39" fmla="*/ 477190 w 1364418"/>
              <a:gd name="connsiteY39" fmla="*/ 5034192 h 6858000"/>
              <a:gd name="connsiteX40" fmla="*/ 478744 w 1364418"/>
              <a:gd name="connsiteY40" fmla="*/ 4993030 h 6858000"/>
              <a:gd name="connsiteX41" fmla="*/ 485653 w 1364418"/>
              <a:gd name="connsiteY41" fmla="*/ 4946844 h 6858000"/>
              <a:gd name="connsiteX42" fmla="*/ 481509 w 1364418"/>
              <a:gd name="connsiteY42" fmla="*/ 4932692 h 6858000"/>
              <a:gd name="connsiteX43" fmla="*/ 496912 w 1364418"/>
              <a:gd name="connsiteY43" fmla="*/ 4858827 h 6858000"/>
              <a:gd name="connsiteX44" fmla="*/ 502815 w 1364418"/>
              <a:gd name="connsiteY44" fmla="*/ 4821170 h 6858000"/>
              <a:gd name="connsiteX45" fmla="*/ 507548 w 1364418"/>
              <a:gd name="connsiteY45" fmla="*/ 4780965 h 6858000"/>
              <a:gd name="connsiteX46" fmla="*/ 508841 w 1364418"/>
              <a:gd name="connsiteY46" fmla="*/ 4750867 h 6858000"/>
              <a:gd name="connsiteX47" fmla="*/ 506648 w 1364418"/>
              <a:gd name="connsiteY47" fmla="*/ 4690749 h 6858000"/>
              <a:gd name="connsiteX48" fmla="*/ 502128 w 1364418"/>
              <a:gd name="connsiteY48" fmla="*/ 4584173 h 6858000"/>
              <a:gd name="connsiteX49" fmla="*/ 497211 w 1364418"/>
              <a:gd name="connsiteY49" fmla="*/ 4444346 h 6858000"/>
              <a:gd name="connsiteX50" fmla="*/ 493776 w 1364418"/>
              <a:gd name="connsiteY50" fmla="*/ 4375228 h 6858000"/>
              <a:gd name="connsiteX51" fmla="*/ 474429 w 1364418"/>
              <a:gd name="connsiteY51" fmla="*/ 4214165 h 6858000"/>
              <a:gd name="connsiteX52" fmla="*/ 478502 w 1364418"/>
              <a:gd name="connsiteY52" fmla="*/ 4090296 h 6858000"/>
              <a:gd name="connsiteX53" fmla="*/ 463758 w 1364418"/>
              <a:gd name="connsiteY53" fmla="*/ 4033999 h 6858000"/>
              <a:gd name="connsiteX54" fmla="*/ 464907 w 1364418"/>
              <a:gd name="connsiteY54" fmla="*/ 4031933 h 6858000"/>
              <a:gd name="connsiteX55" fmla="*/ 463483 w 1364418"/>
              <a:gd name="connsiteY55" fmla="*/ 4013953 h 6858000"/>
              <a:gd name="connsiteX56" fmla="*/ 449778 w 1364418"/>
              <a:gd name="connsiteY56" fmla="*/ 3974753 h 6858000"/>
              <a:gd name="connsiteX57" fmla="*/ 451376 w 1364418"/>
              <a:gd name="connsiteY57" fmla="*/ 3969950 h 6858000"/>
              <a:gd name="connsiteX58" fmla="*/ 444798 w 1364418"/>
              <a:gd name="connsiteY58" fmla="*/ 3933779 h 6858000"/>
              <a:gd name="connsiteX59" fmla="*/ 446129 w 1364418"/>
              <a:gd name="connsiteY59" fmla="*/ 3933093 h 6858000"/>
              <a:gd name="connsiteX60" fmla="*/ 450483 w 1364418"/>
              <a:gd name="connsiteY60" fmla="*/ 3922082 h 6858000"/>
              <a:gd name="connsiteX61" fmla="*/ 455561 w 1364418"/>
              <a:gd name="connsiteY61" fmla="*/ 3901461 h 6858000"/>
              <a:gd name="connsiteX62" fmla="*/ 478155 w 1364418"/>
              <a:gd name="connsiteY62" fmla="*/ 3813873 h 6858000"/>
              <a:gd name="connsiteX63" fmla="*/ 477580 w 1364418"/>
              <a:gd name="connsiteY63" fmla="*/ 3806161 h 6858000"/>
              <a:gd name="connsiteX64" fmla="*/ 477887 w 1364418"/>
              <a:gd name="connsiteY64" fmla="*/ 3805957 h 6858000"/>
              <a:gd name="connsiteX65" fmla="*/ 477914 w 1364418"/>
              <a:gd name="connsiteY65" fmla="*/ 3797724 h 6858000"/>
              <a:gd name="connsiteX66" fmla="*/ 476529 w 1364418"/>
              <a:gd name="connsiteY66" fmla="*/ 3792098 h 6858000"/>
              <a:gd name="connsiteX67" fmla="*/ 475413 w 1364418"/>
              <a:gd name="connsiteY67" fmla="*/ 3777135 h 6858000"/>
              <a:gd name="connsiteX68" fmla="*/ 477146 w 1364418"/>
              <a:gd name="connsiteY68" fmla="*/ 3771656 h 6858000"/>
              <a:gd name="connsiteX69" fmla="*/ 480889 w 1364418"/>
              <a:gd name="connsiteY69" fmla="*/ 3769007 h 6858000"/>
              <a:gd name="connsiteX70" fmla="*/ 480355 w 1364418"/>
              <a:gd name="connsiteY70" fmla="*/ 3767709 h 6858000"/>
              <a:gd name="connsiteX71" fmla="*/ 489051 w 1364418"/>
              <a:gd name="connsiteY71" fmla="*/ 3738082 h 6858000"/>
              <a:gd name="connsiteX72" fmla="*/ 496397 w 1364418"/>
              <a:gd name="connsiteY72" fmla="*/ 3673397 h 6858000"/>
              <a:gd name="connsiteX73" fmla="*/ 495693 w 1364418"/>
              <a:gd name="connsiteY73" fmla="*/ 3637109 h 6858000"/>
              <a:gd name="connsiteX74" fmla="*/ 499136 w 1364418"/>
              <a:gd name="connsiteY74" fmla="*/ 3536883 h 6858000"/>
              <a:gd name="connsiteX75" fmla="*/ 506674 w 1364418"/>
              <a:gd name="connsiteY75" fmla="*/ 3435652 h 6858000"/>
              <a:gd name="connsiteX76" fmla="*/ 508345 w 1364418"/>
              <a:gd name="connsiteY76" fmla="*/ 3307769 h 6858000"/>
              <a:gd name="connsiteX77" fmla="*/ 525908 w 1364418"/>
              <a:gd name="connsiteY77" fmla="*/ 3250522 h 6858000"/>
              <a:gd name="connsiteX78" fmla="*/ 526333 w 1364418"/>
              <a:gd name="connsiteY78" fmla="*/ 3229163 h 6858000"/>
              <a:gd name="connsiteX79" fmla="*/ 528156 w 1364418"/>
              <a:gd name="connsiteY79" fmla="*/ 3217217 h 6858000"/>
              <a:gd name="connsiteX80" fmla="*/ 514991 w 1364418"/>
              <a:gd name="connsiteY80" fmla="*/ 3183755 h 6858000"/>
              <a:gd name="connsiteX81" fmla="*/ 515492 w 1364418"/>
              <a:gd name="connsiteY81" fmla="*/ 3178642 h 6858000"/>
              <a:gd name="connsiteX82" fmla="*/ 503092 w 1364418"/>
              <a:gd name="connsiteY82" fmla="*/ 3158586 h 6858000"/>
              <a:gd name="connsiteX83" fmla="*/ 488277 w 1364418"/>
              <a:gd name="connsiteY83" fmla="*/ 3129034 h 6858000"/>
              <a:gd name="connsiteX84" fmla="*/ 488942 w 1364418"/>
              <a:gd name="connsiteY84" fmla="*/ 3126682 h 6858000"/>
              <a:gd name="connsiteX85" fmla="*/ 479810 w 1364418"/>
              <a:gd name="connsiteY85" fmla="*/ 3114519 h 6858000"/>
              <a:gd name="connsiteX86" fmla="*/ 466419 w 1364418"/>
              <a:gd name="connsiteY86" fmla="*/ 3106272 h 6858000"/>
              <a:gd name="connsiteX87" fmla="*/ 439149 w 1364418"/>
              <a:gd name="connsiteY87" fmla="*/ 2958185 h 6858000"/>
              <a:gd name="connsiteX88" fmla="*/ 381763 w 1364418"/>
              <a:gd name="connsiteY88" fmla="*/ 2762989 h 6858000"/>
              <a:gd name="connsiteX89" fmla="*/ 330681 w 1364418"/>
              <a:gd name="connsiteY89" fmla="*/ 2554718 h 6858000"/>
              <a:gd name="connsiteX90" fmla="*/ 310775 w 1364418"/>
              <a:gd name="connsiteY90" fmla="*/ 2485734 h 6858000"/>
              <a:gd name="connsiteX91" fmla="*/ 301498 w 1364418"/>
              <a:gd name="connsiteY91" fmla="*/ 2447068 h 6858000"/>
              <a:gd name="connsiteX92" fmla="*/ 288459 w 1364418"/>
              <a:gd name="connsiteY92" fmla="*/ 2425819 h 6858000"/>
              <a:gd name="connsiteX93" fmla="*/ 294458 w 1364418"/>
              <a:gd name="connsiteY93" fmla="*/ 2402874 h 6858000"/>
              <a:gd name="connsiteX94" fmla="*/ 297070 w 1364418"/>
              <a:gd name="connsiteY94" fmla="*/ 2381443 h 6858000"/>
              <a:gd name="connsiteX95" fmla="*/ 273399 w 1364418"/>
              <a:gd name="connsiteY95" fmla="*/ 2261920 h 6858000"/>
              <a:gd name="connsiteX96" fmla="*/ 263286 w 1364418"/>
              <a:gd name="connsiteY96" fmla="*/ 2195378 h 6858000"/>
              <a:gd name="connsiteX97" fmla="*/ 247503 w 1364418"/>
              <a:gd name="connsiteY97" fmla="*/ 2155135 h 6858000"/>
              <a:gd name="connsiteX98" fmla="*/ 244961 w 1364418"/>
              <a:gd name="connsiteY98" fmla="*/ 2118008 h 6858000"/>
              <a:gd name="connsiteX99" fmla="*/ 245954 w 1364418"/>
              <a:gd name="connsiteY99" fmla="*/ 2050531 h 6858000"/>
              <a:gd name="connsiteX100" fmla="*/ 237760 w 1364418"/>
              <a:gd name="connsiteY100" fmla="*/ 1963269 h 6858000"/>
              <a:gd name="connsiteX101" fmla="*/ 218938 w 1364418"/>
              <a:gd name="connsiteY101" fmla="*/ 1906352 h 6858000"/>
              <a:gd name="connsiteX102" fmla="*/ 195495 w 1364418"/>
              <a:gd name="connsiteY102" fmla="*/ 1861531 h 6858000"/>
              <a:gd name="connsiteX103" fmla="*/ 149294 w 1364418"/>
              <a:gd name="connsiteY103" fmla="*/ 1732919 h 6858000"/>
              <a:gd name="connsiteX104" fmla="*/ 121605 w 1364418"/>
              <a:gd name="connsiteY104" fmla="*/ 1663540 h 6858000"/>
              <a:gd name="connsiteX105" fmla="*/ 120731 w 1364418"/>
              <a:gd name="connsiteY105" fmla="*/ 1615777 h 6858000"/>
              <a:gd name="connsiteX106" fmla="*/ 101526 w 1364418"/>
              <a:gd name="connsiteY106" fmla="*/ 1563678 h 6858000"/>
              <a:gd name="connsiteX107" fmla="*/ 114606 w 1364418"/>
              <a:gd name="connsiteY107" fmla="*/ 1519474 h 6858000"/>
              <a:gd name="connsiteX108" fmla="*/ 107348 w 1364418"/>
              <a:gd name="connsiteY108" fmla="*/ 1477995 h 6858000"/>
              <a:gd name="connsiteX109" fmla="*/ 93433 w 1364418"/>
              <a:gd name="connsiteY109" fmla="*/ 1373769 h 6858000"/>
              <a:gd name="connsiteX110" fmla="*/ 101740 w 1364418"/>
              <a:gd name="connsiteY110" fmla="*/ 1307086 h 6858000"/>
              <a:gd name="connsiteX111" fmla="*/ 102928 w 1364418"/>
              <a:gd name="connsiteY111" fmla="*/ 1189033 h 6858000"/>
              <a:gd name="connsiteX112" fmla="*/ 107613 w 1364418"/>
              <a:gd name="connsiteY112" fmla="*/ 1168288 h 6858000"/>
              <a:gd name="connsiteX113" fmla="*/ 99895 w 1364418"/>
              <a:gd name="connsiteY113" fmla="*/ 1142577 h 6858000"/>
              <a:gd name="connsiteX114" fmla="*/ 89201 w 1364418"/>
              <a:gd name="connsiteY114" fmla="*/ 1088484 h 6858000"/>
              <a:gd name="connsiteX115" fmla="*/ 77937 w 1364418"/>
              <a:gd name="connsiteY115" fmla="*/ 1016103 h 6858000"/>
              <a:gd name="connsiteX116" fmla="*/ 79393 w 1364418"/>
              <a:gd name="connsiteY116" fmla="*/ 954054 h 6858000"/>
              <a:gd name="connsiteX117" fmla="*/ 90309 w 1364418"/>
              <a:gd name="connsiteY117" fmla="*/ 921368 h 6858000"/>
              <a:gd name="connsiteX118" fmla="*/ 74258 w 1364418"/>
              <a:gd name="connsiteY118" fmla="*/ 896999 h 6858000"/>
              <a:gd name="connsiteX119" fmla="*/ 43666 w 1364418"/>
              <a:gd name="connsiteY119" fmla="*/ 821517 h 6858000"/>
              <a:gd name="connsiteX120" fmla="*/ 22616 w 1364418"/>
              <a:gd name="connsiteY120" fmla="*/ 751353 h 6858000"/>
              <a:gd name="connsiteX121" fmla="*/ 22174 w 1364418"/>
              <a:gd name="connsiteY121" fmla="*/ 721230 h 6858000"/>
              <a:gd name="connsiteX122" fmla="*/ 7845 w 1364418"/>
              <a:gd name="connsiteY122" fmla="*/ 681659 h 6858000"/>
              <a:gd name="connsiteX123" fmla="*/ 31306 w 1364418"/>
              <a:gd name="connsiteY123" fmla="*/ 619315 h 6858000"/>
              <a:gd name="connsiteX124" fmla="*/ 15184 w 1364418"/>
              <a:gd name="connsiteY124" fmla="*/ 585934 h 6858000"/>
              <a:gd name="connsiteX125" fmla="*/ 22258 w 1364418"/>
              <a:gd name="connsiteY125" fmla="*/ 538948 h 6858000"/>
              <a:gd name="connsiteX126" fmla="*/ 26166 w 1364418"/>
              <a:gd name="connsiteY126" fmla="*/ 525163 h 6858000"/>
              <a:gd name="connsiteX127" fmla="*/ 52290 w 1364418"/>
              <a:gd name="connsiteY127" fmla="*/ 446567 h 6858000"/>
              <a:gd name="connsiteX128" fmla="*/ 51538 w 1364418"/>
              <a:gd name="connsiteY128" fmla="*/ 393828 h 6858000"/>
              <a:gd name="connsiteX129" fmla="*/ 51368 w 1364418"/>
              <a:gd name="connsiteY129" fmla="*/ 353137 h 6858000"/>
              <a:gd name="connsiteX130" fmla="*/ 55970 w 1364418"/>
              <a:gd name="connsiteY130" fmla="*/ 321428 h 6858000"/>
              <a:gd name="connsiteX131" fmla="*/ 57061 w 1364418"/>
              <a:gd name="connsiteY131" fmla="*/ 275771 h 6858000"/>
              <a:gd name="connsiteX132" fmla="*/ 74088 w 1364418"/>
              <a:gd name="connsiteY132" fmla="*/ 212860 h 6858000"/>
              <a:gd name="connsiteX133" fmla="*/ 65798 w 1364418"/>
              <a:gd name="connsiteY133" fmla="*/ 144983 h 6858000"/>
              <a:gd name="connsiteX134" fmla="*/ 78082 w 1364418"/>
              <a:gd name="connsiteY134" fmla="*/ 55288 h 6858000"/>
              <a:gd name="connsiteX135" fmla="*/ 37636 w 1364418"/>
              <a:gd name="connsiteY135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286686 w 1364418"/>
              <a:gd name="connsiteY7" fmla="*/ 6664994 h 6858000"/>
              <a:gd name="connsiteX8" fmla="*/ 339152 w 1364418"/>
              <a:gd name="connsiteY8" fmla="*/ 6471804 h 6858000"/>
              <a:gd name="connsiteX9" fmla="*/ 334570 w 1364418"/>
              <a:gd name="connsiteY9" fmla="*/ 6389835 h 6858000"/>
              <a:gd name="connsiteX10" fmla="*/ 293648 w 1364418"/>
              <a:gd name="connsiteY10" fmla="*/ 6334727 h 6858000"/>
              <a:gd name="connsiteX11" fmla="*/ 271063 w 1364418"/>
              <a:gd name="connsiteY11" fmla="*/ 6313295 h 6858000"/>
              <a:gd name="connsiteX12" fmla="*/ 278227 w 1364418"/>
              <a:gd name="connsiteY12" fmla="*/ 6280046 h 6858000"/>
              <a:gd name="connsiteX13" fmla="*/ 281226 w 1364418"/>
              <a:gd name="connsiteY13" fmla="*/ 6272987 h 6858000"/>
              <a:gd name="connsiteX14" fmla="*/ 288000 w 1364418"/>
              <a:gd name="connsiteY14" fmla="*/ 6252834 h 6858000"/>
              <a:gd name="connsiteX15" fmla="*/ 265992 w 1364418"/>
              <a:gd name="connsiteY15" fmla="*/ 6202459 h 6858000"/>
              <a:gd name="connsiteX16" fmla="*/ 264790 w 1364418"/>
              <a:gd name="connsiteY16" fmla="*/ 6153037 h 6858000"/>
              <a:gd name="connsiteX17" fmla="*/ 280205 w 1364418"/>
              <a:gd name="connsiteY17" fmla="*/ 6078132 h 6858000"/>
              <a:gd name="connsiteX18" fmla="*/ 267592 w 1364418"/>
              <a:gd name="connsiteY18" fmla="*/ 6028119 h 6858000"/>
              <a:gd name="connsiteX19" fmla="*/ 252821 w 1364418"/>
              <a:gd name="connsiteY19" fmla="*/ 5926735 h 6858000"/>
              <a:gd name="connsiteX20" fmla="*/ 302333 w 1364418"/>
              <a:gd name="connsiteY20" fmla="*/ 5712857 h 6858000"/>
              <a:gd name="connsiteX21" fmla="*/ 332131 w 1364418"/>
              <a:gd name="connsiteY21" fmla="*/ 5660491 h 6858000"/>
              <a:gd name="connsiteX22" fmla="*/ 341254 w 1364418"/>
              <a:gd name="connsiteY22" fmla="*/ 5563435 h 6858000"/>
              <a:gd name="connsiteX23" fmla="*/ 368130 w 1364418"/>
              <a:gd name="connsiteY23" fmla="*/ 5437125 h 6858000"/>
              <a:gd name="connsiteX24" fmla="*/ 381698 w 1364418"/>
              <a:gd name="connsiteY24" fmla="*/ 5396260 h 6858000"/>
              <a:gd name="connsiteX25" fmla="*/ 397679 w 1364418"/>
              <a:gd name="connsiteY25" fmla="*/ 5330009 h 6858000"/>
              <a:gd name="connsiteX26" fmla="*/ 431172 w 1364418"/>
              <a:gd name="connsiteY26" fmla="*/ 5273739 h 6858000"/>
              <a:gd name="connsiteX27" fmla="*/ 440771 w 1364418"/>
              <a:gd name="connsiteY27" fmla="*/ 5241779 h 6858000"/>
              <a:gd name="connsiteX28" fmla="*/ 451997 w 1364418"/>
              <a:gd name="connsiteY28" fmla="*/ 5225268 h 6858000"/>
              <a:gd name="connsiteX29" fmla="*/ 453017 w 1364418"/>
              <a:gd name="connsiteY29" fmla="*/ 5217684 h 6858000"/>
              <a:gd name="connsiteX30" fmla="*/ 460358 w 1364418"/>
              <a:gd name="connsiteY30" fmla="*/ 5193377 h 6858000"/>
              <a:gd name="connsiteX31" fmla="*/ 463661 w 1364418"/>
              <a:gd name="connsiteY31" fmla="*/ 5179288 h 6858000"/>
              <a:gd name="connsiteX32" fmla="*/ 464645 w 1364418"/>
              <a:gd name="connsiteY32" fmla="*/ 5173621 h 6858000"/>
              <a:gd name="connsiteX33" fmla="*/ 460279 w 1364418"/>
              <a:gd name="connsiteY33" fmla="*/ 5159961 h 6858000"/>
              <a:gd name="connsiteX34" fmla="*/ 466956 w 1364418"/>
              <a:gd name="connsiteY34" fmla="*/ 5144295 h 6858000"/>
              <a:gd name="connsiteX35" fmla="*/ 463889 w 1364418"/>
              <a:gd name="connsiteY35" fmla="*/ 5125185 h 6858000"/>
              <a:gd name="connsiteX36" fmla="*/ 470719 w 1364418"/>
              <a:gd name="connsiteY36" fmla="*/ 5121884 h 6858000"/>
              <a:gd name="connsiteX37" fmla="*/ 477755 w 1364418"/>
              <a:gd name="connsiteY37" fmla="*/ 5067850 h 6858000"/>
              <a:gd name="connsiteX38" fmla="*/ 480486 w 1364418"/>
              <a:gd name="connsiteY38" fmla="*/ 5060861 h 6858000"/>
              <a:gd name="connsiteX39" fmla="*/ 477190 w 1364418"/>
              <a:gd name="connsiteY39" fmla="*/ 5034192 h 6858000"/>
              <a:gd name="connsiteX40" fmla="*/ 478744 w 1364418"/>
              <a:gd name="connsiteY40" fmla="*/ 4993030 h 6858000"/>
              <a:gd name="connsiteX41" fmla="*/ 485653 w 1364418"/>
              <a:gd name="connsiteY41" fmla="*/ 4946844 h 6858000"/>
              <a:gd name="connsiteX42" fmla="*/ 481509 w 1364418"/>
              <a:gd name="connsiteY42" fmla="*/ 4932692 h 6858000"/>
              <a:gd name="connsiteX43" fmla="*/ 496912 w 1364418"/>
              <a:gd name="connsiteY43" fmla="*/ 4858827 h 6858000"/>
              <a:gd name="connsiteX44" fmla="*/ 502815 w 1364418"/>
              <a:gd name="connsiteY44" fmla="*/ 4821170 h 6858000"/>
              <a:gd name="connsiteX45" fmla="*/ 507548 w 1364418"/>
              <a:gd name="connsiteY45" fmla="*/ 4780965 h 6858000"/>
              <a:gd name="connsiteX46" fmla="*/ 508841 w 1364418"/>
              <a:gd name="connsiteY46" fmla="*/ 4750867 h 6858000"/>
              <a:gd name="connsiteX47" fmla="*/ 506648 w 1364418"/>
              <a:gd name="connsiteY47" fmla="*/ 4690749 h 6858000"/>
              <a:gd name="connsiteX48" fmla="*/ 502128 w 1364418"/>
              <a:gd name="connsiteY48" fmla="*/ 4584173 h 6858000"/>
              <a:gd name="connsiteX49" fmla="*/ 497211 w 1364418"/>
              <a:gd name="connsiteY49" fmla="*/ 4444346 h 6858000"/>
              <a:gd name="connsiteX50" fmla="*/ 493776 w 1364418"/>
              <a:gd name="connsiteY50" fmla="*/ 4375228 h 6858000"/>
              <a:gd name="connsiteX51" fmla="*/ 474429 w 1364418"/>
              <a:gd name="connsiteY51" fmla="*/ 4214165 h 6858000"/>
              <a:gd name="connsiteX52" fmla="*/ 478502 w 1364418"/>
              <a:gd name="connsiteY52" fmla="*/ 4090296 h 6858000"/>
              <a:gd name="connsiteX53" fmla="*/ 463758 w 1364418"/>
              <a:gd name="connsiteY53" fmla="*/ 4033999 h 6858000"/>
              <a:gd name="connsiteX54" fmla="*/ 464907 w 1364418"/>
              <a:gd name="connsiteY54" fmla="*/ 4031933 h 6858000"/>
              <a:gd name="connsiteX55" fmla="*/ 463483 w 1364418"/>
              <a:gd name="connsiteY55" fmla="*/ 4013953 h 6858000"/>
              <a:gd name="connsiteX56" fmla="*/ 449778 w 1364418"/>
              <a:gd name="connsiteY56" fmla="*/ 3974753 h 6858000"/>
              <a:gd name="connsiteX57" fmla="*/ 451376 w 1364418"/>
              <a:gd name="connsiteY57" fmla="*/ 3969950 h 6858000"/>
              <a:gd name="connsiteX58" fmla="*/ 444798 w 1364418"/>
              <a:gd name="connsiteY58" fmla="*/ 3933779 h 6858000"/>
              <a:gd name="connsiteX59" fmla="*/ 446129 w 1364418"/>
              <a:gd name="connsiteY59" fmla="*/ 3933093 h 6858000"/>
              <a:gd name="connsiteX60" fmla="*/ 450483 w 1364418"/>
              <a:gd name="connsiteY60" fmla="*/ 3922082 h 6858000"/>
              <a:gd name="connsiteX61" fmla="*/ 455561 w 1364418"/>
              <a:gd name="connsiteY61" fmla="*/ 3901461 h 6858000"/>
              <a:gd name="connsiteX62" fmla="*/ 478155 w 1364418"/>
              <a:gd name="connsiteY62" fmla="*/ 3813873 h 6858000"/>
              <a:gd name="connsiteX63" fmla="*/ 477580 w 1364418"/>
              <a:gd name="connsiteY63" fmla="*/ 3806161 h 6858000"/>
              <a:gd name="connsiteX64" fmla="*/ 477887 w 1364418"/>
              <a:gd name="connsiteY64" fmla="*/ 3805957 h 6858000"/>
              <a:gd name="connsiteX65" fmla="*/ 477914 w 1364418"/>
              <a:gd name="connsiteY65" fmla="*/ 3797724 h 6858000"/>
              <a:gd name="connsiteX66" fmla="*/ 476529 w 1364418"/>
              <a:gd name="connsiteY66" fmla="*/ 3792098 h 6858000"/>
              <a:gd name="connsiteX67" fmla="*/ 475413 w 1364418"/>
              <a:gd name="connsiteY67" fmla="*/ 3777135 h 6858000"/>
              <a:gd name="connsiteX68" fmla="*/ 477146 w 1364418"/>
              <a:gd name="connsiteY68" fmla="*/ 3771656 h 6858000"/>
              <a:gd name="connsiteX69" fmla="*/ 480889 w 1364418"/>
              <a:gd name="connsiteY69" fmla="*/ 3769007 h 6858000"/>
              <a:gd name="connsiteX70" fmla="*/ 480355 w 1364418"/>
              <a:gd name="connsiteY70" fmla="*/ 3767709 h 6858000"/>
              <a:gd name="connsiteX71" fmla="*/ 489051 w 1364418"/>
              <a:gd name="connsiteY71" fmla="*/ 3738082 h 6858000"/>
              <a:gd name="connsiteX72" fmla="*/ 496397 w 1364418"/>
              <a:gd name="connsiteY72" fmla="*/ 3673397 h 6858000"/>
              <a:gd name="connsiteX73" fmla="*/ 495693 w 1364418"/>
              <a:gd name="connsiteY73" fmla="*/ 3637109 h 6858000"/>
              <a:gd name="connsiteX74" fmla="*/ 499136 w 1364418"/>
              <a:gd name="connsiteY74" fmla="*/ 3536883 h 6858000"/>
              <a:gd name="connsiteX75" fmla="*/ 506674 w 1364418"/>
              <a:gd name="connsiteY75" fmla="*/ 3435652 h 6858000"/>
              <a:gd name="connsiteX76" fmla="*/ 508345 w 1364418"/>
              <a:gd name="connsiteY76" fmla="*/ 3307769 h 6858000"/>
              <a:gd name="connsiteX77" fmla="*/ 525908 w 1364418"/>
              <a:gd name="connsiteY77" fmla="*/ 3250522 h 6858000"/>
              <a:gd name="connsiteX78" fmla="*/ 526333 w 1364418"/>
              <a:gd name="connsiteY78" fmla="*/ 3229163 h 6858000"/>
              <a:gd name="connsiteX79" fmla="*/ 528156 w 1364418"/>
              <a:gd name="connsiteY79" fmla="*/ 3217217 h 6858000"/>
              <a:gd name="connsiteX80" fmla="*/ 514991 w 1364418"/>
              <a:gd name="connsiteY80" fmla="*/ 3183755 h 6858000"/>
              <a:gd name="connsiteX81" fmla="*/ 515492 w 1364418"/>
              <a:gd name="connsiteY81" fmla="*/ 3178642 h 6858000"/>
              <a:gd name="connsiteX82" fmla="*/ 503092 w 1364418"/>
              <a:gd name="connsiteY82" fmla="*/ 3158586 h 6858000"/>
              <a:gd name="connsiteX83" fmla="*/ 488277 w 1364418"/>
              <a:gd name="connsiteY83" fmla="*/ 3129034 h 6858000"/>
              <a:gd name="connsiteX84" fmla="*/ 488942 w 1364418"/>
              <a:gd name="connsiteY84" fmla="*/ 3126682 h 6858000"/>
              <a:gd name="connsiteX85" fmla="*/ 479810 w 1364418"/>
              <a:gd name="connsiteY85" fmla="*/ 3114519 h 6858000"/>
              <a:gd name="connsiteX86" fmla="*/ 466419 w 1364418"/>
              <a:gd name="connsiteY86" fmla="*/ 3106272 h 6858000"/>
              <a:gd name="connsiteX87" fmla="*/ 439149 w 1364418"/>
              <a:gd name="connsiteY87" fmla="*/ 2958185 h 6858000"/>
              <a:gd name="connsiteX88" fmla="*/ 381763 w 1364418"/>
              <a:gd name="connsiteY88" fmla="*/ 2762989 h 6858000"/>
              <a:gd name="connsiteX89" fmla="*/ 330681 w 1364418"/>
              <a:gd name="connsiteY89" fmla="*/ 2554718 h 6858000"/>
              <a:gd name="connsiteX90" fmla="*/ 310775 w 1364418"/>
              <a:gd name="connsiteY90" fmla="*/ 2485734 h 6858000"/>
              <a:gd name="connsiteX91" fmla="*/ 301498 w 1364418"/>
              <a:gd name="connsiteY91" fmla="*/ 2447068 h 6858000"/>
              <a:gd name="connsiteX92" fmla="*/ 288459 w 1364418"/>
              <a:gd name="connsiteY92" fmla="*/ 2425819 h 6858000"/>
              <a:gd name="connsiteX93" fmla="*/ 294458 w 1364418"/>
              <a:gd name="connsiteY93" fmla="*/ 2402874 h 6858000"/>
              <a:gd name="connsiteX94" fmla="*/ 297070 w 1364418"/>
              <a:gd name="connsiteY94" fmla="*/ 2381443 h 6858000"/>
              <a:gd name="connsiteX95" fmla="*/ 273399 w 1364418"/>
              <a:gd name="connsiteY95" fmla="*/ 2261920 h 6858000"/>
              <a:gd name="connsiteX96" fmla="*/ 263286 w 1364418"/>
              <a:gd name="connsiteY96" fmla="*/ 2195378 h 6858000"/>
              <a:gd name="connsiteX97" fmla="*/ 247503 w 1364418"/>
              <a:gd name="connsiteY97" fmla="*/ 2155135 h 6858000"/>
              <a:gd name="connsiteX98" fmla="*/ 244961 w 1364418"/>
              <a:gd name="connsiteY98" fmla="*/ 2118008 h 6858000"/>
              <a:gd name="connsiteX99" fmla="*/ 245954 w 1364418"/>
              <a:gd name="connsiteY99" fmla="*/ 2050531 h 6858000"/>
              <a:gd name="connsiteX100" fmla="*/ 237760 w 1364418"/>
              <a:gd name="connsiteY100" fmla="*/ 1963269 h 6858000"/>
              <a:gd name="connsiteX101" fmla="*/ 218938 w 1364418"/>
              <a:gd name="connsiteY101" fmla="*/ 1906352 h 6858000"/>
              <a:gd name="connsiteX102" fmla="*/ 195495 w 1364418"/>
              <a:gd name="connsiteY102" fmla="*/ 1861531 h 6858000"/>
              <a:gd name="connsiteX103" fmla="*/ 149294 w 1364418"/>
              <a:gd name="connsiteY103" fmla="*/ 1732919 h 6858000"/>
              <a:gd name="connsiteX104" fmla="*/ 121605 w 1364418"/>
              <a:gd name="connsiteY104" fmla="*/ 1663540 h 6858000"/>
              <a:gd name="connsiteX105" fmla="*/ 120731 w 1364418"/>
              <a:gd name="connsiteY105" fmla="*/ 1615777 h 6858000"/>
              <a:gd name="connsiteX106" fmla="*/ 101526 w 1364418"/>
              <a:gd name="connsiteY106" fmla="*/ 1563678 h 6858000"/>
              <a:gd name="connsiteX107" fmla="*/ 114606 w 1364418"/>
              <a:gd name="connsiteY107" fmla="*/ 1519474 h 6858000"/>
              <a:gd name="connsiteX108" fmla="*/ 107348 w 1364418"/>
              <a:gd name="connsiteY108" fmla="*/ 1477995 h 6858000"/>
              <a:gd name="connsiteX109" fmla="*/ 93433 w 1364418"/>
              <a:gd name="connsiteY109" fmla="*/ 1373769 h 6858000"/>
              <a:gd name="connsiteX110" fmla="*/ 101740 w 1364418"/>
              <a:gd name="connsiteY110" fmla="*/ 1307086 h 6858000"/>
              <a:gd name="connsiteX111" fmla="*/ 102928 w 1364418"/>
              <a:gd name="connsiteY111" fmla="*/ 1189033 h 6858000"/>
              <a:gd name="connsiteX112" fmla="*/ 107613 w 1364418"/>
              <a:gd name="connsiteY112" fmla="*/ 1168288 h 6858000"/>
              <a:gd name="connsiteX113" fmla="*/ 99895 w 1364418"/>
              <a:gd name="connsiteY113" fmla="*/ 1142577 h 6858000"/>
              <a:gd name="connsiteX114" fmla="*/ 89201 w 1364418"/>
              <a:gd name="connsiteY114" fmla="*/ 1088484 h 6858000"/>
              <a:gd name="connsiteX115" fmla="*/ 77937 w 1364418"/>
              <a:gd name="connsiteY115" fmla="*/ 1016103 h 6858000"/>
              <a:gd name="connsiteX116" fmla="*/ 79393 w 1364418"/>
              <a:gd name="connsiteY116" fmla="*/ 954054 h 6858000"/>
              <a:gd name="connsiteX117" fmla="*/ 90309 w 1364418"/>
              <a:gd name="connsiteY117" fmla="*/ 921368 h 6858000"/>
              <a:gd name="connsiteX118" fmla="*/ 74258 w 1364418"/>
              <a:gd name="connsiteY118" fmla="*/ 896999 h 6858000"/>
              <a:gd name="connsiteX119" fmla="*/ 43666 w 1364418"/>
              <a:gd name="connsiteY119" fmla="*/ 821517 h 6858000"/>
              <a:gd name="connsiteX120" fmla="*/ 22616 w 1364418"/>
              <a:gd name="connsiteY120" fmla="*/ 751353 h 6858000"/>
              <a:gd name="connsiteX121" fmla="*/ 22174 w 1364418"/>
              <a:gd name="connsiteY121" fmla="*/ 721230 h 6858000"/>
              <a:gd name="connsiteX122" fmla="*/ 7845 w 1364418"/>
              <a:gd name="connsiteY122" fmla="*/ 681659 h 6858000"/>
              <a:gd name="connsiteX123" fmla="*/ 31306 w 1364418"/>
              <a:gd name="connsiteY123" fmla="*/ 619315 h 6858000"/>
              <a:gd name="connsiteX124" fmla="*/ 15184 w 1364418"/>
              <a:gd name="connsiteY124" fmla="*/ 585934 h 6858000"/>
              <a:gd name="connsiteX125" fmla="*/ 22258 w 1364418"/>
              <a:gd name="connsiteY125" fmla="*/ 538948 h 6858000"/>
              <a:gd name="connsiteX126" fmla="*/ 26166 w 1364418"/>
              <a:gd name="connsiteY126" fmla="*/ 525163 h 6858000"/>
              <a:gd name="connsiteX127" fmla="*/ 52290 w 1364418"/>
              <a:gd name="connsiteY127" fmla="*/ 446567 h 6858000"/>
              <a:gd name="connsiteX128" fmla="*/ 51538 w 1364418"/>
              <a:gd name="connsiteY128" fmla="*/ 393828 h 6858000"/>
              <a:gd name="connsiteX129" fmla="*/ 51368 w 1364418"/>
              <a:gd name="connsiteY129" fmla="*/ 353137 h 6858000"/>
              <a:gd name="connsiteX130" fmla="*/ 55970 w 1364418"/>
              <a:gd name="connsiteY130" fmla="*/ 321428 h 6858000"/>
              <a:gd name="connsiteX131" fmla="*/ 57061 w 1364418"/>
              <a:gd name="connsiteY131" fmla="*/ 275771 h 6858000"/>
              <a:gd name="connsiteX132" fmla="*/ 74088 w 1364418"/>
              <a:gd name="connsiteY132" fmla="*/ 212860 h 6858000"/>
              <a:gd name="connsiteX133" fmla="*/ 65798 w 1364418"/>
              <a:gd name="connsiteY133" fmla="*/ 144983 h 6858000"/>
              <a:gd name="connsiteX134" fmla="*/ 78082 w 1364418"/>
              <a:gd name="connsiteY134" fmla="*/ 55288 h 6858000"/>
              <a:gd name="connsiteX135" fmla="*/ 37636 w 1364418"/>
              <a:gd name="connsiteY135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240339 w 1364418"/>
              <a:gd name="connsiteY6" fmla="*/ 6711686 h 6858000"/>
              <a:gd name="connsiteX7" fmla="*/ 286686 w 1364418"/>
              <a:gd name="connsiteY7" fmla="*/ 6664994 h 6858000"/>
              <a:gd name="connsiteX8" fmla="*/ 339152 w 1364418"/>
              <a:gd name="connsiteY8" fmla="*/ 6471804 h 6858000"/>
              <a:gd name="connsiteX9" fmla="*/ 334570 w 1364418"/>
              <a:gd name="connsiteY9" fmla="*/ 6389835 h 6858000"/>
              <a:gd name="connsiteX10" fmla="*/ 293648 w 1364418"/>
              <a:gd name="connsiteY10" fmla="*/ 6334727 h 6858000"/>
              <a:gd name="connsiteX11" fmla="*/ 271063 w 1364418"/>
              <a:gd name="connsiteY11" fmla="*/ 6313295 h 6858000"/>
              <a:gd name="connsiteX12" fmla="*/ 278227 w 1364418"/>
              <a:gd name="connsiteY12" fmla="*/ 6280046 h 6858000"/>
              <a:gd name="connsiteX13" fmla="*/ 281226 w 1364418"/>
              <a:gd name="connsiteY13" fmla="*/ 6272987 h 6858000"/>
              <a:gd name="connsiteX14" fmla="*/ 288000 w 1364418"/>
              <a:gd name="connsiteY14" fmla="*/ 6252834 h 6858000"/>
              <a:gd name="connsiteX15" fmla="*/ 265992 w 1364418"/>
              <a:gd name="connsiteY15" fmla="*/ 6202459 h 6858000"/>
              <a:gd name="connsiteX16" fmla="*/ 264790 w 1364418"/>
              <a:gd name="connsiteY16" fmla="*/ 6153037 h 6858000"/>
              <a:gd name="connsiteX17" fmla="*/ 280205 w 1364418"/>
              <a:gd name="connsiteY17" fmla="*/ 6078132 h 6858000"/>
              <a:gd name="connsiteX18" fmla="*/ 267592 w 1364418"/>
              <a:gd name="connsiteY18" fmla="*/ 6028119 h 6858000"/>
              <a:gd name="connsiteX19" fmla="*/ 252821 w 1364418"/>
              <a:gd name="connsiteY19" fmla="*/ 5926735 h 6858000"/>
              <a:gd name="connsiteX20" fmla="*/ 302333 w 1364418"/>
              <a:gd name="connsiteY20" fmla="*/ 5712857 h 6858000"/>
              <a:gd name="connsiteX21" fmla="*/ 332131 w 1364418"/>
              <a:gd name="connsiteY21" fmla="*/ 5660491 h 6858000"/>
              <a:gd name="connsiteX22" fmla="*/ 341254 w 1364418"/>
              <a:gd name="connsiteY22" fmla="*/ 5563435 h 6858000"/>
              <a:gd name="connsiteX23" fmla="*/ 368130 w 1364418"/>
              <a:gd name="connsiteY23" fmla="*/ 5437125 h 6858000"/>
              <a:gd name="connsiteX24" fmla="*/ 381698 w 1364418"/>
              <a:gd name="connsiteY24" fmla="*/ 5396260 h 6858000"/>
              <a:gd name="connsiteX25" fmla="*/ 397679 w 1364418"/>
              <a:gd name="connsiteY25" fmla="*/ 5330009 h 6858000"/>
              <a:gd name="connsiteX26" fmla="*/ 431172 w 1364418"/>
              <a:gd name="connsiteY26" fmla="*/ 5273739 h 6858000"/>
              <a:gd name="connsiteX27" fmla="*/ 440771 w 1364418"/>
              <a:gd name="connsiteY27" fmla="*/ 5241779 h 6858000"/>
              <a:gd name="connsiteX28" fmla="*/ 451997 w 1364418"/>
              <a:gd name="connsiteY28" fmla="*/ 5225268 h 6858000"/>
              <a:gd name="connsiteX29" fmla="*/ 453017 w 1364418"/>
              <a:gd name="connsiteY29" fmla="*/ 5217684 h 6858000"/>
              <a:gd name="connsiteX30" fmla="*/ 460358 w 1364418"/>
              <a:gd name="connsiteY30" fmla="*/ 5193377 h 6858000"/>
              <a:gd name="connsiteX31" fmla="*/ 463661 w 1364418"/>
              <a:gd name="connsiteY31" fmla="*/ 5179288 h 6858000"/>
              <a:gd name="connsiteX32" fmla="*/ 464645 w 1364418"/>
              <a:gd name="connsiteY32" fmla="*/ 5173621 h 6858000"/>
              <a:gd name="connsiteX33" fmla="*/ 460279 w 1364418"/>
              <a:gd name="connsiteY33" fmla="*/ 5159961 h 6858000"/>
              <a:gd name="connsiteX34" fmla="*/ 466956 w 1364418"/>
              <a:gd name="connsiteY34" fmla="*/ 5144295 h 6858000"/>
              <a:gd name="connsiteX35" fmla="*/ 463889 w 1364418"/>
              <a:gd name="connsiteY35" fmla="*/ 5125185 h 6858000"/>
              <a:gd name="connsiteX36" fmla="*/ 470719 w 1364418"/>
              <a:gd name="connsiteY36" fmla="*/ 5121884 h 6858000"/>
              <a:gd name="connsiteX37" fmla="*/ 477755 w 1364418"/>
              <a:gd name="connsiteY37" fmla="*/ 5067850 h 6858000"/>
              <a:gd name="connsiteX38" fmla="*/ 480486 w 1364418"/>
              <a:gd name="connsiteY38" fmla="*/ 5060861 h 6858000"/>
              <a:gd name="connsiteX39" fmla="*/ 477190 w 1364418"/>
              <a:gd name="connsiteY39" fmla="*/ 5034192 h 6858000"/>
              <a:gd name="connsiteX40" fmla="*/ 478744 w 1364418"/>
              <a:gd name="connsiteY40" fmla="*/ 4993030 h 6858000"/>
              <a:gd name="connsiteX41" fmla="*/ 485653 w 1364418"/>
              <a:gd name="connsiteY41" fmla="*/ 4946844 h 6858000"/>
              <a:gd name="connsiteX42" fmla="*/ 481509 w 1364418"/>
              <a:gd name="connsiteY42" fmla="*/ 4932692 h 6858000"/>
              <a:gd name="connsiteX43" fmla="*/ 496912 w 1364418"/>
              <a:gd name="connsiteY43" fmla="*/ 4858827 h 6858000"/>
              <a:gd name="connsiteX44" fmla="*/ 502815 w 1364418"/>
              <a:gd name="connsiteY44" fmla="*/ 4821170 h 6858000"/>
              <a:gd name="connsiteX45" fmla="*/ 507548 w 1364418"/>
              <a:gd name="connsiteY45" fmla="*/ 4780965 h 6858000"/>
              <a:gd name="connsiteX46" fmla="*/ 508841 w 1364418"/>
              <a:gd name="connsiteY46" fmla="*/ 4750867 h 6858000"/>
              <a:gd name="connsiteX47" fmla="*/ 506648 w 1364418"/>
              <a:gd name="connsiteY47" fmla="*/ 4690749 h 6858000"/>
              <a:gd name="connsiteX48" fmla="*/ 502128 w 1364418"/>
              <a:gd name="connsiteY48" fmla="*/ 4584173 h 6858000"/>
              <a:gd name="connsiteX49" fmla="*/ 497211 w 1364418"/>
              <a:gd name="connsiteY49" fmla="*/ 4444346 h 6858000"/>
              <a:gd name="connsiteX50" fmla="*/ 493776 w 1364418"/>
              <a:gd name="connsiteY50" fmla="*/ 4375228 h 6858000"/>
              <a:gd name="connsiteX51" fmla="*/ 474429 w 1364418"/>
              <a:gd name="connsiteY51" fmla="*/ 4214165 h 6858000"/>
              <a:gd name="connsiteX52" fmla="*/ 478502 w 1364418"/>
              <a:gd name="connsiteY52" fmla="*/ 4090296 h 6858000"/>
              <a:gd name="connsiteX53" fmla="*/ 463758 w 1364418"/>
              <a:gd name="connsiteY53" fmla="*/ 4033999 h 6858000"/>
              <a:gd name="connsiteX54" fmla="*/ 464907 w 1364418"/>
              <a:gd name="connsiteY54" fmla="*/ 4031933 h 6858000"/>
              <a:gd name="connsiteX55" fmla="*/ 463483 w 1364418"/>
              <a:gd name="connsiteY55" fmla="*/ 4013953 h 6858000"/>
              <a:gd name="connsiteX56" fmla="*/ 449778 w 1364418"/>
              <a:gd name="connsiteY56" fmla="*/ 3974753 h 6858000"/>
              <a:gd name="connsiteX57" fmla="*/ 451376 w 1364418"/>
              <a:gd name="connsiteY57" fmla="*/ 3969950 h 6858000"/>
              <a:gd name="connsiteX58" fmla="*/ 444798 w 1364418"/>
              <a:gd name="connsiteY58" fmla="*/ 3933779 h 6858000"/>
              <a:gd name="connsiteX59" fmla="*/ 446129 w 1364418"/>
              <a:gd name="connsiteY59" fmla="*/ 3933093 h 6858000"/>
              <a:gd name="connsiteX60" fmla="*/ 450483 w 1364418"/>
              <a:gd name="connsiteY60" fmla="*/ 3922082 h 6858000"/>
              <a:gd name="connsiteX61" fmla="*/ 455561 w 1364418"/>
              <a:gd name="connsiteY61" fmla="*/ 3901461 h 6858000"/>
              <a:gd name="connsiteX62" fmla="*/ 478155 w 1364418"/>
              <a:gd name="connsiteY62" fmla="*/ 3813873 h 6858000"/>
              <a:gd name="connsiteX63" fmla="*/ 477580 w 1364418"/>
              <a:gd name="connsiteY63" fmla="*/ 3806161 h 6858000"/>
              <a:gd name="connsiteX64" fmla="*/ 477887 w 1364418"/>
              <a:gd name="connsiteY64" fmla="*/ 3805957 h 6858000"/>
              <a:gd name="connsiteX65" fmla="*/ 477914 w 1364418"/>
              <a:gd name="connsiteY65" fmla="*/ 3797724 h 6858000"/>
              <a:gd name="connsiteX66" fmla="*/ 476529 w 1364418"/>
              <a:gd name="connsiteY66" fmla="*/ 3792098 h 6858000"/>
              <a:gd name="connsiteX67" fmla="*/ 475413 w 1364418"/>
              <a:gd name="connsiteY67" fmla="*/ 3777135 h 6858000"/>
              <a:gd name="connsiteX68" fmla="*/ 477146 w 1364418"/>
              <a:gd name="connsiteY68" fmla="*/ 3771656 h 6858000"/>
              <a:gd name="connsiteX69" fmla="*/ 480889 w 1364418"/>
              <a:gd name="connsiteY69" fmla="*/ 3769007 h 6858000"/>
              <a:gd name="connsiteX70" fmla="*/ 480355 w 1364418"/>
              <a:gd name="connsiteY70" fmla="*/ 3767709 h 6858000"/>
              <a:gd name="connsiteX71" fmla="*/ 489051 w 1364418"/>
              <a:gd name="connsiteY71" fmla="*/ 3738082 h 6858000"/>
              <a:gd name="connsiteX72" fmla="*/ 496397 w 1364418"/>
              <a:gd name="connsiteY72" fmla="*/ 3673397 h 6858000"/>
              <a:gd name="connsiteX73" fmla="*/ 495693 w 1364418"/>
              <a:gd name="connsiteY73" fmla="*/ 3637109 h 6858000"/>
              <a:gd name="connsiteX74" fmla="*/ 499136 w 1364418"/>
              <a:gd name="connsiteY74" fmla="*/ 3536883 h 6858000"/>
              <a:gd name="connsiteX75" fmla="*/ 506674 w 1364418"/>
              <a:gd name="connsiteY75" fmla="*/ 3435652 h 6858000"/>
              <a:gd name="connsiteX76" fmla="*/ 508345 w 1364418"/>
              <a:gd name="connsiteY76" fmla="*/ 3307769 h 6858000"/>
              <a:gd name="connsiteX77" fmla="*/ 525908 w 1364418"/>
              <a:gd name="connsiteY77" fmla="*/ 3250522 h 6858000"/>
              <a:gd name="connsiteX78" fmla="*/ 526333 w 1364418"/>
              <a:gd name="connsiteY78" fmla="*/ 3229163 h 6858000"/>
              <a:gd name="connsiteX79" fmla="*/ 528156 w 1364418"/>
              <a:gd name="connsiteY79" fmla="*/ 3217217 h 6858000"/>
              <a:gd name="connsiteX80" fmla="*/ 514991 w 1364418"/>
              <a:gd name="connsiteY80" fmla="*/ 3183755 h 6858000"/>
              <a:gd name="connsiteX81" fmla="*/ 515492 w 1364418"/>
              <a:gd name="connsiteY81" fmla="*/ 3178642 h 6858000"/>
              <a:gd name="connsiteX82" fmla="*/ 503092 w 1364418"/>
              <a:gd name="connsiteY82" fmla="*/ 3158586 h 6858000"/>
              <a:gd name="connsiteX83" fmla="*/ 488277 w 1364418"/>
              <a:gd name="connsiteY83" fmla="*/ 3129034 h 6858000"/>
              <a:gd name="connsiteX84" fmla="*/ 488942 w 1364418"/>
              <a:gd name="connsiteY84" fmla="*/ 3126682 h 6858000"/>
              <a:gd name="connsiteX85" fmla="*/ 479810 w 1364418"/>
              <a:gd name="connsiteY85" fmla="*/ 3114519 h 6858000"/>
              <a:gd name="connsiteX86" fmla="*/ 466419 w 1364418"/>
              <a:gd name="connsiteY86" fmla="*/ 3106272 h 6858000"/>
              <a:gd name="connsiteX87" fmla="*/ 439149 w 1364418"/>
              <a:gd name="connsiteY87" fmla="*/ 2958185 h 6858000"/>
              <a:gd name="connsiteX88" fmla="*/ 381763 w 1364418"/>
              <a:gd name="connsiteY88" fmla="*/ 2762989 h 6858000"/>
              <a:gd name="connsiteX89" fmla="*/ 330681 w 1364418"/>
              <a:gd name="connsiteY89" fmla="*/ 2554718 h 6858000"/>
              <a:gd name="connsiteX90" fmla="*/ 310775 w 1364418"/>
              <a:gd name="connsiteY90" fmla="*/ 2485734 h 6858000"/>
              <a:gd name="connsiteX91" fmla="*/ 301498 w 1364418"/>
              <a:gd name="connsiteY91" fmla="*/ 2447068 h 6858000"/>
              <a:gd name="connsiteX92" fmla="*/ 288459 w 1364418"/>
              <a:gd name="connsiteY92" fmla="*/ 2425819 h 6858000"/>
              <a:gd name="connsiteX93" fmla="*/ 294458 w 1364418"/>
              <a:gd name="connsiteY93" fmla="*/ 2402874 h 6858000"/>
              <a:gd name="connsiteX94" fmla="*/ 297070 w 1364418"/>
              <a:gd name="connsiteY94" fmla="*/ 2381443 h 6858000"/>
              <a:gd name="connsiteX95" fmla="*/ 273399 w 1364418"/>
              <a:gd name="connsiteY95" fmla="*/ 2261920 h 6858000"/>
              <a:gd name="connsiteX96" fmla="*/ 263286 w 1364418"/>
              <a:gd name="connsiteY96" fmla="*/ 2195378 h 6858000"/>
              <a:gd name="connsiteX97" fmla="*/ 247503 w 1364418"/>
              <a:gd name="connsiteY97" fmla="*/ 2155135 h 6858000"/>
              <a:gd name="connsiteX98" fmla="*/ 244961 w 1364418"/>
              <a:gd name="connsiteY98" fmla="*/ 2118008 h 6858000"/>
              <a:gd name="connsiteX99" fmla="*/ 245954 w 1364418"/>
              <a:gd name="connsiteY99" fmla="*/ 2050531 h 6858000"/>
              <a:gd name="connsiteX100" fmla="*/ 237760 w 1364418"/>
              <a:gd name="connsiteY100" fmla="*/ 1963269 h 6858000"/>
              <a:gd name="connsiteX101" fmla="*/ 218938 w 1364418"/>
              <a:gd name="connsiteY101" fmla="*/ 1906352 h 6858000"/>
              <a:gd name="connsiteX102" fmla="*/ 195495 w 1364418"/>
              <a:gd name="connsiteY102" fmla="*/ 1861531 h 6858000"/>
              <a:gd name="connsiteX103" fmla="*/ 149294 w 1364418"/>
              <a:gd name="connsiteY103" fmla="*/ 1732919 h 6858000"/>
              <a:gd name="connsiteX104" fmla="*/ 121605 w 1364418"/>
              <a:gd name="connsiteY104" fmla="*/ 1663540 h 6858000"/>
              <a:gd name="connsiteX105" fmla="*/ 120731 w 1364418"/>
              <a:gd name="connsiteY105" fmla="*/ 1615777 h 6858000"/>
              <a:gd name="connsiteX106" fmla="*/ 101526 w 1364418"/>
              <a:gd name="connsiteY106" fmla="*/ 1563678 h 6858000"/>
              <a:gd name="connsiteX107" fmla="*/ 114606 w 1364418"/>
              <a:gd name="connsiteY107" fmla="*/ 1519474 h 6858000"/>
              <a:gd name="connsiteX108" fmla="*/ 107348 w 1364418"/>
              <a:gd name="connsiteY108" fmla="*/ 1477995 h 6858000"/>
              <a:gd name="connsiteX109" fmla="*/ 93433 w 1364418"/>
              <a:gd name="connsiteY109" fmla="*/ 1373769 h 6858000"/>
              <a:gd name="connsiteX110" fmla="*/ 101740 w 1364418"/>
              <a:gd name="connsiteY110" fmla="*/ 1307086 h 6858000"/>
              <a:gd name="connsiteX111" fmla="*/ 102928 w 1364418"/>
              <a:gd name="connsiteY111" fmla="*/ 1189033 h 6858000"/>
              <a:gd name="connsiteX112" fmla="*/ 107613 w 1364418"/>
              <a:gd name="connsiteY112" fmla="*/ 1168288 h 6858000"/>
              <a:gd name="connsiteX113" fmla="*/ 99895 w 1364418"/>
              <a:gd name="connsiteY113" fmla="*/ 1142577 h 6858000"/>
              <a:gd name="connsiteX114" fmla="*/ 89201 w 1364418"/>
              <a:gd name="connsiteY114" fmla="*/ 1088484 h 6858000"/>
              <a:gd name="connsiteX115" fmla="*/ 77937 w 1364418"/>
              <a:gd name="connsiteY115" fmla="*/ 1016103 h 6858000"/>
              <a:gd name="connsiteX116" fmla="*/ 79393 w 1364418"/>
              <a:gd name="connsiteY116" fmla="*/ 954054 h 6858000"/>
              <a:gd name="connsiteX117" fmla="*/ 90309 w 1364418"/>
              <a:gd name="connsiteY117" fmla="*/ 921368 h 6858000"/>
              <a:gd name="connsiteX118" fmla="*/ 74258 w 1364418"/>
              <a:gd name="connsiteY118" fmla="*/ 896999 h 6858000"/>
              <a:gd name="connsiteX119" fmla="*/ 43666 w 1364418"/>
              <a:gd name="connsiteY119" fmla="*/ 821517 h 6858000"/>
              <a:gd name="connsiteX120" fmla="*/ 22616 w 1364418"/>
              <a:gd name="connsiteY120" fmla="*/ 751353 h 6858000"/>
              <a:gd name="connsiteX121" fmla="*/ 22174 w 1364418"/>
              <a:gd name="connsiteY121" fmla="*/ 721230 h 6858000"/>
              <a:gd name="connsiteX122" fmla="*/ 7845 w 1364418"/>
              <a:gd name="connsiteY122" fmla="*/ 681659 h 6858000"/>
              <a:gd name="connsiteX123" fmla="*/ 31306 w 1364418"/>
              <a:gd name="connsiteY123" fmla="*/ 619315 h 6858000"/>
              <a:gd name="connsiteX124" fmla="*/ 15184 w 1364418"/>
              <a:gd name="connsiteY124" fmla="*/ 585934 h 6858000"/>
              <a:gd name="connsiteX125" fmla="*/ 22258 w 1364418"/>
              <a:gd name="connsiteY125" fmla="*/ 538948 h 6858000"/>
              <a:gd name="connsiteX126" fmla="*/ 26166 w 1364418"/>
              <a:gd name="connsiteY126" fmla="*/ 525163 h 6858000"/>
              <a:gd name="connsiteX127" fmla="*/ 52290 w 1364418"/>
              <a:gd name="connsiteY127" fmla="*/ 446567 h 6858000"/>
              <a:gd name="connsiteX128" fmla="*/ 51538 w 1364418"/>
              <a:gd name="connsiteY128" fmla="*/ 393828 h 6858000"/>
              <a:gd name="connsiteX129" fmla="*/ 51368 w 1364418"/>
              <a:gd name="connsiteY129" fmla="*/ 353137 h 6858000"/>
              <a:gd name="connsiteX130" fmla="*/ 55970 w 1364418"/>
              <a:gd name="connsiteY130" fmla="*/ 321428 h 6858000"/>
              <a:gd name="connsiteX131" fmla="*/ 57061 w 1364418"/>
              <a:gd name="connsiteY131" fmla="*/ 275771 h 6858000"/>
              <a:gd name="connsiteX132" fmla="*/ 74088 w 1364418"/>
              <a:gd name="connsiteY132" fmla="*/ 212860 h 6858000"/>
              <a:gd name="connsiteX133" fmla="*/ 65798 w 1364418"/>
              <a:gd name="connsiteY133" fmla="*/ 144983 h 6858000"/>
              <a:gd name="connsiteX134" fmla="*/ 78082 w 1364418"/>
              <a:gd name="connsiteY134" fmla="*/ 55288 h 6858000"/>
              <a:gd name="connsiteX135" fmla="*/ 37636 w 1364418"/>
              <a:gd name="connsiteY135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4 w 1364418"/>
              <a:gd name="connsiteY4" fmla="*/ 6832113 h 6858000"/>
              <a:gd name="connsiteX5" fmla="*/ 149205 w 1364418"/>
              <a:gd name="connsiteY5" fmla="*/ 6737706 h 6858000"/>
              <a:gd name="connsiteX6" fmla="*/ 240339 w 1364418"/>
              <a:gd name="connsiteY6" fmla="*/ 6711686 h 6858000"/>
              <a:gd name="connsiteX7" fmla="*/ 286686 w 1364418"/>
              <a:gd name="connsiteY7" fmla="*/ 6664994 h 6858000"/>
              <a:gd name="connsiteX8" fmla="*/ 339152 w 1364418"/>
              <a:gd name="connsiteY8" fmla="*/ 6471804 h 6858000"/>
              <a:gd name="connsiteX9" fmla="*/ 334570 w 1364418"/>
              <a:gd name="connsiteY9" fmla="*/ 6389835 h 6858000"/>
              <a:gd name="connsiteX10" fmla="*/ 293648 w 1364418"/>
              <a:gd name="connsiteY10" fmla="*/ 6334727 h 6858000"/>
              <a:gd name="connsiteX11" fmla="*/ 271063 w 1364418"/>
              <a:gd name="connsiteY11" fmla="*/ 6313295 h 6858000"/>
              <a:gd name="connsiteX12" fmla="*/ 278227 w 1364418"/>
              <a:gd name="connsiteY12" fmla="*/ 6280046 h 6858000"/>
              <a:gd name="connsiteX13" fmla="*/ 281226 w 1364418"/>
              <a:gd name="connsiteY13" fmla="*/ 6272987 h 6858000"/>
              <a:gd name="connsiteX14" fmla="*/ 288000 w 1364418"/>
              <a:gd name="connsiteY14" fmla="*/ 6252834 h 6858000"/>
              <a:gd name="connsiteX15" fmla="*/ 265992 w 1364418"/>
              <a:gd name="connsiteY15" fmla="*/ 6202459 h 6858000"/>
              <a:gd name="connsiteX16" fmla="*/ 264790 w 1364418"/>
              <a:gd name="connsiteY16" fmla="*/ 6153037 h 6858000"/>
              <a:gd name="connsiteX17" fmla="*/ 280205 w 1364418"/>
              <a:gd name="connsiteY17" fmla="*/ 6078132 h 6858000"/>
              <a:gd name="connsiteX18" fmla="*/ 267592 w 1364418"/>
              <a:gd name="connsiteY18" fmla="*/ 6028119 h 6858000"/>
              <a:gd name="connsiteX19" fmla="*/ 252821 w 1364418"/>
              <a:gd name="connsiteY19" fmla="*/ 5926735 h 6858000"/>
              <a:gd name="connsiteX20" fmla="*/ 302333 w 1364418"/>
              <a:gd name="connsiteY20" fmla="*/ 5712857 h 6858000"/>
              <a:gd name="connsiteX21" fmla="*/ 332131 w 1364418"/>
              <a:gd name="connsiteY21" fmla="*/ 5660491 h 6858000"/>
              <a:gd name="connsiteX22" fmla="*/ 341254 w 1364418"/>
              <a:gd name="connsiteY22" fmla="*/ 5563435 h 6858000"/>
              <a:gd name="connsiteX23" fmla="*/ 368130 w 1364418"/>
              <a:gd name="connsiteY23" fmla="*/ 5437125 h 6858000"/>
              <a:gd name="connsiteX24" fmla="*/ 381698 w 1364418"/>
              <a:gd name="connsiteY24" fmla="*/ 5396260 h 6858000"/>
              <a:gd name="connsiteX25" fmla="*/ 397679 w 1364418"/>
              <a:gd name="connsiteY25" fmla="*/ 5330009 h 6858000"/>
              <a:gd name="connsiteX26" fmla="*/ 431172 w 1364418"/>
              <a:gd name="connsiteY26" fmla="*/ 5273739 h 6858000"/>
              <a:gd name="connsiteX27" fmla="*/ 440771 w 1364418"/>
              <a:gd name="connsiteY27" fmla="*/ 5241779 h 6858000"/>
              <a:gd name="connsiteX28" fmla="*/ 451997 w 1364418"/>
              <a:gd name="connsiteY28" fmla="*/ 5225268 h 6858000"/>
              <a:gd name="connsiteX29" fmla="*/ 453017 w 1364418"/>
              <a:gd name="connsiteY29" fmla="*/ 5217684 h 6858000"/>
              <a:gd name="connsiteX30" fmla="*/ 460358 w 1364418"/>
              <a:gd name="connsiteY30" fmla="*/ 5193377 h 6858000"/>
              <a:gd name="connsiteX31" fmla="*/ 463661 w 1364418"/>
              <a:gd name="connsiteY31" fmla="*/ 5179288 h 6858000"/>
              <a:gd name="connsiteX32" fmla="*/ 464645 w 1364418"/>
              <a:gd name="connsiteY32" fmla="*/ 5173621 h 6858000"/>
              <a:gd name="connsiteX33" fmla="*/ 460279 w 1364418"/>
              <a:gd name="connsiteY33" fmla="*/ 5159961 h 6858000"/>
              <a:gd name="connsiteX34" fmla="*/ 466956 w 1364418"/>
              <a:gd name="connsiteY34" fmla="*/ 5144295 h 6858000"/>
              <a:gd name="connsiteX35" fmla="*/ 463889 w 1364418"/>
              <a:gd name="connsiteY35" fmla="*/ 5125185 h 6858000"/>
              <a:gd name="connsiteX36" fmla="*/ 470719 w 1364418"/>
              <a:gd name="connsiteY36" fmla="*/ 5121884 h 6858000"/>
              <a:gd name="connsiteX37" fmla="*/ 477755 w 1364418"/>
              <a:gd name="connsiteY37" fmla="*/ 5067850 h 6858000"/>
              <a:gd name="connsiteX38" fmla="*/ 480486 w 1364418"/>
              <a:gd name="connsiteY38" fmla="*/ 5060861 h 6858000"/>
              <a:gd name="connsiteX39" fmla="*/ 477190 w 1364418"/>
              <a:gd name="connsiteY39" fmla="*/ 5034192 h 6858000"/>
              <a:gd name="connsiteX40" fmla="*/ 478744 w 1364418"/>
              <a:gd name="connsiteY40" fmla="*/ 4993030 h 6858000"/>
              <a:gd name="connsiteX41" fmla="*/ 485653 w 1364418"/>
              <a:gd name="connsiteY41" fmla="*/ 4946844 h 6858000"/>
              <a:gd name="connsiteX42" fmla="*/ 481509 w 1364418"/>
              <a:gd name="connsiteY42" fmla="*/ 4932692 h 6858000"/>
              <a:gd name="connsiteX43" fmla="*/ 496912 w 1364418"/>
              <a:gd name="connsiteY43" fmla="*/ 4858827 h 6858000"/>
              <a:gd name="connsiteX44" fmla="*/ 502815 w 1364418"/>
              <a:gd name="connsiteY44" fmla="*/ 4821170 h 6858000"/>
              <a:gd name="connsiteX45" fmla="*/ 507548 w 1364418"/>
              <a:gd name="connsiteY45" fmla="*/ 4780965 h 6858000"/>
              <a:gd name="connsiteX46" fmla="*/ 508841 w 1364418"/>
              <a:gd name="connsiteY46" fmla="*/ 4750867 h 6858000"/>
              <a:gd name="connsiteX47" fmla="*/ 506648 w 1364418"/>
              <a:gd name="connsiteY47" fmla="*/ 4690749 h 6858000"/>
              <a:gd name="connsiteX48" fmla="*/ 502128 w 1364418"/>
              <a:gd name="connsiteY48" fmla="*/ 4584173 h 6858000"/>
              <a:gd name="connsiteX49" fmla="*/ 497211 w 1364418"/>
              <a:gd name="connsiteY49" fmla="*/ 4444346 h 6858000"/>
              <a:gd name="connsiteX50" fmla="*/ 493776 w 1364418"/>
              <a:gd name="connsiteY50" fmla="*/ 4375228 h 6858000"/>
              <a:gd name="connsiteX51" fmla="*/ 474429 w 1364418"/>
              <a:gd name="connsiteY51" fmla="*/ 4214165 h 6858000"/>
              <a:gd name="connsiteX52" fmla="*/ 478502 w 1364418"/>
              <a:gd name="connsiteY52" fmla="*/ 4090296 h 6858000"/>
              <a:gd name="connsiteX53" fmla="*/ 463758 w 1364418"/>
              <a:gd name="connsiteY53" fmla="*/ 4033999 h 6858000"/>
              <a:gd name="connsiteX54" fmla="*/ 464907 w 1364418"/>
              <a:gd name="connsiteY54" fmla="*/ 4031933 h 6858000"/>
              <a:gd name="connsiteX55" fmla="*/ 463483 w 1364418"/>
              <a:gd name="connsiteY55" fmla="*/ 4013953 h 6858000"/>
              <a:gd name="connsiteX56" fmla="*/ 449778 w 1364418"/>
              <a:gd name="connsiteY56" fmla="*/ 3974753 h 6858000"/>
              <a:gd name="connsiteX57" fmla="*/ 451376 w 1364418"/>
              <a:gd name="connsiteY57" fmla="*/ 3969950 h 6858000"/>
              <a:gd name="connsiteX58" fmla="*/ 444798 w 1364418"/>
              <a:gd name="connsiteY58" fmla="*/ 3933779 h 6858000"/>
              <a:gd name="connsiteX59" fmla="*/ 446129 w 1364418"/>
              <a:gd name="connsiteY59" fmla="*/ 3933093 h 6858000"/>
              <a:gd name="connsiteX60" fmla="*/ 450483 w 1364418"/>
              <a:gd name="connsiteY60" fmla="*/ 3922082 h 6858000"/>
              <a:gd name="connsiteX61" fmla="*/ 455561 w 1364418"/>
              <a:gd name="connsiteY61" fmla="*/ 3901461 h 6858000"/>
              <a:gd name="connsiteX62" fmla="*/ 478155 w 1364418"/>
              <a:gd name="connsiteY62" fmla="*/ 3813873 h 6858000"/>
              <a:gd name="connsiteX63" fmla="*/ 477580 w 1364418"/>
              <a:gd name="connsiteY63" fmla="*/ 3806161 h 6858000"/>
              <a:gd name="connsiteX64" fmla="*/ 477887 w 1364418"/>
              <a:gd name="connsiteY64" fmla="*/ 3805957 h 6858000"/>
              <a:gd name="connsiteX65" fmla="*/ 477914 w 1364418"/>
              <a:gd name="connsiteY65" fmla="*/ 3797724 h 6858000"/>
              <a:gd name="connsiteX66" fmla="*/ 476529 w 1364418"/>
              <a:gd name="connsiteY66" fmla="*/ 3792098 h 6858000"/>
              <a:gd name="connsiteX67" fmla="*/ 475413 w 1364418"/>
              <a:gd name="connsiteY67" fmla="*/ 3777135 h 6858000"/>
              <a:gd name="connsiteX68" fmla="*/ 477146 w 1364418"/>
              <a:gd name="connsiteY68" fmla="*/ 3771656 h 6858000"/>
              <a:gd name="connsiteX69" fmla="*/ 480889 w 1364418"/>
              <a:gd name="connsiteY69" fmla="*/ 3769007 h 6858000"/>
              <a:gd name="connsiteX70" fmla="*/ 480355 w 1364418"/>
              <a:gd name="connsiteY70" fmla="*/ 3767709 h 6858000"/>
              <a:gd name="connsiteX71" fmla="*/ 489051 w 1364418"/>
              <a:gd name="connsiteY71" fmla="*/ 3738082 h 6858000"/>
              <a:gd name="connsiteX72" fmla="*/ 496397 w 1364418"/>
              <a:gd name="connsiteY72" fmla="*/ 3673397 h 6858000"/>
              <a:gd name="connsiteX73" fmla="*/ 495693 w 1364418"/>
              <a:gd name="connsiteY73" fmla="*/ 3637109 h 6858000"/>
              <a:gd name="connsiteX74" fmla="*/ 499136 w 1364418"/>
              <a:gd name="connsiteY74" fmla="*/ 3536883 h 6858000"/>
              <a:gd name="connsiteX75" fmla="*/ 506674 w 1364418"/>
              <a:gd name="connsiteY75" fmla="*/ 3435652 h 6858000"/>
              <a:gd name="connsiteX76" fmla="*/ 508345 w 1364418"/>
              <a:gd name="connsiteY76" fmla="*/ 3307769 h 6858000"/>
              <a:gd name="connsiteX77" fmla="*/ 525908 w 1364418"/>
              <a:gd name="connsiteY77" fmla="*/ 3250522 h 6858000"/>
              <a:gd name="connsiteX78" fmla="*/ 526333 w 1364418"/>
              <a:gd name="connsiteY78" fmla="*/ 3229163 h 6858000"/>
              <a:gd name="connsiteX79" fmla="*/ 528156 w 1364418"/>
              <a:gd name="connsiteY79" fmla="*/ 3217217 h 6858000"/>
              <a:gd name="connsiteX80" fmla="*/ 514991 w 1364418"/>
              <a:gd name="connsiteY80" fmla="*/ 3183755 h 6858000"/>
              <a:gd name="connsiteX81" fmla="*/ 515492 w 1364418"/>
              <a:gd name="connsiteY81" fmla="*/ 3178642 h 6858000"/>
              <a:gd name="connsiteX82" fmla="*/ 503092 w 1364418"/>
              <a:gd name="connsiteY82" fmla="*/ 3158586 h 6858000"/>
              <a:gd name="connsiteX83" fmla="*/ 488277 w 1364418"/>
              <a:gd name="connsiteY83" fmla="*/ 3129034 h 6858000"/>
              <a:gd name="connsiteX84" fmla="*/ 488942 w 1364418"/>
              <a:gd name="connsiteY84" fmla="*/ 3126682 h 6858000"/>
              <a:gd name="connsiteX85" fmla="*/ 479810 w 1364418"/>
              <a:gd name="connsiteY85" fmla="*/ 3114519 h 6858000"/>
              <a:gd name="connsiteX86" fmla="*/ 466419 w 1364418"/>
              <a:gd name="connsiteY86" fmla="*/ 3106272 h 6858000"/>
              <a:gd name="connsiteX87" fmla="*/ 439149 w 1364418"/>
              <a:gd name="connsiteY87" fmla="*/ 2958185 h 6858000"/>
              <a:gd name="connsiteX88" fmla="*/ 381763 w 1364418"/>
              <a:gd name="connsiteY88" fmla="*/ 2762989 h 6858000"/>
              <a:gd name="connsiteX89" fmla="*/ 330681 w 1364418"/>
              <a:gd name="connsiteY89" fmla="*/ 2554718 h 6858000"/>
              <a:gd name="connsiteX90" fmla="*/ 310775 w 1364418"/>
              <a:gd name="connsiteY90" fmla="*/ 2485734 h 6858000"/>
              <a:gd name="connsiteX91" fmla="*/ 301498 w 1364418"/>
              <a:gd name="connsiteY91" fmla="*/ 2447068 h 6858000"/>
              <a:gd name="connsiteX92" fmla="*/ 288459 w 1364418"/>
              <a:gd name="connsiteY92" fmla="*/ 2425819 h 6858000"/>
              <a:gd name="connsiteX93" fmla="*/ 294458 w 1364418"/>
              <a:gd name="connsiteY93" fmla="*/ 2402874 h 6858000"/>
              <a:gd name="connsiteX94" fmla="*/ 297070 w 1364418"/>
              <a:gd name="connsiteY94" fmla="*/ 2381443 h 6858000"/>
              <a:gd name="connsiteX95" fmla="*/ 273399 w 1364418"/>
              <a:gd name="connsiteY95" fmla="*/ 2261920 h 6858000"/>
              <a:gd name="connsiteX96" fmla="*/ 263286 w 1364418"/>
              <a:gd name="connsiteY96" fmla="*/ 2195378 h 6858000"/>
              <a:gd name="connsiteX97" fmla="*/ 247503 w 1364418"/>
              <a:gd name="connsiteY97" fmla="*/ 2155135 h 6858000"/>
              <a:gd name="connsiteX98" fmla="*/ 244961 w 1364418"/>
              <a:gd name="connsiteY98" fmla="*/ 2118008 h 6858000"/>
              <a:gd name="connsiteX99" fmla="*/ 245954 w 1364418"/>
              <a:gd name="connsiteY99" fmla="*/ 2050531 h 6858000"/>
              <a:gd name="connsiteX100" fmla="*/ 237760 w 1364418"/>
              <a:gd name="connsiteY100" fmla="*/ 1963269 h 6858000"/>
              <a:gd name="connsiteX101" fmla="*/ 218938 w 1364418"/>
              <a:gd name="connsiteY101" fmla="*/ 1906352 h 6858000"/>
              <a:gd name="connsiteX102" fmla="*/ 195495 w 1364418"/>
              <a:gd name="connsiteY102" fmla="*/ 1861531 h 6858000"/>
              <a:gd name="connsiteX103" fmla="*/ 149294 w 1364418"/>
              <a:gd name="connsiteY103" fmla="*/ 1732919 h 6858000"/>
              <a:gd name="connsiteX104" fmla="*/ 121605 w 1364418"/>
              <a:gd name="connsiteY104" fmla="*/ 1663540 h 6858000"/>
              <a:gd name="connsiteX105" fmla="*/ 120731 w 1364418"/>
              <a:gd name="connsiteY105" fmla="*/ 1615777 h 6858000"/>
              <a:gd name="connsiteX106" fmla="*/ 101526 w 1364418"/>
              <a:gd name="connsiteY106" fmla="*/ 1563678 h 6858000"/>
              <a:gd name="connsiteX107" fmla="*/ 114606 w 1364418"/>
              <a:gd name="connsiteY107" fmla="*/ 1519474 h 6858000"/>
              <a:gd name="connsiteX108" fmla="*/ 107348 w 1364418"/>
              <a:gd name="connsiteY108" fmla="*/ 1477995 h 6858000"/>
              <a:gd name="connsiteX109" fmla="*/ 93433 w 1364418"/>
              <a:gd name="connsiteY109" fmla="*/ 1373769 h 6858000"/>
              <a:gd name="connsiteX110" fmla="*/ 101740 w 1364418"/>
              <a:gd name="connsiteY110" fmla="*/ 1307086 h 6858000"/>
              <a:gd name="connsiteX111" fmla="*/ 102928 w 1364418"/>
              <a:gd name="connsiteY111" fmla="*/ 1189033 h 6858000"/>
              <a:gd name="connsiteX112" fmla="*/ 107613 w 1364418"/>
              <a:gd name="connsiteY112" fmla="*/ 1168288 h 6858000"/>
              <a:gd name="connsiteX113" fmla="*/ 99895 w 1364418"/>
              <a:gd name="connsiteY113" fmla="*/ 1142577 h 6858000"/>
              <a:gd name="connsiteX114" fmla="*/ 89201 w 1364418"/>
              <a:gd name="connsiteY114" fmla="*/ 1088484 h 6858000"/>
              <a:gd name="connsiteX115" fmla="*/ 77937 w 1364418"/>
              <a:gd name="connsiteY115" fmla="*/ 1016103 h 6858000"/>
              <a:gd name="connsiteX116" fmla="*/ 79393 w 1364418"/>
              <a:gd name="connsiteY116" fmla="*/ 954054 h 6858000"/>
              <a:gd name="connsiteX117" fmla="*/ 90309 w 1364418"/>
              <a:gd name="connsiteY117" fmla="*/ 921368 h 6858000"/>
              <a:gd name="connsiteX118" fmla="*/ 74258 w 1364418"/>
              <a:gd name="connsiteY118" fmla="*/ 896999 h 6858000"/>
              <a:gd name="connsiteX119" fmla="*/ 43666 w 1364418"/>
              <a:gd name="connsiteY119" fmla="*/ 821517 h 6858000"/>
              <a:gd name="connsiteX120" fmla="*/ 22616 w 1364418"/>
              <a:gd name="connsiteY120" fmla="*/ 751353 h 6858000"/>
              <a:gd name="connsiteX121" fmla="*/ 22174 w 1364418"/>
              <a:gd name="connsiteY121" fmla="*/ 721230 h 6858000"/>
              <a:gd name="connsiteX122" fmla="*/ 7845 w 1364418"/>
              <a:gd name="connsiteY122" fmla="*/ 681659 h 6858000"/>
              <a:gd name="connsiteX123" fmla="*/ 31306 w 1364418"/>
              <a:gd name="connsiteY123" fmla="*/ 619315 h 6858000"/>
              <a:gd name="connsiteX124" fmla="*/ 15184 w 1364418"/>
              <a:gd name="connsiteY124" fmla="*/ 585934 h 6858000"/>
              <a:gd name="connsiteX125" fmla="*/ 22258 w 1364418"/>
              <a:gd name="connsiteY125" fmla="*/ 538948 h 6858000"/>
              <a:gd name="connsiteX126" fmla="*/ 26166 w 1364418"/>
              <a:gd name="connsiteY126" fmla="*/ 525163 h 6858000"/>
              <a:gd name="connsiteX127" fmla="*/ 52290 w 1364418"/>
              <a:gd name="connsiteY127" fmla="*/ 446567 h 6858000"/>
              <a:gd name="connsiteX128" fmla="*/ 51538 w 1364418"/>
              <a:gd name="connsiteY128" fmla="*/ 393828 h 6858000"/>
              <a:gd name="connsiteX129" fmla="*/ 51368 w 1364418"/>
              <a:gd name="connsiteY129" fmla="*/ 353137 h 6858000"/>
              <a:gd name="connsiteX130" fmla="*/ 55970 w 1364418"/>
              <a:gd name="connsiteY130" fmla="*/ 321428 h 6858000"/>
              <a:gd name="connsiteX131" fmla="*/ 57061 w 1364418"/>
              <a:gd name="connsiteY131" fmla="*/ 275771 h 6858000"/>
              <a:gd name="connsiteX132" fmla="*/ 74088 w 1364418"/>
              <a:gd name="connsiteY132" fmla="*/ 212860 h 6858000"/>
              <a:gd name="connsiteX133" fmla="*/ 65798 w 1364418"/>
              <a:gd name="connsiteY133" fmla="*/ 144983 h 6858000"/>
              <a:gd name="connsiteX134" fmla="*/ 78082 w 1364418"/>
              <a:gd name="connsiteY134" fmla="*/ 55288 h 6858000"/>
              <a:gd name="connsiteX135" fmla="*/ 37636 w 1364418"/>
              <a:gd name="connsiteY135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4 w 1364418"/>
              <a:gd name="connsiteY4" fmla="*/ 6832113 h 6858000"/>
              <a:gd name="connsiteX5" fmla="*/ 209564 w 1364418"/>
              <a:gd name="connsiteY5" fmla="*/ 6777899 h 6858000"/>
              <a:gd name="connsiteX6" fmla="*/ 240339 w 1364418"/>
              <a:gd name="connsiteY6" fmla="*/ 6711686 h 6858000"/>
              <a:gd name="connsiteX7" fmla="*/ 286686 w 1364418"/>
              <a:gd name="connsiteY7" fmla="*/ 6664994 h 6858000"/>
              <a:gd name="connsiteX8" fmla="*/ 339152 w 1364418"/>
              <a:gd name="connsiteY8" fmla="*/ 6471804 h 6858000"/>
              <a:gd name="connsiteX9" fmla="*/ 334570 w 1364418"/>
              <a:gd name="connsiteY9" fmla="*/ 6389835 h 6858000"/>
              <a:gd name="connsiteX10" fmla="*/ 293648 w 1364418"/>
              <a:gd name="connsiteY10" fmla="*/ 6334727 h 6858000"/>
              <a:gd name="connsiteX11" fmla="*/ 271063 w 1364418"/>
              <a:gd name="connsiteY11" fmla="*/ 6313295 h 6858000"/>
              <a:gd name="connsiteX12" fmla="*/ 278227 w 1364418"/>
              <a:gd name="connsiteY12" fmla="*/ 6280046 h 6858000"/>
              <a:gd name="connsiteX13" fmla="*/ 281226 w 1364418"/>
              <a:gd name="connsiteY13" fmla="*/ 6272987 h 6858000"/>
              <a:gd name="connsiteX14" fmla="*/ 288000 w 1364418"/>
              <a:gd name="connsiteY14" fmla="*/ 6252834 h 6858000"/>
              <a:gd name="connsiteX15" fmla="*/ 265992 w 1364418"/>
              <a:gd name="connsiteY15" fmla="*/ 6202459 h 6858000"/>
              <a:gd name="connsiteX16" fmla="*/ 264790 w 1364418"/>
              <a:gd name="connsiteY16" fmla="*/ 6153037 h 6858000"/>
              <a:gd name="connsiteX17" fmla="*/ 280205 w 1364418"/>
              <a:gd name="connsiteY17" fmla="*/ 6078132 h 6858000"/>
              <a:gd name="connsiteX18" fmla="*/ 267592 w 1364418"/>
              <a:gd name="connsiteY18" fmla="*/ 6028119 h 6858000"/>
              <a:gd name="connsiteX19" fmla="*/ 252821 w 1364418"/>
              <a:gd name="connsiteY19" fmla="*/ 5926735 h 6858000"/>
              <a:gd name="connsiteX20" fmla="*/ 302333 w 1364418"/>
              <a:gd name="connsiteY20" fmla="*/ 5712857 h 6858000"/>
              <a:gd name="connsiteX21" fmla="*/ 332131 w 1364418"/>
              <a:gd name="connsiteY21" fmla="*/ 5660491 h 6858000"/>
              <a:gd name="connsiteX22" fmla="*/ 341254 w 1364418"/>
              <a:gd name="connsiteY22" fmla="*/ 5563435 h 6858000"/>
              <a:gd name="connsiteX23" fmla="*/ 368130 w 1364418"/>
              <a:gd name="connsiteY23" fmla="*/ 5437125 h 6858000"/>
              <a:gd name="connsiteX24" fmla="*/ 381698 w 1364418"/>
              <a:gd name="connsiteY24" fmla="*/ 5396260 h 6858000"/>
              <a:gd name="connsiteX25" fmla="*/ 397679 w 1364418"/>
              <a:gd name="connsiteY25" fmla="*/ 5330009 h 6858000"/>
              <a:gd name="connsiteX26" fmla="*/ 431172 w 1364418"/>
              <a:gd name="connsiteY26" fmla="*/ 5273739 h 6858000"/>
              <a:gd name="connsiteX27" fmla="*/ 440771 w 1364418"/>
              <a:gd name="connsiteY27" fmla="*/ 5241779 h 6858000"/>
              <a:gd name="connsiteX28" fmla="*/ 451997 w 1364418"/>
              <a:gd name="connsiteY28" fmla="*/ 5225268 h 6858000"/>
              <a:gd name="connsiteX29" fmla="*/ 453017 w 1364418"/>
              <a:gd name="connsiteY29" fmla="*/ 5217684 h 6858000"/>
              <a:gd name="connsiteX30" fmla="*/ 460358 w 1364418"/>
              <a:gd name="connsiteY30" fmla="*/ 5193377 h 6858000"/>
              <a:gd name="connsiteX31" fmla="*/ 463661 w 1364418"/>
              <a:gd name="connsiteY31" fmla="*/ 5179288 h 6858000"/>
              <a:gd name="connsiteX32" fmla="*/ 464645 w 1364418"/>
              <a:gd name="connsiteY32" fmla="*/ 5173621 h 6858000"/>
              <a:gd name="connsiteX33" fmla="*/ 460279 w 1364418"/>
              <a:gd name="connsiteY33" fmla="*/ 5159961 h 6858000"/>
              <a:gd name="connsiteX34" fmla="*/ 466956 w 1364418"/>
              <a:gd name="connsiteY34" fmla="*/ 5144295 h 6858000"/>
              <a:gd name="connsiteX35" fmla="*/ 463889 w 1364418"/>
              <a:gd name="connsiteY35" fmla="*/ 5125185 h 6858000"/>
              <a:gd name="connsiteX36" fmla="*/ 470719 w 1364418"/>
              <a:gd name="connsiteY36" fmla="*/ 5121884 h 6858000"/>
              <a:gd name="connsiteX37" fmla="*/ 477755 w 1364418"/>
              <a:gd name="connsiteY37" fmla="*/ 5067850 h 6858000"/>
              <a:gd name="connsiteX38" fmla="*/ 480486 w 1364418"/>
              <a:gd name="connsiteY38" fmla="*/ 5060861 h 6858000"/>
              <a:gd name="connsiteX39" fmla="*/ 477190 w 1364418"/>
              <a:gd name="connsiteY39" fmla="*/ 5034192 h 6858000"/>
              <a:gd name="connsiteX40" fmla="*/ 478744 w 1364418"/>
              <a:gd name="connsiteY40" fmla="*/ 4993030 h 6858000"/>
              <a:gd name="connsiteX41" fmla="*/ 485653 w 1364418"/>
              <a:gd name="connsiteY41" fmla="*/ 4946844 h 6858000"/>
              <a:gd name="connsiteX42" fmla="*/ 481509 w 1364418"/>
              <a:gd name="connsiteY42" fmla="*/ 4932692 h 6858000"/>
              <a:gd name="connsiteX43" fmla="*/ 496912 w 1364418"/>
              <a:gd name="connsiteY43" fmla="*/ 4858827 h 6858000"/>
              <a:gd name="connsiteX44" fmla="*/ 502815 w 1364418"/>
              <a:gd name="connsiteY44" fmla="*/ 4821170 h 6858000"/>
              <a:gd name="connsiteX45" fmla="*/ 507548 w 1364418"/>
              <a:gd name="connsiteY45" fmla="*/ 4780965 h 6858000"/>
              <a:gd name="connsiteX46" fmla="*/ 508841 w 1364418"/>
              <a:gd name="connsiteY46" fmla="*/ 4750867 h 6858000"/>
              <a:gd name="connsiteX47" fmla="*/ 506648 w 1364418"/>
              <a:gd name="connsiteY47" fmla="*/ 4690749 h 6858000"/>
              <a:gd name="connsiteX48" fmla="*/ 502128 w 1364418"/>
              <a:gd name="connsiteY48" fmla="*/ 4584173 h 6858000"/>
              <a:gd name="connsiteX49" fmla="*/ 497211 w 1364418"/>
              <a:gd name="connsiteY49" fmla="*/ 4444346 h 6858000"/>
              <a:gd name="connsiteX50" fmla="*/ 493776 w 1364418"/>
              <a:gd name="connsiteY50" fmla="*/ 4375228 h 6858000"/>
              <a:gd name="connsiteX51" fmla="*/ 474429 w 1364418"/>
              <a:gd name="connsiteY51" fmla="*/ 4214165 h 6858000"/>
              <a:gd name="connsiteX52" fmla="*/ 478502 w 1364418"/>
              <a:gd name="connsiteY52" fmla="*/ 4090296 h 6858000"/>
              <a:gd name="connsiteX53" fmla="*/ 463758 w 1364418"/>
              <a:gd name="connsiteY53" fmla="*/ 4033999 h 6858000"/>
              <a:gd name="connsiteX54" fmla="*/ 464907 w 1364418"/>
              <a:gd name="connsiteY54" fmla="*/ 4031933 h 6858000"/>
              <a:gd name="connsiteX55" fmla="*/ 463483 w 1364418"/>
              <a:gd name="connsiteY55" fmla="*/ 4013953 h 6858000"/>
              <a:gd name="connsiteX56" fmla="*/ 449778 w 1364418"/>
              <a:gd name="connsiteY56" fmla="*/ 3974753 h 6858000"/>
              <a:gd name="connsiteX57" fmla="*/ 451376 w 1364418"/>
              <a:gd name="connsiteY57" fmla="*/ 3969950 h 6858000"/>
              <a:gd name="connsiteX58" fmla="*/ 444798 w 1364418"/>
              <a:gd name="connsiteY58" fmla="*/ 3933779 h 6858000"/>
              <a:gd name="connsiteX59" fmla="*/ 446129 w 1364418"/>
              <a:gd name="connsiteY59" fmla="*/ 3933093 h 6858000"/>
              <a:gd name="connsiteX60" fmla="*/ 450483 w 1364418"/>
              <a:gd name="connsiteY60" fmla="*/ 3922082 h 6858000"/>
              <a:gd name="connsiteX61" fmla="*/ 455561 w 1364418"/>
              <a:gd name="connsiteY61" fmla="*/ 3901461 h 6858000"/>
              <a:gd name="connsiteX62" fmla="*/ 478155 w 1364418"/>
              <a:gd name="connsiteY62" fmla="*/ 3813873 h 6858000"/>
              <a:gd name="connsiteX63" fmla="*/ 477580 w 1364418"/>
              <a:gd name="connsiteY63" fmla="*/ 3806161 h 6858000"/>
              <a:gd name="connsiteX64" fmla="*/ 477887 w 1364418"/>
              <a:gd name="connsiteY64" fmla="*/ 3805957 h 6858000"/>
              <a:gd name="connsiteX65" fmla="*/ 477914 w 1364418"/>
              <a:gd name="connsiteY65" fmla="*/ 3797724 h 6858000"/>
              <a:gd name="connsiteX66" fmla="*/ 476529 w 1364418"/>
              <a:gd name="connsiteY66" fmla="*/ 3792098 h 6858000"/>
              <a:gd name="connsiteX67" fmla="*/ 475413 w 1364418"/>
              <a:gd name="connsiteY67" fmla="*/ 3777135 h 6858000"/>
              <a:gd name="connsiteX68" fmla="*/ 477146 w 1364418"/>
              <a:gd name="connsiteY68" fmla="*/ 3771656 h 6858000"/>
              <a:gd name="connsiteX69" fmla="*/ 480889 w 1364418"/>
              <a:gd name="connsiteY69" fmla="*/ 3769007 h 6858000"/>
              <a:gd name="connsiteX70" fmla="*/ 480355 w 1364418"/>
              <a:gd name="connsiteY70" fmla="*/ 3767709 h 6858000"/>
              <a:gd name="connsiteX71" fmla="*/ 489051 w 1364418"/>
              <a:gd name="connsiteY71" fmla="*/ 3738082 h 6858000"/>
              <a:gd name="connsiteX72" fmla="*/ 496397 w 1364418"/>
              <a:gd name="connsiteY72" fmla="*/ 3673397 h 6858000"/>
              <a:gd name="connsiteX73" fmla="*/ 495693 w 1364418"/>
              <a:gd name="connsiteY73" fmla="*/ 3637109 h 6858000"/>
              <a:gd name="connsiteX74" fmla="*/ 499136 w 1364418"/>
              <a:gd name="connsiteY74" fmla="*/ 3536883 h 6858000"/>
              <a:gd name="connsiteX75" fmla="*/ 506674 w 1364418"/>
              <a:gd name="connsiteY75" fmla="*/ 3435652 h 6858000"/>
              <a:gd name="connsiteX76" fmla="*/ 508345 w 1364418"/>
              <a:gd name="connsiteY76" fmla="*/ 3307769 h 6858000"/>
              <a:gd name="connsiteX77" fmla="*/ 525908 w 1364418"/>
              <a:gd name="connsiteY77" fmla="*/ 3250522 h 6858000"/>
              <a:gd name="connsiteX78" fmla="*/ 526333 w 1364418"/>
              <a:gd name="connsiteY78" fmla="*/ 3229163 h 6858000"/>
              <a:gd name="connsiteX79" fmla="*/ 528156 w 1364418"/>
              <a:gd name="connsiteY79" fmla="*/ 3217217 h 6858000"/>
              <a:gd name="connsiteX80" fmla="*/ 514991 w 1364418"/>
              <a:gd name="connsiteY80" fmla="*/ 3183755 h 6858000"/>
              <a:gd name="connsiteX81" fmla="*/ 515492 w 1364418"/>
              <a:gd name="connsiteY81" fmla="*/ 3178642 h 6858000"/>
              <a:gd name="connsiteX82" fmla="*/ 503092 w 1364418"/>
              <a:gd name="connsiteY82" fmla="*/ 3158586 h 6858000"/>
              <a:gd name="connsiteX83" fmla="*/ 488277 w 1364418"/>
              <a:gd name="connsiteY83" fmla="*/ 3129034 h 6858000"/>
              <a:gd name="connsiteX84" fmla="*/ 488942 w 1364418"/>
              <a:gd name="connsiteY84" fmla="*/ 3126682 h 6858000"/>
              <a:gd name="connsiteX85" fmla="*/ 479810 w 1364418"/>
              <a:gd name="connsiteY85" fmla="*/ 3114519 h 6858000"/>
              <a:gd name="connsiteX86" fmla="*/ 466419 w 1364418"/>
              <a:gd name="connsiteY86" fmla="*/ 3106272 h 6858000"/>
              <a:gd name="connsiteX87" fmla="*/ 439149 w 1364418"/>
              <a:gd name="connsiteY87" fmla="*/ 2958185 h 6858000"/>
              <a:gd name="connsiteX88" fmla="*/ 381763 w 1364418"/>
              <a:gd name="connsiteY88" fmla="*/ 2762989 h 6858000"/>
              <a:gd name="connsiteX89" fmla="*/ 330681 w 1364418"/>
              <a:gd name="connsiteY89" fmla="*/ 2554718 h 6858000"/>
              <a:gd name="connsiteX90" fmla="*/ 310775 w 1364418"/>
              <a:gd name="connsiteY90" fmla="*/ 2485734 h 6858000"/>
              <a:gd name="connsiteX91" fmla="*/ 301498 w 1364418"/>
              <a:gd name="connsiteY91" fmla="*/ 2447068 h 6858000"/>
              <a:gd name="connsiteX92" fmla="*/ 288459 w 1364418"/>
              <a:gd name="connsiteY92" fmla="*/ 2425819 h 6858000"/>
              <a:gd name="connsiteX93" fmla="*/ 294458 w 1364418"/>
              <a:gd name="connsiteY93" fmla="*/ 2402874 h 6858000"/>
              <a:gd name="connsiteX94" fmla="*/ 297070 w 1364418"/>
              <a:gd name="connsiteY94" fmla="*/ 2381443 h 6858000"/>
              <a:gd name="connsiteX95" fmla="*/ 273399 w 1364418"/>
              <a:gd name="connsiteY95" fmla="*/ 2261920 h 6858000"/>
              <a:gd name="connsiteX96" fmla="*/ 263286 w 1364418"/>
              <a:gd name="connsiteY96" fmla="*/ 2195378 h 6858000"/>
              <a:gd name="connsiteX97" fmla="*/ 247503 w 1364418"/>
              <a:gd name="connsiteY97" fmla="*/ 2155135 h 6858000"/>
              <a:gd name="connsiteX98" fmla="*/ 244961 w 1364418"/>
              <a:gd name="connsiteY98" fmla="*/ 2118008 h 6858000"/>
              <a:gd name="connsiteX99" fmla="*/ 245954 w 1364418"/>
              <a:gd name="connsiteY99" fmla="*/ 2050531 h 6858000"/>
              <a:gd name="connsiteX100" fmla="*/ 237760 w 1364418"/>
              <a:gd name="connsiteY100" fmla="*/ 1963269 h 6858000"/>
              <a:gd name="connsiteX101" fmla="*/ 218938 w 1364418"/>
              <a:gd name="connsiteY101" fmla="*/ 1906352 h 6858000"/>
              <a:gd name="connsiteX102" fmla="*/ 195495 w 1364418"/>
              <a:gd name="connsiteY102" fmla="*/ 1861531 h 6858000"/>
              <a:gd name="connsiteX103" fmla="*/ 149294 w 1364418"/>
              <a:gd name="connsiteY103" fmla="*/ 1732919 h 6858000"/>
              <a:gd name="connsiteX104" fmla="*/ 121605 w 1364418"/>
              <a:gd name="connsiteY104" fmla="*/ 1663540 h 6858000"/>
              <a:gd name="connsiteX105" fmla="*/ 120731 w 1364418"/>
              <a:gd name="connsiteY105" fmla="*/ 1615777 h 6858000"/>
              <a:gd name="connsiteX106" fmla="*/ 101526 w 1364418"/>
              <a:gd name="connsiteY106" fmla="*/ 1563678 h 6858000"/>
              <a:gd name="connsiteX107" fmla="*/ 114606 w 1364418"/>
              <a:gd name="connsiteY107" fmla="*/ 1519474 h 6858000"/>
              <a:gd name="connsiteX108" fmla="*/ 107348 w 1364418"/>
              <a:gd name="connsiteY108" fmla="*/ 1477995 h 6858000"/>
              <a:gd name="connsiteX109" fmla="*/ 93433 w 1364418"/>
              <a:gd name="connsiteY109" fmla="*/ 1373769 h 6858000"/>
              <a:gd name="connsiteX110" fmla="*/ 101740 w 1364418"/>
              <a:gd name="connsiteY110" fmla="*/ 1307086 h 6858000"/>
              <a:gd name="connsiteX111" fmla="*/ 102928 w 1364418"/>
              <a:gd name="connsiteY111" fmla="*/ 1189033 h 6858000"/>
              <a:gd name="connsiteX112" fmla="*/ 107613 w 1364418"/>
              <a:gd name="connsiteY112" fmla="*/ 1168288 h 6858000"/>
              <a:gd name="connsiteX113" fmla="*/ 99895 w 1364418"/>
              <a:gd name="connsiteY113" fmla="*/ 1142577 h 6858000"/>
              <a:gd name="connsiteX114" fmla="*/ 89201 w 1364418"/>
              <a:gd name="connsiteY114" fmla="*/ 1088484 h 6858000"/>
              <a:gd name="connsiteX115" fmla="*/ 77937 w 1364418"/>
              <a:gd name="connsiteY115" fmla="*/ 1016103 h 6858000"/>
              <a:gd name="connsiteX116" fmla="*/ 79393 w 1364418"/>
              <a:gd name="connsiteY116" fmla="*/ 954054 h 6858000"/>
              <a:gd name="connsiteX117" fmla="*/ 90309 w 1364418"/>
              <a:gd name="connsiteY117" fmla="*/ 921368 h 6858000"/>
              <a:gd name="connsiteX118" fmla="*/ 74258 w 1364418"/>
              <a:gd name="connsiteY118" fmla="*/ 896999 h 6858000"/>
              <a:gd name="connsiteX119" fmla="*/ 43666 w 1364418"/>
              <a:gd name="connsiteY119" fmla="*/ 821517 h 6858000"/>
              <a:gd name="connsiteX120" fmla="*/ 22616 w 1364418"/>
              <a:gd name="connsiteY120" fmla="*/ 751353 h 6858000"/>
              <a:gd name="connsiteX121" fmla="*/ 22174 w 1364418"/>
              <a:gd name="connsiteY121" fmla="*/ 721230 h 6858000"/>
              <a:gd name="connsiteX122" fmla="*/ 7845 w 1364418"/>
              <a:gd name="connsiteY122" fmla="*/ 681659 h 6858000"/>
              <a:gd name="connsiteX123" fmla="*/ 31306 w 1364418"/>
              <a:gd name="connsiteY123" fmla="*/ 619315 h 6858000"/>
              <a:gd name="connsiteX124" fmla="*/ 15184 w 1364418"/>
              <a:gd name="connsiteY124" fmla="*/ 585934 h 6858000"/>
              <a:gd name="connsiteX125" fmla="*/ 22258 w 1364418"/>
              <a:gd name="connsiteY125" fmla="*/ 538948 h 6858000"/>
              <a:gd name="connsiteX126" fmla="*/ 26166 w 1364418"/>
              <a:gd name="connsiteY126" fmla="*/ 525163 h 6858000"/>
              <a:gd name="connsiteX127" fmla="*/ 52290 w 1364418"/>
              <a:gd name="connsiteY127" fmla="*/ 446567 h 6858000"/>
              <a:gd name="connsiteX128" fmla="*/ 51538 w 1364418"/>
              <a:gd name="connsiteY128" fmla="*/ 393828 h 6858000"/>
              <a:gd name="connsiteX129" fmla="*/ 51368 w 1364418"/>
              <a:gd name="connsiteY129" fmla="*/ 353137 h 6858000"/>
              <a:gd name="connsiteX130" fmla="*/ 55970 w 1364418"/>
              <a:gd name="connsiteY130" fmla="*/ 321428 h 6858000"/>
              <a:gd name="connsiteX131" fmla="*/ 57061 w 1364418"/>
              <a:gd name="connsiteY131" fmla="*/ 275771 h 6858000"/>
              <a:gd name="connsiteX132" fmla="*/ 74088 w 1364418"/>
              <a:gd name="connsiteY132" fmla="*/ 212860 h 6858000"/>
              <a:gd name="connsiteX133" fmla="*/ 65798 w 1364418"/>
              <a:gd name="connsiteY133" fmla="*/ 144983 h 6858000"/>
              <a:gd name="connsiteX134" fmla="*/ 78082 w 1364418"/>
              <a:gd name="connsiteY134" fmla="*/ 55288 h 6858000"/>
              <a:gd name="connsiteX135" fmla="*/ 37636 w 1364418"/>
              <a:gd name="connsiteY135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4 w 1364418"/>
              <a:gd name="connsiteY4" fmla="*/ 6832113 h 6858000"/>
              <a:gd name="connsiteX5" fmla="*/ 209564 w 1364418"/>
              <a:gd name="connsiteY5" fmla="*/ 6777899 h 6858000"/>
              <a:gd name="connsiteX6" fmla="*/ 240339 w 1364418"/>
              <a:gd name="connsiteY6" fmla="*/ 6711686 h 6858000"/>
              <a:gd name="connsiteX7" fmla="*/ 286686 w 1364418"/>
              <a:gd name="connsiteY7" fmla="*/ 6664994 h 6858000"/>
              <a:gd name="connsiteX8" fmla="*/ 339152 w 1364418"/>
              <a:gd name="connsiteY8" fmla="*/ 6471804 h 6858000"/>
              <a:gd name="connsiteX9" fmla="*/ 334570 w 1364418"/>
              <a:gd name="connsiteY9" fmla="*/ 6389835 h 6858000"/>
              <a:gd name="connsiteX10" fmla="*/ 293648 w 1364418"/>
              <a:gd name="connsiteY10" fmla="*/ 6334727 h 6858000"/>
              <a:gd name="connsiteX11" fmla="*/ 271063 w 1364418"/>
              <a:gd name="connsiteY11" fmla="*/ 6313295 h 6858000"/>
              <a:gd name="connsiteX12" fmla="*/ 278227 w 1364418"/>
              <a:gd name="connsiteY12" fmla="*/ 6280046 h 6858000"/>
              <a:gd name="connsiteX13" fmla="*/ 288000 w 1364418"/>
              <a:gd name="connsiteY13" fmla="*/ 6252834 h 6858000"/>
              <a:gd name="connsiteX14" fmla="*/ 265992 w 1364418"/>
              <a:gd name="connsiteY14" fmla="*/ 6202459 h 6858000"/>
              <a:gd name="connsiteX15" fmla="*/ 264790 w 1364418"/>
              <a:gd name="connsiteY15" fmla="*/ 6153037 h 6858000"/>
              <a:gd name="connsiteX16" fmla="*/ 280205 w 1364418"/>
              <a:gd name="connsiteY16" fmla="*/ 6078132 h 6858000"/>
              <a:gd name="connsiteX17" fmla="*/ 267592 w 1364418"/>
              <a:gd name="connsiteY17" fmla="*/ 6028119 h 6858000"/>
              <a:gd name="connsiteX18" fmla="*/ 252821 w 1364418"/>
              <a:gd name="connsiteY18" fmla="*/ 5926735 h 6858000"/>
              <a:gd name="connsiteX19" fmla="*/ 302333 w 1364418"/>
              <a:gd name="connsiteY19" fmla="*/ 5712857 h 6858000"/>
              <a:gd name="connsiteX20" fmla="*/ 332131 w 1364418"/>
              <a:gd name="connsiteY20" fmla="*/ 5660491 h 6858000"/>
              <a:gd name="connsiteX21" fmla="*/ 341254 w 1364418"/>
              <a:gd name="connsiteY21" fmla="*/ 5563435 h 6858000"/>
              <a:gd name="connsiteX22" fmla="*/ 368130 w 1364418"/>
              <a:gd name="connsiteY22" fmla="*/ 5437125 h 6858000"/>
              <a:gd name="connsiteX23" fmla="*/ 381698 w 1364418"/>
              <a:gd name="connsiteY23" fmla="*/ 5396260 h 6858000"/>
              <a:gd name="connsiteX24" fmla="*/ 397679 w 1364418"/>
              <a:gd name="connsiteY24" fmla="*/ 5330009 h 6858000"/>
              <a:gd name="connsiteX25" fmla="*/ 431172 w 1364418"/>
              <a:gd name="connsiteY25" fmla="*/ 5273739 h 6858000"/>
              <a:gd name="connsiteX26" fmla="*/ 440771 w 1364418"/>
              <a:gd name="connsiteY26" fmla="*/ 5241779 h 6858000"/>
              <a:gd name="connsiteX27" fmla="*/ 451997 w 1364418"/>
              <a:gd name="connsiteY27" fmla="*/ 5225268 h 6858000"/>
              <a:gd name="connsiteX28" fmla="*/ 453017 w 1364418"/>
              <a:gd name="connsiteY28" fmla="*/ 5217684 h 6858000"/>
              <a:gd name="connsiteX29" fmla="*/ 460358 w 1364418"/>
              <a:gd name="connsiteY29" fmla="*/ 5193377 h 6858000"/>
              <a:gd name="connsiteX30" fmla="*/ 463661 w 1364418"/>
              <a:gd name="connsiteY30" fmla="*/ 5179288 h 6858000"/>
              <a:gd name="connsiteX31" fmla="*/ 464645 w 1364418"/>
              <a:gd name="connsiteY31" fmla="*/ 5173621 h 6858000"/>
              <a:gd name="connsiteX32" fmla="*/ 460279 w 1364418"/>
              <a:gd name="connsiteY32" fmla="*/ 5159961 h 6858000"/>
              <a:gd name="connsiteX33" fmla="*/ 466956 w 1364418"/>
              <a:gd name="connsiteY33" fmla="*/ 5144295 h 6858000"/>
              <a:gd name="connsiteX34" fmla="*/ 463889 w 1364418"/>
              <a:gd name="connsiteY34" fmla="*/ 5125185 h 6858000"/>
              <a:gd name="connsiteX35" fmla="*/ 470719 w 1364418"/>
              <a:gd name="connsiteY35" fmla="*/ 5121884 h 6858000"/>
              <a:gd name="connsiteX36" fmla="*/ 477755 w 1364418"/>
              <a:gd name="connsiteY36" fmla="*/ 5067850 h 6858000"/>
              <a:gd name="connsiteX37" fmla="*/ 480486 w 1364418"/>
              <a:gd name="connsiteY37" fmla="*/ 5060861 h 6858000"/>
              <a:gd name="connsiteX38" fmla="*/ 477190 w 1364418"/>
              <a:gd name="connsiteY38" fmla="*/ 5034192 h 6858000"/>
              <a:gd name="connsiteX39" fmla="*/ 478744 w 1364418"/>
              <a:gd name="connsiteY39" fmla="*/ 4993030 h 6858000"/>
              <a:gd name="connsiteX40" fmla="*/ 485653 w 1364418"/>
              <a:gd name="connsiteY40" fmla="*/ 4946844 h 6858000"/>
              <a:gd name="connsiteX41" fmla="*/ 481509 w 1364418"/>
              <a:gd name="connsiteY41" fmla="*/ 4932692 h 6858000"/>
              <a:gd name="connsiteX42" fmla="*/ 496912 w 1364418"/>
              <a:gd name="connsiteY42" fmla="*/ 4858827 h 6858000"/>
              <a:gd name="connsiteX43" fmla="*/ 502815 w 1364418"/>
              <a:gd name="connsiteY43" fmla="*/ 4821170 h 6858000"/>
              <a:gd name="connsiteX44" fmla="*/ 507548 w 1364418"/>
              <a:gd name="connsiteY44" fmla="*/ 4780965 h 6858000"/>
              <a:gd name="connsiteX45" fmla="*/ 508841 w 1364418"/>
              <a:gd name="connsiteY45" fmla="*/ 4750867 h 6858000"/>
              <a:gd name="connsiteX46" fmla="*/ 506648 w 1364418"/>
              <a:gd name="connsiteY46" fmla="*/ 4690749 h 6858000"/>
              <a:gd name="connsiteX47" fmla="*/ 502128 w 1364418"/>
              <a:gd name="connsiteY47" fmla="*/ 4584173 h 6858000"/>
              <a:gd name="connsiteX48" fmla="*/ 497211 w 1364418"/>
              <a:gd name="connsiteY48" fmla="*/ 4444346 h 6858000"/>
              <a:gd name="connsiteX49" fmla="*/ 493776 w 1364418"/>
              <a:gd name="connsiteY49" fmla="*/ 4375228 h 6858000"/>
              <a:gd name="connsiteX50" fmla="*/ 474429 w 1364418"/>
              <a:gd name="connsiteY50" fmla="*/ 4214165 h 6858000"/>
              <a:gd name="connsiteX51" fmla="*/ 478502 w 1364418"/>
              <a:gd name="connsiteY51" fmla="*/ 4090296 h 6858000"/>
              <a:gd name="connsiteX52" fmla="*/ 463758 w 1364418"/>
              <a:gd name="connsiteY52" fmla="*/ 4033999 h 6858000"/>
              <a:gd name="connsiteX53" fmla="*/ 464907 w 1364418"/>
              <a:gd name="connsiteY53" fmla="*/ 4031933 h 6858000"/>
              <a:gd name="connsiteX54" fmla="*/ 463483 w 1364418"/>
              <a:gd name="connsiteY54" fmla="*/ 4013953 h 6858000"/>
              <a:gd name="connsiteX55" fmla="*/ 449778 w 1364418"/>
              <a:gd name="connsiteY55" fmla="*/ 3974753 h 6858000"/>
              <a:gd name="connsiteX56" fmla="*/ 451376 w 1364418"/>
              <a:gd name="connsiteY56" fmla="*/ 3969950 h 6858000"/>
              <a:gd name="connsiteX57" fmla="*/ 444798 w 1364418"/>
              <a:gd name="connsiteY57" fmla="*/ 3933779 h 6858000"/>
              <a:gd name="connsiteX58" fmla="*/ 446129 w 1364418"/>
              <a:gd name="connsiteY58" fmla="*/ 3933093 h 6858000"/>
              <a:gd name="connsiteX59" fmla="*/ 450483 w 1364418"/>
              <a:gd name="connsiteY59" fmla="*/ 3922082 h 6858000"/>
              <a:gd name="connsiteX60" fmla="*/ 455561 w 1364418"/>
              <a:gd name="connsiteY60" fmla="*/ 3901461 h 6858000"/>
              <a:gd name="connsiteX61" fmla="*/ 478155 w 1364418"/>
              <a:gd name="connsiteY61" fmla="*/ 3813873 h 6858000"/>
              <a:gd name="connsiteX62" fmla="*/ 477580 w 1364418"/>
              <a:gd name="connsiteY62" fmla="*/ 3806161 h 6858000"/>
              <a:gd name="connsiteX63" fmla="*/ 477887 w 1364418"/>
              <a:gd name="connsiteY63" fmla="*/ 3805957 h 6858000"/>
              <a:gd name="connsiteX64" fmla="*/ 477914 w 1364418"/>
              <a:gd name="connsiteY64" fmla="*/ 3797724 h 6858000"/>
              <a:gd name="connsiteX65" fmla="*/ 476529 w 1364418"/>
              <a:gd name="connsiteY65" fmla="*/ 3792098 h 6858000"/>
              <a:gd name="connsiteX66" fmla="*/ 475413 w 1364418"/>
              <a:gd name="connsiteY66" fmla="*/ 3777135 h 6858000"/>
              <a:gd name="connsiteX67" fmla="*/ 477146 w 1364418"/>
              <a:gd name="connsiteY67" fmla="*/ 3771656 h 6858000"/>
              <a:gd name="connsiteX68" fmla="*/ 480889 w 1364418"/>
              <a:gd name="connsiteY68" fmla="*/ 3769007 h 6858000"/>
              <a:gd name="connsiteX69" fmla="*/ 480355 w 1364418"/>
              <a:gd name="connsiteY69" fmla="*/ 3767709 h 6858000"/>
              <a:gd name="connsiteX70" fmla="*/ 489051 w 1364418"/>
              <a:gd name="connsiteY70" fmla="*/ 3738082 h 6858000"/>
              <a:gd name="connsiteX71" fmla="*/ 496397 w 1364418"/>
              <a:gd name="connsiteY71" fmla="*/ 3673397 h 6858000"/>
              <a:gd name="connsiteX72" fmla="*/ 495693 w 1364418"/>
              <a:gd name="connsiteY72" fmla="*/ 3637109 h 6858000"/>
              <a:gd name="connsiteX73" fmla="*/ 499136 w 1364418"/>
              <a:gd name="connsiteY73" fmla="*/ 3536883 h 6858000"/>
              <a:gd name="connsiteX74" fmla="*/ 506674 w 1364418"/>
              <a:gd name="connsiteY74" fmla="*/ 3435652 h 6858000"/>
              <a:gd name="connsiteX75" fmla="*/ 508345 w 1364418"/>
              <a:gd name="connsiteY75" fmla="*/ 3307769 h 6858000"/>
              <a:gd name="connsiteX76" fmla="*/ 525908 w 1364418"/>
              <a:gd name="connsiteY76" fmla="*/ 3250522 h 6858000"/>
              <a:gd name="connsiteX77" fmla="*/ 526333 w 1364418"/>
              <a:gd name="connsiteY77" fmla="*/ 3229163 h 6858000"/>
              <a:gd name="connsiteX78" fmla="*/ 528156 w 1364418"/>
              <a:gd name="connsiteY78" fmla="*/ 3217217 h 6858000"/>
              <a:gd name="connsiteX79" fmla="*/ 514991 w 1364418"/>
              <a:gd name="connsiteY79" fmla="*/ 3183755 h 6858000"/>
              <a:gd name="connsiteX80" fmla="*/ 515492 w 1364418"/>
              <a:gd name="connsiteY80" fmla="*/ 3178642 h 6858000"/>
              <a:gd name="connsiteX81" fmla="*/ 503092 w 1364418"/>
              <a:gd name="connsiteY81" fmla="*/ 3158586 h 6858000"/>
              <a:gd name="connsiteX82" fmla="*/ 488277 w 1364418"/>
              <a:gd name="connsiteY82" fmla="*/ 3129034 h 6858000"/>
              <a:gd name="connsiteX83" fmla="*/ 488942 w 1364418"/>
              <a:gd name="connsiteY83" fmla="*/ 3126682 h 6858000"/>
              <a:gd name="connsiteX84" fmla="*/ 479810 w 1364418"/>
              <a:gd name="connsiteY84" fmla="*/ 3114519 h 6858000"/>
              <a:gd name="connsiteX85" fmla="*/ 466419 w 1364418"/>
              <a:gd name="connsiteY85" fmla="*/ 3106272 h 6858000"/>
              <a:gd name="connsiteX86" fmla="*/ 439149 w 1364418"/>
              <a:gd name="connsiteY86" fmla="*/ 2958185 h 6858000"/>
              <a:gd name="connsiteX87" fmla="*/ 381763 w 1364418"/>
              <a:gd name="connsiteY87" fmla="*/ 2762989 h 6858000"/>
              <a:gd name="connsiteX88" fmla="*/ 330681 w 1364418"/>
              <a:gd name="connsiteY88" fmla="*/ 2554718 h 6858000"/>
              <a:gd name="connsiteX89" fmla="*/ 310775 w 1364418"/>
              <a:gd name="connsiteY89" fmla="*/ 2485734 h 6858000"/>
              <a:gd name="connsiteX90" fmla="*/ 301498 w 1364418"/>
              <a:gd name="connsiteY90" fmla="*/ 2447068 h 6858000"/>
              <a:gd name="connsiteX91" fmla="*/ 288459 w 1364418"/>
              <a:gd name="connsiteY91" fmla="*/ 2425819 h 6858000"/>
              <a:gd name="connsiteX92" fmla="*/ 294458 w 1364418"/>
              <a:gd name="connsiteY92" fmla="*/ 2402874 h 6858000"/>
              <a:gd name="connsiteX93" fmla="*/ 297070 w 1364418"/>
              <a:gd name="connsiteY93" fmla="*/ 2381443 h 6858000"/>
              <a:gd name="connsiteX94" fmla="*/ 273399 w 1364418"/>
              <a:gd name="connsiteY94" fmla="*/ 2261920 h 6858000"/>
              <a:gd name="connsiteX95" fmla="*/ 263286 w 1364418"/>
              <a:gd name="connsiteY95" fmla="*/ 2195378 h 6858000"/>
              <a:gd name="connsiteX96" fmla="*/ 247503 w 1364418"/>
              <a:gd name="connsiteY96" fmla="*/ 2155135 h 6858000"/>
              <a:gd name="connsiteX97" fmla="*/ 244961 w 1364418"/>
              <a:gd name="connsiteY97" fmla="*/ 2118008 h 6858000"/>
              <a:gd name="connsiteX98" fmla="*/ 245954 w 1364418"/>
              <a:gd name="connsiteY98" fmla="*/ 2050531 h 6858000"/>
              <a:gd name="connsiteX99" fmla="*/ 237760 w 1364418"/>
              <a:gd name="connsiteY99" fmla="*/ 1963269 h 6858000"/>
              <a:gd name="connsiteX100" fmla="*/ 218938 w 1364418"/>
              <a:gd name="connsiteY100" fmla="*/ 1906352 h 6858000"/>
              <a:gd name="connsiteX101" fmla="*/ 195495 w 1364418"/>
              <a:gd name="connsiteY101" fmla="*/ 1861531 h 6858000"/>
              <a:gd name="connsiteX102" fmla="*/ 149294 w 1364418"/>
              <a:gd name="connsiteY102" fmla="*/ 1732919 h 6858000"/>
              <a:gd name="connsiteX103" fmla="*/ 121605 w 1364418"/>
              <a:gd name="connsiteY103" fmla="*/ 1663540 h 6858000"/>
              <a:gd name="connsiteX104" fmla="*/ 120731 w 1364418"/>
              <a:gd name="connsiteY104" fmla="*/ 1615777 h 6858000"/>
              <a:gd name="connsiteX105" fmla="*/ 101526 w 1364418"/>
              <a:gd name="connsiteY105" fmla="*/ 1563678 h 6858000"/>
              <a:gd name="connsiteX106" fmla="*/ 114606 w 1364418"/>
              <a:gd name="connsiteY106" fmla="*/ 1519474 h 6858000"/>
              <a:gd name="connsiteX107" fmla="*/ 107348 w 1364418"/>
              <a:gd name="connsiteY107" fmla="*/ 1477995 h 6858000"/>
              <a:gd name="connsiteX108" fmla="*/ 93433 w 1364418"/>
              <a:gd name="connsiteY108" fmla="*/ 1373769 h 6858000"/>
              <a:gd name="connsiteX109" fmla="*/ 101740 w 1364418"/>
              <a:gd name="connsiteY109" fmla="*/ 1307086 h 6858000"/>
              <a:gd name="connsiteX110" fmla="*/ 102928 w 1364418"/>
              <a:gd name="connsiteY110" fmla="*/ 1189033 h 6858000"/>
              <a:gd name="connsiteX111" fmla="*/ 107613 w 1364418"/>
              <a:gd name="connsiteY111" fmla="*/ 1168288 h 6858000"/>
              <a:gd name="connsiteX112" fmla="*/ 99895 w 1364418"/>
              <a:gd name="connsiteY112" fmla="*/ 1142577 h 6858000"/>
              <a:gd name="connsiteX113" fmla="*/ 89201 w 1364418"/>
              <a:gd name="connsiteY113" fmla="*/ 1088484 h 6858000"/>
              <a:gd name="connsiteX114" fmla="*/ 77937 w 1364418"/>
              <a:gd name="connsiteY114" fmla="*/ 1016103 h 6858000"/>
              <a:gd name="connsiteX115" fmla="*/ 79393 w 1364418"/>
              <a:gd name="connsiteY115" fmla="*/ 954054 h 6858000"/>
              <a:gd name="connsiteX116" fmla="*/ 90309 w 1364418"/>
              <a:gd name="connsiteY116" fmla="*/ 921368 h 6858000"/>
              <a:gd name="connsiteX117" fmla="*/ 74258 w 1364418"/>
              <a:gd name="connsiteY117" fmla="*/ 896999 h 6858000"/>
              <a:gd name="connsiteX118" fmla="*/ 43666 w 1364418"/>
              <a:gd name="connsiteY118" fmla="*/ 821517 h 6858000"/>
              <a:gd name="connsiteX119" fmla="*/ 22616 w 1364418"/>
              <a:gd name="connsiteY119" fmla="*/ 751353 h 6858000"/>
              <a:gd name="connsiteX120" fmla="*/ 22174 w 1364418"/>
              <a:gd name="connsiteY120" fmla="*/ 721230 h 6858000"/>
              <a:gd name="connsiteX121" fmla="*/ 7845 w 1364418"/>
              <a:gd name="connsiteY121" fmla="*/ 681659 h 6858000"/>
              <a:gd name="connsiteX122" fmla="*/ 31306 w 1364418"/>
              <a:gd name="connsiteY122" fmla="*/ 619315 h 6858000"/>
              <a:gd name="connsiteX123" fmla="*/ 15184 w 1364418"/>
              <a:gd name="connsiteY123" fmla="*/ 585934 h 6858000"/>
              <a:gd name="connsiteX124" fmla="*/ 22258 w 1364418"/>
              <a:gd name="connsiteY124" fmla="*/ 538948 h 6858000"/>
              <a:gd name="connsiteX125" fmla="*/ 26166 w 1364418"/>
              <a:gd name="connsiteY125" fmla="*/ 525163 h 6858000"/>
              <a:gd name="connsiteX126" fmla="*/ 52290 w 1364418"/>
              <a:gd name="connsiteY126" fmla="*/ 446567 h 6858000"/>
              <a:gd name="connsiteX127" fmla="*/ 51538 w 1364418"/>
              <a:gd name="connsiteY127" fmla="*/ 393828 h 6858000"/>
              <a:gd name="connsiteX128" fmla="*/ 51368 w 1364418"/>
              <a:gd name="connsiteY128" fmla="*/ 353137 h 6858000"/>
              <a:gd name="connsiteX129" fmla="*/ 55970 w 1364418"/>
              <a:gd name="connsiteY129" fmla="*/ 321428 h 6858000"/>
              <a:gd name="connsiteX130" fmla="*/ 57061 w 1364418"/>
              <a:gd name="connsiteY130" fmla="*/ 275771 h 6858000"/>
              <a:gd name="connsiteX131" fmla="*/ 74088 w 1364418"/>
              <a:gd name="connsiteY131" fmla="*/ 212860 h 6858000"/>
              <a:gd name="connsiteX132" fmla="*/ 65798 w 1364418"/>
              <a:gd name="connsiteY132" fmla="*/ 144983 h 6858000"/>
              <a:gd name="connsiteX133" fmla="*/ 78082 w 1364418"/>
              <a:gd name="connsiteY133" fmla="*/ 55288 h 6858000"/>
              <a:gd name="connsiteX134" fmla="*/ 37636 w 1364418"/>
              <a:gd name="connsiteY134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4 w 1364418"/>
              <a:gd name="connsiteY4" fmla="*/ 6832113 h 6858000"/>
              <a:gd name="connsiteX5" fmla="*/ 209564 w 1364418"/>
              <a:gd name="connsiteY5" fmla="*/ 6777899 h 6858000"/>
              <a:gd name="connsiteX6" fmla="*/ 240339 w 1364418"/>
              <a:gd name="connsiteY6" fmla="*/ 6711686 h 6858000"/>
              <a:gd name="connsiteX7" fmla="*/ 286686 w 1364418"/>
              <a:gd name="connsiteY7" fmla="*/ 6664994 h 6858000"/>
              <a:gd name="connsiteX8" fmla="*/ 339152 w 1364418"/>
              <a:gd name="connsiteY8" fmla="*/ 6471804 h 6858000"/>
              <a:gd name="connsiteX9" fmla="*/ 334570 w 1364418"/>
              <a:gd name="connsiteY9" fmla="*/ 6389835 h 6858000"/>
              <a:gd name="connsiteX10" fmla="*/ 293648 w 1364418"/>
              <a:gd name="connsiteY10" fmla="*/ 6334727 h 6858000"/>
              <a:gd name="connsiteX11" fmla="*/ 278227 w 1364418"/>
              <a:gd name="connsiteY11" fmla="*/ 6280046 h 6858000"/>
              <a:gd name="connsiteX12" fmla="*/ 288000 w 1364418"/>
              <a:gd name="connsiteY12" fmla="*/ 6252834 h 6858000"/>
              <a:gd name="connsiteX13" fmla="*/ 265992 w 1364418"/>
              <a:gd name="connsiteY13" fmla="*/ 6202459 h 6858000"/>
              <a:gd name="connsiteX14" fmla="*/ 264790 w 1364418"/>
              <a:gd name="connsiteY14" fmla="*/ 6153037 h 6858000"/>
              <a:gd name="connsiteX15" fmla="*/ 280205 w 1364418"/>
              <a:gd name="connsiteY15" fmla="*/ 6078132 h 6858000"/>
              <a:gd name="connsiteX16" fmla="*/ 267592 w 1364418"/>
              <a:gd name="connsiteY16" fmla="*/ 6028119 h 6858000"/>
              <a:gd name="connsiteX17" fmla="*/ 252821 w 1364418"/>
              <a:gd name="connsiteY17" fmla="*/ 5926735 h 6858000"/>
              <a:gd name="connsiteX18" fmla="*/ 302333 w 1364418"/>
              <a:gd name="connsiteY18" fmla="*/ 5712857 h 6858000"/>
              <a:gd name="connsiteX19" fmla="*/ 332131 w 1364418"/>
              <a:gd name="connsiteY19" fmla="*/ 5660491 h 6858000"/>
              <a:gd name="connsiteX20" fmla="*/ 341254 w 1364418"/>
              <a:gd name="connsiteY20" fmla="*/ 5563435 h 6858000"/>
              <a:gd name="connsiteX21" fmla="*/ 368130 w 1364418"/>
              <a:gd name="connsiteY21" fmla="*/ 5437125 h 6858000"/>
              <a:gd name="connsiteX22" fmla="*/ 381698 w 1364418"/>
              <a:gd name="connsiteY22" fmla="*/ 5396260 h 6858000"/>
              <a:gd name="connsiteX23" fmla="*/ 397679 w 1364418"/>
              <a:gd name="connsiteY23" fmla="*/ 5330009 h 6858000"/>
              <a:gd name="connsiteX24" fmla="*/ 431172 w 1364418"/>
              <a:gd name="connsiteY24" fmla="*/ 5273739 h 6858000"/>
              <a:gd name="connsiteX25" fmla="*/ 440771 w 1364418"/>
              <a:gd name="connsiteY25" fmla="*/ 5241779 h 6858000"/>
              <a:gd name="connsiteX26" fmla="*/ 451997 w 1364418"/>
              <a:gd name="connsiteY26" fmla="*/ 5225268 h 6858000"/>
              <a:gd name="connsiteX27" fmla="*/ 453017 w 1364418"/>
              <a:gd name="connsiteY27" fmla="*/ 5217684 h 6858000"/>
              <a:gd name="connsiteX28" fmla="*/ 460358 w 1364418"/>
              <a:gd name="connsiteY28" fmla="*/ 5193377 h 6858000"/>
              <a:gd name="connsiteX29" fmla="*/ 463661 w 1364418"/>
              <a:gd name="connsiteY29" fmla="*/ 5179288 h 6858000"/>
              <a:gd name="connsiteX30" fmla="*/ 464645 w 1364418"/>
              <a:gd name="connsiteY30" fmla="*/ 5173621 h 6858000"/>
              <a:gd name="connsiteX31" fmla="*/ 460279 w 1364418"/>
              <a:gd name="connsiteY31" fmla="*/ 5159961 h 6858000"/>
              <a:gd name="connsiteX32" fmla="*/ 466956 w 1364418"/>
              <a:gd name="connsiteY32" fmla="*/ 5144295 h 6858000"/>
              <a:gd name="connsiteX33" fmla="*/ 463889 w 1364418"/>
              <a:gd name="connsiteY33" fmla="*/ 5125185 h 6858000"/>
              <a:gd name="connsiteX34" fmla="*/ 470719 w 1364418"/>
              <a:gd name="connsiteY34" fmla="*/ 5121884 h 6858000"/>
              <a:gd name="connsiteX35" fmla="*/ 477755 w 1364418"/>
              <a:gd name="connsiteY35" fmla="*/ 5067850 h 6858000"/>
              <a:gd name="connsiteX36" fmla="*/ 480486 w 1364418"/>
              <a:gd name="connsiteY36" fmla="*/ 5060861 h 6858000"/>
              <a:gd name="connsiteX37" fmla="*/ 477190 w 1364418"/>
              <a:gd name="connsiteY37" fmla="*/ 5034192 h 6858000"/>
              <a:gd name="connsiteX38" fmla="*/ 478744 w 1364418"/>
              <a:gd name="connsiteY38" fmla="*/ 4993030 h 6858000"/>
              <a:gd name="connsiteX39" fmla="*/ 485653 w 1364418"/>
              <a:gd name="connsiteY39" fmla="*/ 4946844 h 6858000"/>
              <a:gd name="connsiteX40" fmla="*/ 481509 w 1364418"/>
              <a:gd name="connsiteY40" fmla="*/ 4932692 h 6858000"/>
              <a:gd name="connsiteX41" fmla="*/ 496912 w 1364418"/>
              <a:gd name="connsiteY41" fmla="*/ 4858827 h 6858000"/>
              <a:gd name="connsiteX42" fmla="*/ 502815 w 1364418"/>
              <a:gd name="connsiteY42" fmla="*/ 4821170 h 6858000"/>
              <a:gd name="connsiteX43" fmla="*/ 507548 w 1364418"/>
              <a:gd name="connsiteY43" fmla="*/ 4780965 h 6858000"/>
              <a:gd name="connsiteX44" fmla="*/ 508841 w 1364418"/>
              <a:gd name="connsiteY44" fmla="*/ 4750867 h 6858000"/>
              <a:gd name="connsiteX45" fmla="*/ 506648 w 1364418"/>
              <a:gd name="connsiteY45" fmla="*/ 4690749 h 6858000"/>
              <a:gd name="connsiteX46" fmla="*/ 502128 w 1364418"/>
              <a:gd name="connsiteY46" fmla="*/ 4584173 h 6858000"/>
              <a:gd name="connsiteX47" fmla="*/ 497211 w 1364418"/>
              <a:gd name="connsiteY47" fmla="*/ 4444346 h 6858000"/>
              <a:gd name="connsiteX48" fmla="*/ 493776 w 1364418"/>
              <a:gd name="connsiteY48" fmla="*/ 4375228 h 6858000"/>
              <a:gd name="connsiteX49" fmla="*/ 474429 w 1364418"/>
              <a:gd name="connsiteY49" fmla="*/ 4214165 h 6858000"/>
              <a:gd name="connsiteX50" fmla="*/ 478502 w 1364418"/>
              <a:gd name="connsiteY50" fmla="*/ 4090296 h 6858000"/>
              <a:gd name="connsiteX51" fmla="*/ 463758 w 1364418"/>
              <a:gd name="connsiteY51" fmla="*/ 4033999 h 6858000"/>
              <a:gd name="connsiteX52" fmla="*/ 464907 w 1364418"/>
              <a:gd name="connsiteY52" fmla="*/ 4031933 h 6858000"/>
              <a:gd name="connsiteX53" fmla="*/ 463483 w 1364418"/>
              <a:gd name="connsiteY53" fmla="*/ 4013953 h 6858000"/>
              <a:gd name="connsiteX54" fmla="*/ 449778 w 1364418"/>
              <a:gd name="connsiteY54" fmla="*/ 3974753 h 6858000"/>
              <a:gd name="connsiteX55" fmla="*/ 451376 w 1364418"/>
              <a:gd name="connsiteY55" fmla="*/ 3969950 h 6858000"/>
              <a:gd name="connsiteX56" fmla="*/ 444798 w 1364418"/>
              <a:gd name="connsiteY56" fmla="*/ 3933779 h 6858000"/>
              <a:gd name="connsiteX57" fmla="*/ 446129 w 1364418"/>
              <a:gd name="connsiteY57" fmla="*/ 3933093 h 6858000"/>
              <a:gd name="connsiteX58" fmla="*/ 450483 w 1364418"/>
              <a:gd name="connsiteY58" fmla="*/ 3922082 h 6858000"/>
              <a:gd name="connsiteX59" fmla="*/ 455561 w 1364418"/>
              <a:gd name="connsiteY59" fmla="*/ 3901461 h 6858000"/>
              <a:gd name="connsiteX60" fmla="*/ 478155 w 1364418"/>
              <a:gd name="connsiteY60" fmla="*/ 3813873 h 6858000"/>
              <a:gd name="connsiteX61" fmla="*/ 477580 w 1364418"/>
              <a:gd name="connsiteY61" fmla="*/ 3806161 h 6858000"/>
              <a:gd name="connsiteX62" fmla="*/ 477887 w 1364418"/>
              <a:gd name="connsiteY62" fmla="*/ 3805957 h 6858000"/>
              <a:gd name="connsiteX63" fmla="*/ 477914 w 1364418"/>
              <a:gd name="connsiteY63" fmla="*/ 3797724 h 6858000"/>
              <a:gd name="connsiteX64" fmla="*/ 476529 w 1364418"/>
              <a:gd name="connsiteY64" fmla="*/ 3792098 h 6858000"/>
              <a:gd name="connsiteX65" fmla="*/ 475413 w 1364418"/>
              <a:gd name="connsiteY65" fmla="*/ 3777135 h 6858000"/>
              <a:gd name="connsiteX66" fmla="*/ 477146 w 1364418"/>
              <a:gd name="connsiteY66" fmla="*/ 3771656 h 6858000"/>
              <a:gd name="connsiteX67" fmla="*/ 480889 w 1364418"/>
              <a:gd name="connsiteY67" fmla="*/ 3769007 h 6858000"/>
              <a:gd name="connsiteX68" fmla="*/ 480355 w 1364418"/>
              <a:gd name="connsiteY68" fmla="*/ 3767709 h 6858000"/>
              <a:gd name="connsiteX69" fmla="*/ 489051 w 1364418"/>
              <a:gd name="connsiteY69" fmla="*/ 3738082 h 6858000"/>
              <a:gd name="connsiteX70" fmla="*/ 496397 w 1364418"/>
              <a:gd name="connsiteY70" fmla="*/ 3673397 h 6858000"/>
              <a:gd name="connsiteX71" fmla="*/ 495693 w 1364418"/>
              <a:gd name="connsiteY71" fmla="*/ 3637109 h 6858000"/>
              <a:gd name="connsiteX72" fmla="*/ 499136 w 1364418"/>
              <a:gd name="connsiteY72" fmla="*/ 3536883 h 6858000"/>
              <a:gd name="connsiteX73" fmla="*/ 506674 w 1364418"/>
              <a:gd name="connsiteY73" fmla="*/ 3435652 h 6858000"/>
              <a:gd name="connsiteX74" fmla="*/ 508345 w 1364418"/>
              <a:gd name="connsiteY74" fmla="*/ 3307769 h 6858000"/>
              <a:gd name="connsiteX75" fmla="*/ 525908 w 1364418"/>
              <a:gd name="connsiteY75" fmla="*/ 3250522 h 6858000"/>
              <a:gd name="connsiteX76" fmla="*/ 526333 w 1364418"/>
              <a:gd name="connsiteY76" fmla="*/ 3229163 h 6858000"/>
              <a:gd name="connsiteX77" fmla="*/ 528156 w 1364418"/>
              <a:gd name="connsiteY77" fmla="*/ 3217217 h 6858000"/>
              <a:gd name="connsiteX78" fmla="*/ 514991 w 1364418"/>
              <a:gd name="connsiteY78" fmla="*/ 3183755 h 6858000"/>
              <a:gd name="connsiteX79" fmla="*/ 515492 w 1364418"/>
              <a:gd name="connsiteY79" fmla="*/ 3178642 h 6858000"/>
              <a:gd name="connsiteX80" fmla="*/ 503092 w 1364418"/>
              <a:gd name="connsiteY80" fmla="*/ 3158586 h 6858000"/>
              <a:gd name="connsiteX81" fmla="*/ 488277 w 1364418"/>
              <a:gd name="connsiteY81" fmla="*/ 3129034 h 6858000"/>
              <a:gd name="connsiteX82" fmla="*/ 488942 w 1364418"/>
              <a:gd name="connsiteY82" fmla="*/ 3126682 h 6858000"/>
              <a:gd name="connsiteX83" fmla="*/ 479810 w 1364418"/>
              <a:gd name="connsiteY83" fmla="*/ 3114519 h 6858000"/>
              <a:gd name="connsiteX84" fmla="*/ 466419 w 1364418"/>
              <a:gd name="connsiteY84" fmla="*/ 3106272 h 6858000"/>
              <a:gd name="connsiteX85" fmla="*/ 439149 w 1364418"/>
              <a:gd name="connsiteY85" fmla="*/ 2958185 h 6858000"/>
              <a:gd name="connsiteX86" fmla="*/ 381763 w 1364418"/>
              <a:gd name="connsiteY86" fmla="*/ 2762989 h 6858000"/>
              <a:gd name="connsiteX87" fmla="*/ 330681 w 1364418"/>
              <a:gd name="connsiteY87" fmla="*/ 2554718 h 6858000"/>
              <a:gd name="connsiteX88" fmla="*/ 310775 w 1364418"/>
              <a:gd name="connsiteY88" fmla="*/ 2485734 h 6858000"/>
              <a:gd name="connsiteX89" fmla="*/ 301498 w 1364418"/>
              <a:gd name="connsiteY89" fmla="*/ 2447068 h 6858000"/>
              <a:gd name="connsiteX90" fmla="*/ 288459 w 1364418"/>
              <a:gd name="connsiteY90" fmla="*/ 2425819 h 6858000"/>
              <a:gd name="connsiteX91" fmla="*/ 294458 w 1364418"/>
              <a:gd name="connsiteY91" fmla="*/ 2402874 h 6858000"/>
              <a:gd name="connsiteX92" fmla="*/ 297070 w 1364418"/>
              <a:gd name="connsiteY92" fmla="*/ 2381443 h 6858000"/>
              <a:gd name="connsiteX93" fmla="*/ 273399 w 1364418"/>
              <a:gd name="connsiteY93" fmla="*/ 2261920 h 6858000"/>
              <a:gd name="connsiteX94" fmla="*/ 263286 w 1364418"/>
              <a:gd name="connsiteY94" fmla="*/ 2195378 h 6858000"/>
              <a:gd name="connsiteX95" fmla="*/ 247503 w 1364418"/>
              <a:gd name="connsiteY95" fmla="*/ 2155135 h 6858000"/>
              <a:gd name="connsiteX96" fmla="*/ 244961 w 1364418"/>
              <a:gd name="connsiteY96" fmla="*/ 2118008 h 6858000"/>
              <a:gd name="connsiteX97" fmla="*/ 245954 w 1364418"/>
              <a:gd name="connsiteY97" fmla="*/ 2050531 h 6858000"/>
              <a:gd name="connsiteX98" fmla="*/ 237760 w 1364418"/>
              <a:gd name="connsiteY98" fmla="*/ 1963269 h 6858000"/>
              <a:gd name="connsiteX99" fmla="*/ 218938 w 1364418"/>
              <a:gd name="connsiteY99" fmla="*/ 1906352 h 6858000"/>
              <a:gd name="connsiteX100" fmla="*/ 195495 w 1364418"/>
              <a:gd name="connsiteY100" fmla="*/ 1861531 h 6858000"/>
              <a:gd name="connsiteX101" fmla="*/ 149294 w 1364418"/>
              <a:gd name="connsiteY101" fmla="*/ 1732919 h 6858000"/>
              <a:gd name="connsiteX102" fmla="*/ 121605 w 1364418"/>
              <a:gd name="connsiteY102" fmla="*/ 1663540 h 6858000"/>
              <a:gd name="connsiteX103" fmla="*/ 120731 w 1364418"/>
              <a:gd name="connsiteY103" fmla="*/ 1615777 h 6858000"/>
              <a:gd name="connsiteX104" fmla="*/ 101526 w 1364418"/>
              <a:gd name="connsiteY104" fmla="*/ 1563678 h 6858000"/>
              <a:gd name="connsiteX105" fmla="*/ 114606 w 1364418"/>
              <a:gd name="connsiteY105" fmla="*/ 1519474 h 6858000"/>
              <a:gd name="connsiteX106" fmla="*/ 107348 w 1364418"/>
              <a:gd name="connsiteY106" fmla="*/ 1477995 h 6858000"/>
              <a:gd name="connsiteX107" fmla="*/ 93433 w 1364418"/>
              <a:gd name="connsiteY107" fmla="*/ 1373769 h 6858000"/>
              <a:gd name="connsiteX108" fmla="*/ 101740 w 1364418"/>
              <a:gd name="connsiteY108" fmla="*/ 1307086 h 6858000"/>
              <a:gd name="connsiteX109" fmla="*/ 102928 w 1364418"/>
              <a:gd name="connsiteY109" fmla="*/ 1189033 h 6858000"/>
              <a:gd name="connsiteX110" fmla="*/ 107613 w 1364418"/>
              <a:gd name="connsiteY110" fmla="*/ 1168288 h 6858000"/>
              <a:gd name="connsiteX111" fmla="*/ 99895 w 1364418"/>
              <a:gd name="connsiteY111" fmla="*/ 1142577 h 6858000"/>
              <a:gd name="connsiteX112" fmla="*/ 89201 w 1364418"/>
              <a:gd name="connsiteY112" fmla="*/ 1088484 h 6858000"/>
              <a:gd name="connsiteX113" fmla="*/ 77937 w 1364418"/>
              <a:gd name="connsiteY113" fmla="*/ 1016103 h 6858000"/>
              <a:gd name="connsiteX114" fmla="*/ 79393 w 1364418"/>
              <a:gd name="connsiteY114" fmla="*/ 954054 h 6858000"/>
              <a:gd name="connsiteX115" fmla="*/ 90309 w 1364418"/>
              <a:gd name="connsiteY115" fmla="*/ 921368 h 6858000"/>
              <a:gd name="connsiteX116" fmla="*/ 74258 w 1364418"/>
              <a:gd name="connsiteY116" fmla="*/ 896999 h 6858000"/>
              <a:gd name="connsiteX117" fmla="*/ 43666 w 1364418"/>
              <a:gd name="connsiteY117" fmla="*/ 821517 h 6858000"/>
              <a:gd name="connsiteX118" fmla="*/ 22616 w 1364418"/>
              <a:gd name="connsiteY118" fmla="*/ 751353 h 6858000"/>
              <a:gd name="connsiteX119" fmla="*/ 22174 w 1364418"/>
              <a:gd name="connsiteY119" fmla="*/ 721230 h 6858000"/>
              <a:gd name="connsiteX120" fmla="*/ 7845 w 1364418"/>
              <a:gd name="connsiteY120" fmla="*/ 681659 h 6858000"/>
              <a:gd name="connsiteX121" fmla="*/ 31306 w 1364418"/>
              <a:gd name="connsiteY121" fmla="*/ 619315 h 6858000"/>
              <a:gd name="connsiteX122" fmla="*/ 15184 w 1364418"/>
              <a:gd name="connsiteY122" fmla="*/ 585934 h 6858000"/>
              <a:gd name="connsiteX123" fmla="*/ 22258 w 1364418"/>
              <a:gd name="connsiteY123" fmla="*/ 538948 h 6858000"/>
              <a:gd name="connsiteX124" fmla="*/ 26166 w 1364418"/>
              <a:gd name="connsiteY124" fmla="*/ 525163 h 6858000"/>
              <a:gd name="connsiteX125" fmla="*/ 52290 w 1364418"/>
              <a:gd name="connsiteY125" fmla="*/ 446567 h 6858000"/>
              <a:gd name="connsiteX126" fmla="*/ 51538 w 1364418"/>
              <a:gd name="connsiteY126" fmla="*/ 393828 h 6858000"/>
              <a:gd name="connsiteX127" fmla="*/ 51368 w 1364418"/>
              <a:gd name="connsiteY127" fmla="*/ 353137 h 6858000"/>
              <a:gd name="connsiteX128" fmla="*/ 55970 w 1364418"/>
              <a:gd name="connsiteY128" fmla="*/ 321428 h 6858000"/>
              <a:gd name="connsiteX129" fmla="*/ 57061 w 1364418"/>
              <a:gd name="connsiteY129" fmla="*/ 275771 h 6858000"/>
              <a:gd name="connsiteX130" fmla="*/ 74088 w 1364418"/>
              <a:gd name="connsiteY130" fmla="*/ 212860 h 6858000"/>
              <a:gd name="connsiteX131" fmla="*/ 65798 w 1364418"/>
              <a:gd name="connsiteY131" fmla="*/ 144983 h 6858000"/>
              <a:gd name="connsiteX132" fmla="*/ 78082 w 1364418"/>
              <a:gd name="connsiteY132" fmla="*/ 55288 h 6858000"/>
              <a:gd name="connsiteX133" fmla="*/ 37636 w 1364418"/>
              <a:gd name="connsiteY133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4 w 1364418"/>
              <a:gd name="connsiteY4" fmla="*/ 6832113 h 6858000"/>
              <a:gd name="connsiteX5" fmla="*/ 209564 w 1364418"/>
              <a:gd name="connsiteY5" fmla="*/ 6777899 h 6858000"/>
              <a:gd name="connsiteX6" fmla="*/ 240339 w 1364418"/>
              <a:gd name="connsiteY6" fmla="*/ 6711686 h 6858000"/>
              <a:gd name="connsiteX7" fmla="*/ 286686 w 1364418"/>
              <a:gd name="connsiteY7" fmla="*/ 6664994 h 6858000"/>
              <a:gd name="connsiteX8" fmla="*/ 339152 w 1364418"/>
              <a:gd name="connsiteY8" fmla="*/ 6471804 h 6858000"/>
              <a:gd name="connsiteX9" fmla="*/ 334570 w 1364418"/>
              <a:gd name="connsiteY9" fmla="*/ 6389835 h 6858000"/>
              <a:gd name="connsiteX10" fmla="*/ 317792 w 1364418"/>
              <a:gd name="connsiteY10" fmla="*/ 6324679 h 6858000"/>
              <a:gd name="connsiteX11" fmla="*/ 278227 w 1364418"/>
              <a:gd name="connsiteY11" fmla="*/ 6280046 h 6858000"/>
              <a:gd name="connsiteX12" fmla="*/ 288000 w 1364418"/>
              <a:gd name="connsiteY12" fmla="*/ 6252834 h 6858000"/>
              <a:gd name="connsiteX13" fmla="*/ 265992 w 1364418"/>
              <a:gd name="connsiteY13" fmla="*/ 6202459 h 6858000"/>
              <a:gd name="connsiteX14" fmla="*/ 264790 w 1364418"/>
              <a:gd name="connsiteY14" fmla="*/ 6153037 h 6858000"/>
              <a:gd name="connsiteX15" fmla="*/ 280205 w 1364418"/>
              <a:gd name="connsiteY15" fmla="*/ 6078132 h 6858000"/>
              <a:gd name="connsiteX16" fmla="*/ 267592 w 1364418"/>
              <a:gd name="connsiteY16" fmla="*/ 6028119 h 6858000"/>
              <a:gd name="connsiteX17" fmla="*/ 252821 w 1364418"/>
              <a:gd name="connsiteY17" fmla="*/ 5926735 h 6858000"/>
              <a:gd name="connsiteX18" fmla="*/ 302333 w 1364418"/>
              <a:gd name="connsiteY18" fmla="*/ 5712857 h 6858000"/>
              <a:gd name="connsiteX19" fmla="*/ 332131 w 1364418"/>
              <a:gd name="connsiteY19" fmla="*/ 5660491 h 6858000"/>
              <a:gd name="connsiteX20" fmla="*/ 341254 w 1364418"/>
              <a:gd name="connsiteY20" fmla="*/ 5563435 h 6858000"/>
              <a:gd name="connsiteX21" fmla="*/ 368130 w 1364418"/>
              <a:gd name="connsiteY21" fmla="*/ 5437125 h 6858000"/>
              <a:gd name="connsiteX22" fmla="*/ 381698 w 1364418"/>
              <a:gd name="connsiteY22" fmla="*/ 5396260 h 6858000"/>
              <a:gd name="connsiteX23" fmla="*/ 397679 w 1364418"/>
              <a:gd name="connsiteY23" fmla="*/ 5330009 h 6858000"/>
              <a:gd name="connsiteX24" fmla="*/ 431172 w 1364418"/>
              <a:gd name="connsiteY24" fmla="*/ 5273739 h 6858000"/>
              <a:gd name="connsiteX25" fmla="*/ 440771 w 1364418"/>
              <a:gd name="connsiteY25" fmla="*/ 5241779 h 6858000"/>
              <a:gd name="connsiteX26" fmla="*/ 451997 w 1364418"/>
              <a:gd name="connsiteY26" fmla="*/ 5225268 h 6858000"/>
              <a:gd name="connsiteX27" fmla="*/ 453017 w 1364418"/>
              <a:gd name="connsiteY27" fmla="*/ 5217684 h 6858000"/>
              <a:gd name="connsiteX28" fmla="*/ 460358 w 1364418"/>
              <a:gd name="connsiteY28" fmla="*/ 5193377 h 6858000"/>
              <a:gd name="connsiteX29" fmla="*/ 463661 w 1364418"/>
              <a:gd name="connsiteY29" fmla="*/ 5179288 h 6858000"/>
              <a:gd name="connsiteX30" fmla="*/ 464645 w 1364418"/>
              <a:gd name="connsiteY30" fmla="*/ 5173621 h 6858000"/>
              <a:gd name="connsiteX31" fmla="*/ 460279 w 1364418"/>
              <a:gd name="connsiteY31" fmla="*/ 5159961 h 6858000"/>
              <a:gd name="connsiteX32" fmla="*/ 466956 w 1364418"/>
              <a:gd name="connsiteY32" fmla="*/ 5144295 h 6858000"/>
              <a:gd name="connsiteX33" fmla="*/ 463889 w 1364418"/>
              <a:gd name="connsiteY33" fmla="*/ 5125185 h 6858000"/>
              <a:gd name="connsiteX34" fmla="*/ 470719 w 1364418"/>
              <a:gd name="connsiteY34" fmla="*/ 5121884 h 6858000"/>
              <a:gd name="connsiteX35" fmla="*/ 477755 w 1364418"/>
              <a:gd name="connsiteY35" fmla="*/ 5067850 h 6858000"/>
              <a:gd name="connsiteX36" fmla="*/ 480486 w 1364418"/>
              <a:gd name="connsiteY36" fmla="*/ 5060861 h 6858000"/>
              <a:gd name="connsiteX37" fmla="*/ 477190 w 1364418"/>
              <a:gd name="connsiteY37" fmla="*/ 5034192 h 6858000"/>
              <a:gd name="connsiteX38" fmla="*/ 478744 w 1364418"/>
              <a:gd name="connsiteY38" fmla="*/ 4993030 h 6858000"/>
              <a:gd name="connsiteX39" fmla="*/ 485653 w 1364418"/>
              <a:gd name="connsiteY39" fmla="*/ 4946844 h 6858000"/>
              <a:gd name="connsiteX40" fmla="*/ 481509 w 1364418"/>
              <a:gd name="connsiteY40" fmla="*/ 4932692 h 6858000"/>
              <a:gd name="connsiteX41" fmla="*/ 496912 w 1364418"/>
              <a:gd name="connsiteY41" fmla="*/ 4858827 h 6858000"/>
              <a:gd name="connsiteX42" fmla="*/ 502815 w 1364418"/>
              <a:gd name="connsiteY42" fmla="*/ 4821170 h 6858000"/>
              <a:gd name="connsiteX43" fmla="*/ 507548 w 1364418"/>
              <a:gd name="connsiteY43" fmla="*/ 4780965 h 6858000"/>
              <a:gd name="connsiteX44" fmla="*/ 508841 w 1364418"/>
              <a:gd name="connsiteY44" fmla="*/ 4750867 h 6858000"/>
              <a:gd name="connsiteX45" fmla="*/ 506648 w 1364418"/>
              <a:gd name="connsiteY45" fmla="*/ 4690749 h 6858000"/>
              <a:gd name="connsiteX46" fmla="*/ 502128 w 1364418"/>
              <a:gd name="connsiteY46" fmla="*/ 4584173 h 6858000"/>
              <a:gd name="connsiteX47" fmla="*/ 497211 w 1364418"/>
              <a:gd name="connsiteY47" fmla="*/ 4444346 h 6858000"/>
              <a:gd name="connsiteX48" fmla="*/ 493776 w 1364418"/>
              <a:gd name="connsiteY48" fmla="*/ 4375228 h 6858000"/>
              <a:gd name="connsiteX49" fmla="*/ 474429 w 1364418"/>
              <a:gd name="connsiteY49" fmla="*/ 4214165 h 6858000"/>
              <a:gd name="connsiteX50" fmla="*/ 478502 w 1364418"/>
              <a:gd name="connsiteY50" fmla="*/ 4090296 h 6858000"/>
              <a:gd name="connsiteX51" fmla="*/ 463758 w 1364418"/>
              <a:gd name="connsiteY51" fmla="*/ 4033999 h 6858000"/>
              <a:gd name="connsiteX52" fmla="*/ 464907 w 1364418"/>
              <a:gd name="connsiteY52" fmla="*/ 4031933 h 6858000"/>
              <a:gd name="connsiteX53" fmla="*/ 463483 w 1364418"/>
              <a:gd name="connsiteY53" fmla="*/ 4013953 h 6858000"/>
              <a:gd name="connsiteX54" fmla="*/ 449778 w 1364418"/>
              <a:gd name="connsiteY54" fmla="*/ 3974753 h 6858000"/>
              <a:gd name="connsiteX55" fmla="*/ 451376 w 1364418"/>
              <a:gd name="connsiteY55" fmla="*/ 3969950 h 6858000"/>
              <a:gd name="connsiteX56" fmla="*/ 444798 w 1364418"/>
              <a:gd name="connsiteY56" fmla="*/ 3933779 h 6858000"/>
              <a:gd name="connsiteX57" fmla="*/ 446129 w 1364418"/>
              <a:gd name="connsiteY57" fmla="*/ 3933093 h 6858000"/>
              <a:gd name="connsiteX58" fmla="*/ 450483 w 1364418"/>
              <a:gd name="connsiteY58" fmla="*/ 3922082 h 6858000"/>
              <a:gd name="connsiteX59" fmla="*/ 455561 w 1364418"/>
              <a:gd name="connsiteY59" fmla="*/ 3901461 h 6858000"/>
              <a:gd name="connsiteX60" fmla="*/ 478155 w 1364418"/>
              <a:gd name="connsiteY60" fmla="*/ 3813873 h 6858000"/>
              <a:gd name="connsiteX61" fmla="*/ 477580 w 1364418"/>
              <a:gd name="connsiteY61" fmla="*/ 3806161 h 6858000"/>
              <a:gd name="connsiteX62" fmla="*/ 477887 w 1364418"/>
              <a:gd name="connsiteY62" fmla="*/ 3805957 h 6858000"/>
              <a:gd name="connsiteX63" fmla="*/ 477914 w 1364418"/>
              <a:gd name="connsiteY63" fmla="*/ 3797724 h 6858000"/>
              <a:gd name="connsiteX64" fmla="*/ 476529 w 1364418"/>
              <a:gd name="connsiteY64" fmla="*/ 3792098 h 6858000"/>
              <a:gd name="connsiteX65" fmla="*/ 475413 w 1364418"/>
              <a:gd name="connsiteY65" fmla="*/ 3777135 h 6858000"/>
              <a:gd name="connsiteX66" fmla="*/ 477146 w 1364418"/>
              <a:gd name="connsiteY66" fmla="*/ 3771656 h 6858000"/>
              <a:gd name="connsiteX67" fmla="*/ 480889 w 1364418"/>
              <a:gd name="connsiteY67" fmla="*/ 3769007 h 6858000"/>
              <a:gd name="connsiteX68" fmla="*/ 480355 w 1364418"/>
              <a:gd name="connsiteY68" fmla="*/ 3767709 h 6858000"/>
              <a:gd name="connsiteX69" fmla="*/ 489051 w 1364418"/>
              <a:gd name="connsiteY69" fmla="*/ 3738082 h 6858000"/>
              <a:gd name="connsiteX70" fmla="*/ 496397 w 1364418"/>
              <a:gd name="connsiteY70" fmla="*/ 3673397 h 6858000"/>
              <a:gd name="connsiteX71" fmla="*/ 495693 w 1364418"/>
              <a:gd name="connsiteY71" fmla="*/ 3637109 h 6858000"/>
              <a:gd name="connsiteX72" fmla="*/ 499136 w 1364418"/>
              <a:gd name="connsiteY72" fmla="*/ 3536883 h 6858000"/>
              <a:gd name="connsiteX73" fmla="*/ 506674 w 1364418"/>
              <a:gd name="connsiteY73" fmla="*/ 3435652 h 6858000"/>
              <a:gd name="connsiteX74" fmla="*/ 508345 w 1364418"/>
              <a:gd name="connsiteY74" fmla="*/ 3307769 h 6858000"/>
              <a:gd name="connsiteX75" fmla="*/ 525908 w 1364418"/>
              <a:gd name="connsiteY75" fmla="*/ 3250522 h 6858000"/>
              <a:gd name="connsiteX76" fmla="*/ 526333 w 1364418"/>
              <a:gd name="connsiteY76" fmla="*/ 3229163 h 6858000"/>
              <a:gd name="connsiteX77" fmla="*/ 528156 w 1364418"/>
              <a:gd name="connsiteY77" fmla="*/ 3217217 h 6858000"/>
              <a:gd name="connsiteX78" fmla="*/ 514991 w 1364418"/>
              <a:gd name="connsiteY78" fmla="*/ 3183755 h 6858000"/>
              <a:gd name="connsiteX79" fmla="*/ 515492 w 1364418"/>
              <a:gd name="connsiteY79" fmla="*/ 3178642 h 6858000"/>
              <a:gd name="connsiteX80" fmla="*/ 503092 w 1364418"/>
              <a:gd name="connsiteY80" fmla="*/ 3158586 h 6858000"/>
              <a:gd name="connsiteX81" fmla="*/ 488277 w 1364418"/>
              <a:gd name="connsiteY81" fmla="*/ 3129034 h 6858000"/>
              <a:gd name="connsiteX82" fmla="*/ 488942 w 1364418"/>
              <a:gd name="connsiteY82" fmla="*/ 3126682 h 6858000"/>
              <a:gd name="connsiteX83" fmla="*/ 479810 w 1364418"/>
              <a:gd name="connsiteY83" fmla="*/ 3114519 h 6858000"/>
              <a:gd name="connsiteX84" fmla="*/ 466419 w 1364418"/>
              <a:gd name="connsiteY84" fmla="*/ 3106272 h 6858000"/>
              <a:gd name="connsiteX85" fmla="*/ 439149 w 1364418"/>
              <a:gd name="connsiteY85" fmla="*/ 2958185 h 6858000"/>
              <a:gd name="connsiteX86" fmla="*/ 381763 w 1364418"/>
              <a:gd name="connsiteY86" fmla="*/ 2762989 h 6858000"/>
              <a:gd name="connsiteX87" fmla="*/ 330681 w 1364418"/>
              <a:gd name="connsiteY87" fmla="*/ 2554718 h 6858000"/>
              <a:gd name="connsiteX88" fmla="*/ 310775 w 1364418"/>
              <a:gd name="connsiteY88" fmla="*/ 2485734 h 6858000"/>
              <a:gd name="connsiteX89" fmla="*/ 301498 w 1364418"/>
              <a:gd name="connsiteY89" fmla="*/ 2447068 h 6858000"/>
              <a:gd name="connsiteX90" fmla="*/ 288459 w 1364418"/>
              <a:gd name="connsiteY90" fmla="*/ 2425819 h 6858000"/>
              <a:gd name="connsiteX91" fmla="*/ 294458 w 1364418"/>
              <a:gd name="connsiteY91" fmla="*/ 2402874 h 6858000"/>
              <a:gd name="connsiteX92" fmla="*/ 297070 w 1364418"/>
              <a:gd name="connsiteY92" fmla="*/ 2381443 h 6858000"/>
              <a:gd name="connsiteX93" fmla="*/ 273399 w 1364418"/>
              <a:gd name="connsiteY93" fmla="*/ 2261920 h 6858000"/>
              <a:gd name="connsiteX94" fmla="*/ 263286 w 1364418"/>
              <a:gd name="connsiteY94" fmla="*/ 2195378 h 6858000"/>
              <a:gd name="connsiteX95" fmla="*/ 247503 w 1364418"/>
              <a:gd name="connsiteY95" fmla="*/ 2155135 h 6858000"/>
              <a:gd name="connsiteX96" fmla="*/ 244961 w 1364418"/>
              <a:gd name="connsiteY96" fmla="*/ 2118008 h 6858000"/>
              <a:gd name="connsiteX97" fmla="*/ 245954 w 1364418"/>
              <a:gd name="connsiteY97" fmla="*/ 2050531 h 6858000"/>
              <a:gd name="connsiteX98" fmla="*/ 237760 w 1364418"/>
              <a:gd name="connsiteY98" fmla="*/ 1963269 h 6858000"/>
              <a:gd name="connsiteX99" fmla="*/ 218938 w 1364418"/>
              <a:gd name="connsiteY99" fmla="*/ 1906352 h 6858000"/>
              <a:gd name="connsiteX100" fmla="*/ 195495 w 1364418"/>
              <a:gd name="connsiteY100" fmla="*/ 1861531 h 6858000"/>
              <a:gd name="connsiteX101" fmla="*/ 149294 w 1364418"/>
              <a:gd name="connsiteY101" fmla="*/ 1732919 h 6858000"/>
              <a:gd name="connsiteX102" fmla="*/ 121605 w 1364418"/>
              <a:gd name="connsiteY102" fmla="*/ 1663540 h 6858000"/>
              <a:gd name="connsiteX103" fmla="*/ 120731 w 1364418"/>
              <a:gd name="connsiteY103" fmla="*/ 1615777 h 6858000"/>
              <a:gd name="connsiteX104" fmla="*/ 101526 w 1364418"/>
              <a:gd name="connsiteY104" fmla="*/ 1563678 h 6858000"/>
              <a:gd name="connsiteX105" fmla="*/ 114606 w 1364418"/>
              <a:gd name="connsiteY105" fmla="*/ 1519474 h 6858000"/>
              <a:gd name="connsiteX106" fmla="*/ 107348 w 1364418"/>
              <a:gd name="connsiteY106" fmla="*/ 1477995 h 6858000"/>
              <a:gd name="connsiteX107" fmla="*/ 93433 w 1364418"/>
              <a:gd name="connsiteY107" fmla="*/ 1373769 h 6858000"/>
              <a:gd name="connsiteX108" fmla="*/ 101740 w 1364418"/>
              <a:gd name="connsiteY108" fmla="*/ 1307086 h 6858000"/>
              <a:gd name="connsiteX109" fmla="*/ 102928 w 1364418"/>
              <a:gd name="connsiteY109" fmla="*/ 1189033 h 6858000"/>
              <a:gd name="connsiteX110" fmla="*/ 107613 w 1364418"/>
              <a:gd name="connsiteY110" fmla="*/ 1168288 h 6858000"/>
              <a:gd name="connsiteX111" fmla="*/ 99895 w 1364418"/>
              <a:gd name="connsiteY111" fmla="*/ 1142577 h 6858000"/>
              <a:gd name="connsiteX112" fmla="*/ 89201 w 1364418"/>
              <a:gd name="connsiteY112" fmla="*/ 1088484 h 6858000"/>
              <a:gd name="connsiteX113" fmla="*/ 77937 w 1364418"/>
              <a:gd name="connsiteY113" fmla="*/ 1016103 h 6858000"/>
              <a:gd name="connsiteX114" fmla="*/ 79393 w 1364418"/>
              <a:gd name="connsiteY114" fmla="*/ 954054 h 6858000"/>
              <a:gd name="connsiteX115" fmla="*/ 90309 w 1364418"/>
              <a:gd name="connsiteY115" fmla="*/ 921368 h 6858000"/>
              <a:gd name="connsiteX116" fmla="*/ 74258 w 1364418"/>
              <a:gd name="connsiteY116" fmla="*/ 896999 h 6858000"/>
              <a:gd name="connsiteX117" fmla="*/ 43666 w 1364418"/>
              <a:gd name="connsiteY117" fmla="*/ 821517 h 6858000"/>
              <a:gd name="connsiteX118" fmla="*/ 22616 w 1364418"/>
              <a:gd name="connsiteY118" fmla="*/ 751353 h 6858000"/>
              <a:gd name="connsiteX119" fmla="*/ 22174 w 1364418"/>
              <a:gd name="connsiteY119" fmla="*/ 721230 h 6858000"/>
              <a:gd name="connsiteX120" fmla="*/ 7845 w 1364418"/>
              <a:gd name="connsiteY120" fmla="*/ 681659 h 6858000"/>
              <a:gd name="connsiteX121" fmla="*/ 31306 w 1364418"/>
              <a:gd name="connsiteY121" fmla="*/ 619315 h 6858000"/>
              <a:gd name="connsiteX122" fmla="*/ 15184 w 1364418"/>
              <a:gd name="connsiteY122" fmla="*/ 585934 h 6858000"/>
              <a:gd name="connsiteX123" fmla="*/ 22258 w 1364418"/>
              <a:gd name="connsiteY123" fmla="*/ 538948 h 6858000"/>
              <a:gd name="connsiteX124" fmla="*/ 26166 w 1364418"/>
              <a:gd name="connsiteY124" fmla="*/ 525163 h 6858000"/>
              <a:gd name="connsiteX125" fmla="*/ 52290 w 1364418"/>
              <a:gd name="connsiteY125" fmla="*/ 446567 h 6858000"/>
              <a:gd name="connsiteX126" fmla="*/ 51538 w 1364418"/>
              <a:gd name="connsiteY126" fmla="*/ 393828 h 6858000"/>
              <a:gd name="connsiteX127" fmla="*/ 51368 w 1364418"/>
              <a:gd name="connsiteY127" fmla="*/ 353137 h 6858000"/>
              <a:gd name="connsiteX128" fmla="*/ 55970 w 1364418"/>
              <a:gd name="connsiteY128" fmla="*/ 321428 h 6858000"/>
              <a:gd name="connsiteX129" fmla="*/ 57061 w 1364418"/>
              <a:gd name="connsiteY129" fmla="*/ 275771 h 6858000"/>
              <a:gd name="connsiteX130" fmla="*/ 74088 w 1364418"/>
              <a:gd name="connsiteY130" fmla="*/ 212860 h 6858000"/>
              <a:gd name="connsiteX131" fmla="*/ 65798 w 1364418"/>
              <a:gd name="connsiteY131" fmla="*/ 144983 h 6858000"/>
              <a:gd name="connsiteX132" fmla="*/ 78082 w 1364418"/>
              <a:gd name="connsiteY132" fmla="*/ 55288 h 6858000"/>
              <a:gd name="connsiteX133" fmla="*/ 37636 w 1364418"/>
              <a:gd name="connsiteY133" fmla="*/ 0 h 6858000"/>
              <a:gd name="connsiteX0" fmla="*/ 37636 w 1364418"/>
              <a:gd name="connsiteY0" fmla="*/ 0 h 6889521"/>
              <a:gd name="connsiteX1" fmla="*/ 1364418 w 1364418"/>
              <a:gd name="connsiteY1" fmla="*/ 0 h 6889521"/>
              <a:gd name="connsiteX2" fmla="*/ 1364418 w 1364418"/>
              <a:gd name="connsiteY2" fmla="*/ 6858000 h 6889521"/>
              <a:gd name="connsiteX3" fmla="*/ 101112 w 1364418"/>
              <a:gd name="connsiteY3" fmla="*/ 6857735 h 6889521"/>
              <a:gd name="connsiteX4" fmla="*/ 222208 w 1364418"/>
              <a:gd name="connsiteY4" fmla="*/ 6882355 h 6889521"/>
              <a:gd name="connsiteX5" fmla="*/ 209564 w 1364418"/>
              <a:gd name="connsiteY5" fmla="*/ 6777899 h 6889521"/>
              <a:gd name="connsiteX6" fmla="*/ 240339 w 1364418"/>
              <a:gd name="connsiteY6" fmla="*/ 6711686 h 6889521"/>
              <a:gd name="connsiteX7" fmla="*/ 286686 w 1364418"/>
              <a:gd name="connsiteY7" fmla="*/ 6664994 h 6889521"/>
              <a:gd name="connsiteX8" fmla="*/ 339152 w 1364418"/>
              <a:gd name="connsiteY8" fmla="*/ 6471804 h 6889521"/>
              <a:gd name="connsiteX9" fmla="*/ 334570 w 1364418"/>
              <a:gd name="connsiteY9" fmla="*/ 6389835 h 6889521"/>
              <a:gd name="connsiteX10" fmla="*/ 317792 w 1364418"/>
              <a:gd name="connsiteY10" fmla="*/ 6324679 h 6889521"/>
              <a:gd name="connsiteX11" fmla="*/ 278227 w 1364418"/>
              <a:gd name="connsiteY11" fmla="*/ 6280046 h 6889521"/>
              <a:gd name="connsiteX12" fmla="*/ 288000 w 1364418"/>
              <a:gd name="connsiteY12" fmla="*/ 6252834 h 6889521"/>
              <a:gd name="connsiteX13" fmla="*/ 265992 w 1364418"/>
              <a:gd name="connsiteY13" fmla="*/ 6202459 h 6889521"/>
              <a:gd name="connsiteX14" fmla="*/ 264790 w 1364418"/>
              <a:gd name="connsiteY14" fmla="*/ 6153037 h 6889521"/>
              <a:gd name="connsiteX15" fmla="*/ 280205 w 1364418"/>
              <a:gd name="connsiteY15" fmla="*/ 6078132 h 6889521"/>
              <a:gd name="connsiteX16" fmla="*/ 267592 w 1364418"/>
              <a:gd name="connsiteY16" fmla="*/ 6028119 h 6889521"/>
              <a:gd name="connsiteX17" fmla="*/ 252821 w 1364418"/>
              <a:gd name="connsiteY17" fmla="*/ 5926735 h 6889521"/>
              <a:gd name="connsiteX18" fmla="*/ 302333 w 1364418"/>
              <a:gd name="connsiteY18" fmla="*/ 5712857 h 6889521"/>
              <a:gd name="connsiteX19" fmla="*/ 332131 w 1364418"/>
              <a:gd name="connsiteY19" fmla="*/ 5660491 h 6889521"/>
              <a:gd name="connsiteX20" fmla="*/ 341254 w 1364418"/>
              <a:gd name="connsiteY20" fmla="*/ 5563435 h 6889521"/>
              <a:gd name="connsiteX21" fmla="*/ 368130 w 1364418"/>
              <a:gd name="connsiteY21" fmla="*/ 5437125 h 6889521"/>
              <a:gd name="connsiteX22" fmla="*/ 381698 w 1364418"/>
              <a:gd name="connsiteY22" fmla="*/ 5396260 h 6889521"/>
              <a:gd name="connsiteX23" fmla="*/ 397679 w 1364418"/>
              <a:gd name="connsiteY23" fmla="*/ 5330009 h 6889521"/>
              <a:gd name="connsiteX24" fmla="*/ 431172 w 1364418"/>
              <a:gd name="connsiteY24" fmla="*/ 5273739 h 6889521"/>
              <a:gd name="connsiteX25" fmla="*/ 440771 w 1364418"/>
              <a:gd name="connsiteY25" fmla="*/ 5241779 h 6889521"/>
              <a:gd name="connsiteX26" fmla="*/ 451997 w 1364418"/>
              <a:gd name="connsiteY26" fmla="*/ 5225268 h 6889521"/>
              <a:gd name="connsiteX27" fmla="*/ 453017 w 1364418"/>
              <a:gd name="connsiteY27" fmla="*/ 5217684 h 6889521"/>
              <a:gd name="connsiteX28" fmla="*/ 460358 w 1364418"/>
              <a:gd name="connsiteY28" fmla="*/ 5193377 h 6889521"/>
              <a:gd name="connsiteX29" fmla="*/ 463661 w 1364418"/>
              <a:gd name="connsiteY29" fmla="*/ 5179288 h 6889521"/>
              <a:gd name="connsiteX30" fmla="*/ 464645 w 1364418"/>
              <a:gd name="connsiteY30" fmla="*/ 5173621 h 6889521"/>
              <a:gd name="connsiteX31" fmla="*/ 460279 w 1364418"/>
              <a:gd name="connsiteY31" fmla="*/ 5159961 h 6889521"/>
              <a:gd name="connsiteX32" fmla="*/ 466956 w 1364418"/>
              <a:gd name="connsiteY32" fmla="*/ 5144295 h 6889521"/>
              <a:gd name="connsiteX33" fmla="*/ 463889 w 1364418"/>
              <a:gd name="connsiteY33" fmla="*/ 5125185 h 6889521"/>
              <a:gd name="connsiteX34" fmla="*/ 470719 w 1364418"/>
              <a:gd name="connsiteY34" fmla="*/ 5121884 h 6889521"/>
              <a:gd name="connsiteX35" fmla="*/ 477755 w 1364418"/>
              <a:gd name="connsiteY35" fmla="*/ 5067850 h 6889521"/>
              <a:gd name="connsiteX36" fmla="*/ 480486 w 1364418"/>
              <a:gd name="connsiteY36" fmla="*/ 5060861 h 6889521"/>
              <a:gd name="connsiteX37" fmla="*/ 477190 w 1364418"/>
              <a:gd name="connsiteY37" fmla="*/ 5034192 h 6889521"/>
              <a:gd name="connsiteX38" fmla="*/ 478744 w 1364418"/>
              <a:gd name="connsiteY38" fmla="*/ 4993030 h 6889521"/>
              <a:gd name="connsiteX39" fmla="*/ 485653 w 1364418"/>
              <a:gd name="connsiteY39" fmla="*/ 4946844 h 6889521"/>
              <a:gd name="connsiteX40" fmla="*/ 481509 w 1364418"/>
              <a:gd name="connsiteY40" fmla="*/ 4932692 h 6889521"/>
              <a:gd name="connsiteX41" fmla="*/ 496912 w 1364418"/>
              <a:gd name="connsiteY41" fmla="*/ 4858827 h 6889521"/>
              <a:gd name="connsiteX42" fmla="*/ 502815 w 1364418"/>
              <a:gd name="connsiteY42" fmla="*/ 4821170 h 6889521"/>
              <a:gd name="connsiteX43" fmla="*/ 507548 w 1364418"/>
              <a:gd name="connsiteY43" fmla="*/ 4780965 h 6889521"/>
              <a:gd name="connsiteX44" fmla="*/ 508841 w 1364418"/>
              <a:gd name="connsiteY44" fmla="*/ 4750867 h 6889521"/>
              <a:gd name="connsiteX45" fmla="*/ 506648 w 1364418"/>
              <a:gd name="connsiteY45" fmla="*/ 4690749 h 6889521"/>
              <a:gd name="connsiteX46" fmla="*/ 502128 w 1364418"/>
              <a:gd name="connsiteY46" fmla="*/ 4584173 h 6889521"/>
              <a:gd name="connsiteX47" fmla="*/ 497211 w 1364418"/>
              <a:gd name="connsiteY47" fmla="*/ 4444346 h 6889521"/>
              <a:gd name="connsiteX48" fmla="*/ 493776 w 1364418"/>
              <a:gd name="connsiteY48" fmla="*/ 4375228 h 6889521"/>
              <a:gd name="connsiteX49" fmla="*/ 474429 w 1364418"/>
              <a:gd name="connsiteY49" fmla="*/ 4214165 h 6889521"/>
              <a:gd name="connsiteX50" fmla="*/ 478502 w 1364418"/>
              <a:gd name="connsiteY50" fmla="*/ 4090296 h 6889521"/>
              <a:gd name="connsiteX51" fmla="*/ 463758 w 1364418"/>
              <a:gd name="connsiteY51" fmla="*/ 4033999 h 6889521"/>
              <a:gd name="connsiteX52" fmla="*/ 464907 w 1364418"/>
              <a:gd name="connsiteY52" fmla="*/ 4031933 h 6889521"/>
              <a:gd name="connsiteX53" fmla="*/ 463483 w 1364418"/>
              <a:gd name="connsiteY53" fmla="*/ 4013953 h 6889521"/>
              <a:gd name="connsiteX54" fmla="*/ 449778 w 1364418"/>
              <a:gd name="connsiteY54" fmla="*/ 3974753 h 6889521"/>
              <a:gd name="connsiteX55" fmla="*/ 451376 w 1364418"/>
              <a:gd name="connsiteY55" fmla="*/ 3969950 h 6889521"/>
              <a:gd name="connsiteX56" fmla="*/ 444798 w 1364418"/>
              <a:gd name="connsiteY56" fmla="*/ 3933779 h 6889521"/>
              <a:gd name="connsiteX57" fmla="*/ 446129 w 1364418"/>
              <a:gd name="connsiteY57" fmla="*/ 3933093 h 6889521"/>
              <a:gd name="connsiteX58" fmla="*/ 450483 w 1364418"/>
              <a:gd name="connsiteY58" fmla="*/ 3922082 h 6889521"/>
              <a:gd name="connsiteX59" fmla="*/ 455561 w 1364418"/>
              <a:gd name="connsiteY59" fmla="*/ 3901461 h 6889521"/>
              <a:gd name="connsiteX60" fmla="*/ 478155 w 1364418"/>
              <a:gd name="connsiteY60" fmla="*/ 3813873 h 6889521"/>
              <a:gd name="connsiteX61" fmla="*/ 477580 w 1364418"/>
              <a:gd name="connsiteY61" fmla="*/ 3806161 h 6889521"/>
              <a:gd name="connsiteX62" fmla="*/ 477887 w 1364418"/>
              <a:gd name="connsiteY62" fmla="*/ 3805957 h 6889521"/>
              <a:gd name="connsiteX63" fmla="*/ 477914 w 1364418"/>
              <a:gd name="connsiteY63" fmla="*/ 3797724 h 6889521"/>
              <a:gd name="connsiteX64" fmla="*/ 476529 w 1364418"/>
              <a:gd name="connsiteY64" fmla="*/ 3792098 h 6889521"/>
              <a:gd name="connsiteX65" fmla="*/ 475413 w 1364418"/>
              <a:gd name="connsiteY65" fmla="*/ 3777135 h 6889521"/>
              <a:gd name="connsiteX66" fmla="*/ 477146 w 1364418"/>
              <a:gd name="connsiteY66" fmla="*/ 3771656 h 6889521"/>
              <a:gd name="connsiteX67" fmla="*/ 480889 w 1364418"/>
              <a:gd name="connsiteY67" fmla="*/ 3769007 h 6889521"/>
              <a:gd name="connsiteX68" fmla="*/ 480355 w 1364418"/>
              <a:gd name="connsiteY68" fmla="*/ 3767709 h 6889521"/>
              <a:gd name="connsiteX69" fmla="*/ 489051 w 1364418"/>
              <a:gd name="connsiteY69" fmla="*/ 3738082 h 6889521"/>
              <a:gd name="connsiteX70" fmla="*/ 496397 w 1364418"/>
              <a:gd name="connsiteY70" fmla="*/ 3673397 h 6889521"/>
              <a:gd name="connsiteX71" fmla="*/ 495693 w 1364418"/>
              <a:gd name="connsiteY71" fmla="*/ 3637109 h 6889521"/>
              <a:gd name="connsiteX72" fmla="*/ 499136 w 1364418"/>
              <a:gd name="connsiteY72" fmla="*/ 3536883 h 6889521"/>
              <a:gd name="connsiteX73" fmla="*/ 506674 w 1364418"/>
              <a:gd name="connsiteY73" fmla="*/ 3435652 h 6889521"/>
              <a:gd name="connsiteX74" fmla="*/ 508345 w 1364418"/>
              <a:gd name="connsiteY74" fmla="*/ 3307769 h 6889521"/>
              <a:gd name="connsiteX75" fmla="*/ 525908 w 1364418"/>
              <a:gd name="connsiteY75" fmla="*/ 3250522 h 6889521"/>
              <a:gd name="connsiteX76" fmla="*/ 526333 w 1364418"/>
              <a:gd name="connsiteY76" fmla="*/ 3229163 h 6889521"/>
              <a:gd name="connsiteX77" fmla="*/ 528156 w 1364418"/>
              <a:gd name="connsiteY77" fmla="*/ 3217217 h 6889521"/>
              <a:gd name="connsiteX78" fmla="*/ 514991 w 1364418"/>
              <a:gd name="connsiteY78" fmla="*/ 3183755 h 6889521"/>
              <a:gd name="connsiteX79" fmla="*/ 515492 w 1364418"/>
              <a:gd name="connsiteY79" fmla="*/ 3178642 h 6889521"/>
              <a:gd name="connsiteX80" fmla="*/ 503092 w 1364418"/>
              <a:gd name="connsiteY80" fmla="*/ 3158586 h 6889521"/>
              <a:gd name="connsiteX81" fmla="*/ 488277 w 1364418"/>
              <a:gd name="connsiteY81" fmla="*/ 3129034 h 6889521"/>
              <a:gd name="connsiteX82" fmla="*/ 488942 w 1364418"/>
              <a:gd name="connsiteY82" fmla="*/ 3126682 h 6889521"/>
              <a:gd name="connsiteX83" fmla="*/ 479810 w 1364418"/>
              <a:gd name="connsiteY83" fmla="*/ 3114519 h 6889521"/>
              <a:gd name="connsiteX84" fmla="*/ 466419 w 1364418"/>
              <a:gd name="connsiteY84" fmla="*/ 3106272 h 6889521"/>
              <a:gd name="connsiteX85" fmla="*/ 439149 w 1364418"/>
              <a:gd name="connsiteY85" fmla="*/ 2958185 h 6889521"/>
              <a:gd name="connsiteX86" fmla="*/ 381763 w 1364418"/>
              <a:gd name="connsiteY86" fmla="*/ 2762989 h 6889521"/>
              <a:gd name="connsiteX87" fmla="*/ 330681 w 1364418"/>
              <a:gd name="connsiteY87" fmla="*/ 2554718 h 6889521"/>
              <a:gd name="connsiteX88" fmla="*/ 310775 w 1364418"/>
              <a:gd name="connsiteY88" fmla="*/ 2485734 h 6889521"/>
              <a:gd name="connsiteX89" fmla="*/ 301498 w 1364418"/>
              <a:gd name="connsiteY89" fmla="*/ 2447068 h 6889521"/>
              <a:gd name="connsiteX90" fmla="*/ 288459 w 1364418"/>
              <a:gd name="connsiteY90" fmla="*/ 2425819 h 6889521"/>
              <a:gd name="connsiteX91" fmla="*/ 294458 w 1364418"/>
              <a:gd name="connsiteY91" fmla="*/ 2402874 h 6889521"/>
              <a:gd name="connsiteX92" fmla="*/ 297070 w 1364418"/>
              <a:gd name="connsiteY92" fmla="*/ 2381443 h 6889521"/>
              <a:gd name="connsiteX93" fmla="*/ 273399 w 1364418"/>
              <a:gd name="connsiteY93" fmla="*/ 2261920 h 6889521"/>
              <a:gd name="connsiteX94" fmla="*/ 263286 w 1364418"/>
              <a:gd name="connsiteY94" fmla="*/ 2195378 h 6889521"/>
              <a:gd name="connsiteX95" fmla="*/ 247503 w 1364418"/>
              <a:gd name="connsiteY95" fmla="*/ 2155135 h 6889521"/>
              <a:gd name="connsiteX96" fmla="*/ 244961 w 1364418"/>
              <a:gd name="connsiteY96" fmla="*/ 2118008 h 6889521"/>
              <a:gd name="connsiteX97" fmla="*/ 245954 w 1364418"/>
              <a:gd name="connsiteY97" fmla="*/ 2050531 h 6889521"/>
              <a:gd name="connsiteX98" fmla="*/ 237760 w 1364418"/>
              <a:gd name="connsiteY98" fmla="*/ 1963269 h 6889521"/>
              <a:gd name="connsiteX99" fmla="*/ 218938 w 1364418"/>
              <a:gd name="connsiteY99" fmla="*/ 1906352 h 6889521"/>
              <a:gd name="connsiteX100" fmla="*/ 195495 w 1364418"/>
              <a:gd name="connsiteY100" fmla="*/ 1861531 h 6889521"/>
              <a:gd name="connsiteX101" fmla="*/ 149294 w 1364418"/>
              <a:gd name="connsiteY101" fmla="*/ 1732919 h 6889521"/>
              <a:gd name="connsiteX102" fmla="*/ 121605 w 1364418"/>
              <a:gd name="connsiteY102" fmla="*/ 1663540 h 6889521"/>
              <a:gd name="connsiteX103" fmla="*/ 120731 w 1364418"/>
              <a:gd name="connsiteY103" fmla="*/ 1615777 h 6889521"/>
              <a:gd name="connsiteX104" fmla="*/ 101526 w 1364418"/>
              <a:gd name="connsiteY104" fmla="*/ 1563678 h 6889521"/>
              <a:gd name="connsiteX105" fmla="*/ 114606 w 1364418"/>
              <a:gd name="connsiteY105" fmla="*/ 1519474 h 6889521"/>
              <a:gd name="connsiteX106" fmla="*/ 107348 w 1364418"/>
              <a:gd name="connsiteY106" fmla="*/ 1477995 h 6889521"/>
              <a:gd name="connsiteX107" fmla="*/ 93433 w 1364418"/>
              <a:gd name="connsiteY107" fmla="*/ 1373769 h 6889521"/>
              <a:gd name="connsiteX108" fmla="*/ 101740 w 1364418"/>
              <a:gd name="connsiteY108" fmla="*/ 1307086 h 6889521"/>
              <a:gd name="connsiteX109" fmla="*/ 102928 w 1364418"/>
              <a:gd name="connsiteY109" fmla="*/ 1189033 h 6889521"/>
              <a:gd name="connsiteX110" fmla="*/ 107613 w 1364418"/>
              <a:gd name="connsiteY110" fmla="*/ 1168288 h 6889521"/>
              <a:gd name="connsiteX111" fmla="*/ 99895 w 1364418"/>
              <a:gd name="connsiteY111" fmla="*/ 1142577 h 6889521"/>
              <a:gd name="connsiteX112" fmla="*/ 89201 w 1364418"/>
              <a:gd name="connsiteY112" fmla="*/ 1088484 h 6889521"/>
              <a:gd name="connsiteX113" fmla="*/ 77937 w 1364418"/>
              <a:gd name="connsiteY113" fmla="*/ 1016103 h 6889521"/>
              <a:gd name="connsiteX114" fmla="*/ 79393 w 1364418"/>
              <a:gd name="connsiteY114" fmla="*/ 954054 h 6889521"/>
              <a:gd name="connsiteX115" fmla="*/ 90309 w 1364418"/>
              <a:gd name="connsiteY115" fmla="*/ 921368 h 6889521"/>
              <a:gd name="connsiteX116" fmla="*/ 74258 w 1364418"/>
              <a:gd name="connsiteY116" fmla="*/ 896999 h 6889521"/>
              <a:gd name="connsiteX117" fmla="*/ 43666 w 1364418"/>
              <a:gd name="connsiteY117" fmla="*/ 821517 h 6889521"/>
              <a:gd name="connsiteX118" fmla="*/ 22616 w 1364418"/>
              <a:gd name="connsiteY118" fmla="*/ 751353 h 6889521"/>
              <a:gd name="connsiteX119" fmla="*/ 22174 w 1364418"/>
              <a:gd name="connsiteY119" fmla="*/ 721230 h 6889521"/>
              <a:gd name="connsiteX120" fmla="*/ 7845 w 1364418"/>
              <a:gd name="connsiteY120" fmla="*/ 681659 h 6889521"/>
              <a:gd name="connsiteX121" fmla="*/ 31306 w 1364418"/>
              <a:gd name="connsiteY121" fmla="*/ 619315 h 6889521"/>
              <a:gd name="connsiteX122" fmla="*/ 15184 w 1364418"/>
              <a:gd name="connsiteY122" fmla="*/ 585934 h 6889521"/>
              <a:gd name="connsiteX123" fmla="*/ 22258 w 1364418"/>
              <a:gd name="connsiteY123" fmla="*/ 538948 h 6889521"/>
              <a:gd name="connsiteX124" fmla="*/ 26166 w 1364418"/>
              <a:gd name="connsiteY124" fmla="*/ 525163 h 6889521"/>
              <a:gd name="connsiteX125" fmla="*/ 52290 w 1364418"/>
              <a:gd name="connsiteY125" fmla="*/ 446567 h 6889521"/>
              <a:gd name="connsiteX126" fmla="*/ 51538 w 1364418"/>
              <a:gd name="connsiteY126" fmla="*/ 393828 h 6889521"/>
              <a:gd name="connsiteX127" fmla="*/ 51368 w 1364418"/>
              <a:gd name="connsiteY127" fmla="*/ 353137 h 6889521"/>
              <a:gd name="connsiteX128" fmla="*/ 55970 w 1364418"/>
              <a:gd name="connsiteY128" fmla="*/ 321428 h 6889521"/>
              <a:gd name="connsiteX129" fmla="*/ 57061 w 1364418"/>
              <a:gd name="connsiteY129" fmla="*/ 275771 h 6889521"/>
              <a:gd name="connsiteX130" fmla="*/ 74088 w 1364418"/>
              <a:gd name="connsiteY130" fmla="*/ 212860 h 6889521"/>
              <a:gd name="connsiteX131" fmla="*/ 65798 w 1364418"/>
              <a:gd name="connsiteY131" fmla="*/ 144983 h 6889521"/>
              <a:gd name="connsiteX132" fmla="*/ 78082 w 1364418"/>
              <a:gd name="connsiteY132" fmla="*/ 55288 h 6889521"/>
              <a:gd name="connsiteX133" fmla="*/ 37636 w 1364418"/>
              <a:gd name="connsiteY133" fmla="*/ 0 h 6889521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209564 w 1364418"/>
              <a:gd name="connsiteY4" fmla="*/ 6777899 h 6858000"/>
              <a:gd name="connsiteX5" fmla="*/ 240339 w 1364418"/>
              <a:gd name="connsiteY5" fmla="*/ 6711686 h 6858000"/>
              <a:gd name="connsiteX6" fmla="*/ 286686 w 1364418"/>
              <a:gd name="connsiteY6" fmla="*/ 6664994 h 6858000"/>
              <a:gd name="connsiteX7" fmla="*/ 339152 w 1364418"/>
              <a:gd name="connsiteY7" fmla="*/ 6471804 h 6858000"/>
              <a:gd name="connsiteX8" fmla="*/ 334570 w 1364418"/>
              <a:gd name="connsiteY8" fmla="*/ 6389835 h 6858000"/>
              <a:gd name="connsiteX9" fmla="*/ 317792 w 1364418"/>
              <a:gd name="connsiteY9" fmla="*/ 6324679 h 6858000"/>
              <a:gd name="connsiteX10" fmla="*/ 278227 w 1364418"/>
              <a:gd name="connsiteY10" fmla="*/ 6280046 h 6858000"/>
              <a:gd name="connsiteX11" fmla="*/ 288000 w 1364418"/>
              <a:gd name="connsiteY11" fmla="*/ 6252834 h 6858000"/>
              <a:gd name="connsiteX12" fmla="*/ 265992 w 1364418"/>
              <a:gd name="connsiteY12" fmla="*/ 6202459 h 6858000"/>
              <a:gd name="connsiteX13" fmla="*/ 264790 w 1364418"/>
              <a:gd name="connsiteY13" fmla="*/ 6153037 h 6858000"/>
              <a:gd name="connsiteX14" fmla="*/ 280205 w 1364418"/>
              <a:gd name="connsiteY14" fmla="*/ 6078132 h 6858000"/>
              <a:gd name="connsiteX15" fmla="*/ 267592 w 1364418"/>
              <a:gd name="connsiteY15" fmla="*/ 6028119 h 6858000"/>
              <a:gd name="connsiteX16" fmla="*/ 252821 w 1364418"/>
              <a:gd name="connsiteY16" fmla="*/ 5926735 h 6858000"/>
              <a:gd name="connsiteX17" fmla="*/ 302333 w 1364418"/>
              <a:gd name="connsiteY17" fmla="*/ 5712857 h 6858000"/>
              <a:gd name="connsiteX18" fmla="*/ 332131 w 1364418"/>
              <a:gd name="connsiteY18" fmla="*/ 5660491 h 6858000"/>
              <a:gd name="connsiteX19" fmla="*/ 341254 w 1364418"/>
              <a:gd name="connsiteY19" fmla="*/ 5563435 h 6858000"/>
              <a:gd name="connsiteX20" fmla="*/ 368130 w 1364418"/>
              <a:gd name="connsiteY20" fmla="*/ 5437125 h 6858000"/>
              <a:gd name="connsiteX21" fmla="*/ 381698 w 1364418"/>
              <a:gd name="connsiteY21" fmla="*/ 5396260 h 6858000"/>
              <a:gd name="connsiteX22" fmla="*/ 397679 w 1364418"/>
              <a:gd name="connsiteY22" fmla="*/ 5330009 h 6858000"/>
              <a:gd name="connsiteX23" fmla="*/ 431172 w 1364418"/>
              <a:gd name="connsiteY23" fmla="*/ 5273739 h 6858000"/>
              <a:gd name="connsiteX24" fmla="*/ 440771 w 1364418"/>
              <a:gd name="connsiteY24" fmla="*/ 5241779 h 6858000"/>
              <a:gd name="connsiteX25" fmla="*/ 451997 w 1364418"/>
              <a:gd name="connsiteY25" fmla="*/ 5225268 h 6858000"/>
              <a:gd name="connsiteX26" fmla="*/ 453017 w 1364418"/>
              <a:gd name="connsiteY26" fmla="*/ 5217684 h 6858000"/>
              <a:gd name="connsiteX27" fmla="*/ 460358 w 1364418"/>
              <a:gd name="connsiteY27" fmla="*/ 5193377 h 6858000"/>
              <a:gd name="connsiteX28" fmla="*/ 463661 w 1364418"/>
              <a:gd name="connsiteY28" fmla="*/ 5179288 h 6858000"/>
              <a:gd name="connsiteX29" fmla="*/ 464645 w 1364418"/>
              <a:gd name="connsiteY29" fmla="*/ 5173621 h 6858000"/>
              <a:gd name="connsiteX30" fmla="*/ 460279 w 1364418"/>
              <a:gd name="connsiteY30" fmla="*/ 5159961 h 6858000"/>
              <a:gd name="connsiteX31" fmla="*/ 466956 w 1364418"/>
              <a:gd name="connsiteY31" fmla="*/ 5144295 h 6858000"/>
              <a:gd name="connsiteX32" fmla="*/ 463889 w 1364418"/>
              <a:gd name="connsiteY32" fmla="*/ 5125185 h 6858000"/>
              <a:gd name="connsiteX33" fmla="*/ 470719 w 1364418"/>
              <a:gd name="connsiteY33" fmla="*/ 5121884 h 6858000"/>
              <a:gd name="connsiteX34" fmla="*/ 477755 w 1364418"/>
              <a:gd name="connsiteY34" fmla="*/ 5067850 h 6858000"/>
              <a:gd name="connsiteX35" fmla="*/ 480486 w 1364418"/>
              <a:gd name="connsiteY35" fmla="*/ 5060861 h 6858000"/>
              <a:gd name="connsiteX36" fmla="*/ 477190 w 1364418"/>
              <a:gd name="connsiteY36" fmla="*/ 5034192 h 6858000"/>
              <a:gd name="connsiteX37" fmla="*/ 478744 w 1364418"/>
              <a:gd name="connsiteY37" fmla="*/ 4993030 h 6858000"/>
              <a:gd name="connsiteX38" fmla="*/ 485653 w 1364418"/>
              <a:gd name="connsiteY38" fmla="*/ 4946844 h 6858000"/>
              <a:gd name="connsiteX39" fmla="*/ 481509 w 1364418"/>
              <a:gd name="connsiteY39" fmla="*/ 4932692 h 6858000"/>
              <a:gd name="connsiteX40" fmla="*/ 496912 w 1364418"/>
              <a:gd name="connsiteY40" fmla="*/ 4858827 h 6858000"/>
              <a:gd name="connsiteX41" fmla="*/ 502815 w 1364418"/>
              <a:gd name="connsiteY41" fmla="*/ 4821170 h 6858000"/>
              <a:gd name="connsiteX42" fmla="*/ 507548 w 1364418"/>
              <a:gd name="connsiteY42" fmla="*/ 4780965 h 6858000"/>
              <a:gd name="connsiteX43" fmla="*/ 508841 w 1364418"/>
              <a:gd name="connsiteY43" fmla="*/ 4750867 h 6858000"/>
              <a:gd name="connsiteX44" fmla="*/ 506648 w 1364418"/>
              <a:gd name="connsiteY44" fmla="*/ 4690749 h 6858000"/>
              <a:gd name="connsiteX45" fmla="*/ 502128 w 1364418"/>
              <a:gd name="connsiteY45" fmla="*/ 4584173 h 6858000"/>
              <a:gd name="connsiteX46" fmla="*/ 497211 w 1364418"/>
              <a:gd name="connsiteY46" fmla="*/ 4444346 h 6858000"/>
              <a:gd name="connsiteX47" fmla="*/ 493776 w 1364418"/>
              <a:gd name="connsiteY47" fmla="*/ 4375228 h 6858000"/>
              <a:gd name="connsiteX48" fmla="*/ 474429 w 1364418"/>
              <a:gd name="connsiteY48" fmla="*/ 4214165 h 6858000"/>
              <a:gd name="connsiteX49" fmla="*/ 478502 w 1364418"/>
              <a:gd name="connsiteY49" fmla="*/ 4090296 h 6858000"/>
              <a:gd name="connsiteX50" fmla="*/ 463758 w 1364418"/>
              <a:gd name="connsiteY50" fmla="*/ 4033999 h 6858000"/>
              <a:gd name="connsiteX51" fmla="*/ 464907 w 1364418"/>
              <a:gd name="connsiteY51" fmla="*/ 4031933 h 6858000"/>
              <a:gd name="connsiteX52" fmla="*/ 463483 w 1364418"/>
              <a:gd name="connsiteY52" fmla="*/ 4013953 h 6858000"/>
              <a:gd name="connsiteX53" fmla="*/ 449778 w 1364418"/>
              <a:gd name="connsiteY53" fmla="*/ 3974753 h 6858000"/>
              <a:gd name="connsiteX54" fmla="*/ 451376 w 1364418"/>
              <a:gd name="connsiteY54" fmla="*/ 3969950 h 6858000"/>
              <a:gd name="connsiteX55" fmla="*/ 444798 w 1364418"/>
              <a:gd name="connsiteY55" fmla="*/ 3933779 h 6858000"/>
              <a:gd name="connsiteX56" fmla="*/ 446129 w 1364418"/>
              <a:gd name="connsiteY56" fmla="*/ 3933093 h 6858000"/>
              <a:gd name="connsiteX57" fmla="*/ 450483 w 1364418"/>
              <a:gd name="connsiteY57" fmla="*/ 3922082 h 6858000"/>
              <a:gd name="connsiteX58" fmla="*/ 455561 w 1364418"/>
              <a:gd name="connsiteY58" fmla="*/ 3901461 h 6858000"/>
              <a:gd name="connsiteX59" fmla="*/ 478155 w 1364418"/>
              <a:gd name="connsiteY59" fmla="*/ 3813873 h 6858000"/>
              <a:gd name="connsiteX60" fmla="*/ 477580 w 1364418"/>
              <a:gd name="connsiteY60" fmla="*/ 3806161 h 6858000"/>
              <a:gd name="connsiteX61" fmla="*/ 477887 w 1364418"/>
              <a:gd name="connsiteY61" fmla="*/ 3805957 h 6858000"/>
              <a:gd name="connsiteX62" fmla="*/ 477914 w 1364418"/>
              <a:gd name="connsiteY62" fmla="*/ 3797724 h 6858000"/>
              <a:gd name="connsiteX63" fmla="*/ 476529 w 1364418"/>
              <a:gd name="connsiteY63" fmla="*/ 3792098 h 6858000"/>
              <a:gd name="connsiteX64" fmla="*/ 475413 w 1364418"/>
              <a:gd name="connsiteY64" fmla="*/ 3777135 h 6858000"/>
              <a:gd name="connsiteX65" fmla="*/ 477146 w 1364418"/>
              <a:gd name="connsiteY65" fmla="*/ 3771656 h 6858000"/>
              <a:gd name="connsiteX66" fmla="*/ 480889 w 1364418"/>
              <a:gd name="connsiteY66" fmla="*/ 3769007 h 6858000"/>
              <a:gd name="connsiteX67" fmla="*/ 480355 w 1364418"/>
              <a:gd name="connsiteY67" fmla="*/ 3767709 h 6858000"/>
              <a:gd name="connsiteX68" fmla="*/ 489051 w 1364418"/>
              <a:gd name="connsiteY68" fmla="*/ 3738082 h 6858000"/>
              <a:gd name="connsiteX69" fmla="*/ 496397 w 1364418"/>
              <a:gd name="connsiteY69" fmla="*/ 3673397 h 6858000"/>
              <a:gd name="connsiteX70" fmla="*/ 495693 w 1364418"/>
              <a:gd name="connsiteY70" fmla="*/ 3637109 h 6858000"/>
              <a:gd name="connsiteX71" fmla="*/ 499136 w 1364418"/>
              <a:gd name="connsiteY71" fmla="*/ 3536883 h 6858000"/>
              <a:gd name="connsiteX72" fmla="*/ 506674 w 1364418"/>
              <a:gd name="connsiteY72" fmla="*/ 3435652 h 6858000"/>
              <a:gd name="connsiteX73" fmla="*/ 508345 w 1364418"/>
              <a:gd name="connsiteY73" fmla="*/ 3307769 h 6858000"/>
              <a:gd name="connsiteX74" fmla="*/ 525908 w 1364418"/>
              <a:gd name="connsiteY74" fmla="*/ 3250522 h 6858000"/>
              <a:gd name="connsiteX75" fmla="*/ 526333 w 1364418"/>
              <a:gd name="connsiteY75" fmla="*/ 3229163 h 6858000"/>
              <a:gd name="connsiteX76" fmla="*/ 528156 w 1364418"/>
              <a:gd name="connsiteY76" fmla="*/ 3217217 h 6858000"/>
              <a:gd name="connsiteX77" fmla="*/ 514991 w 1364418"/>
              <a:gd name="connsiteY77" fmla="*/ 3183755 h 6858000"/>
              <a:gd name="connsiteX78" fmla="*/ 515492 w 1364418"/>
              <a:gd name="connsiteY78" fmla="*/ 3178642 h 6858000"/>
              <a:gd name="connsiteX79" fmla="*/ 503092 w 1364418"/>
              <a:gd name="connsiteY79" fmla="*/ 3158586 h 6858000"/>
              <a:gd name="connsiteX80" fmla="*/ 488277 w 1364418"/>
              <a:gd name="connsiteY80" fmla="*/ 3129034 h 6858000"/>
              <a:gd name="connsiteX81" fmla="*/ 488942 w 1364418"/>
              <a:gd name="connsiteY81" fmla="*/ 3126682 h 6858000"/>
              <a:gd name="connsiteX82" fmla="*/ 479810 w 1364418"/>
              <a:gd name="connsiteY82" fmla="*/ 3114519 h 6858000"/>
              <a:gd name="connsiteX83" fmla="*/ 466419 w 1364418"/>
              <a:gd name="connsiteY83" fmla="*/ 3106272 h 6858000"/>
              <a:gd name="connsiteX84" fmla="*/ 439149 w 1364418"/>
              <a:gd name="connsiteY84" fmla="*/ 2958185 h 6858000"/>
              <a:gd name="connsiteX85" fmla="*/ 381763 w 1364418"/>
              <a:gd name="connsiteY85" fmla="*/ 2762989 h 6858000"/>
              <a:gd name="connsiteX86" fmla="*/ 330681 w 1364418"/>
              <a:gd name="connsiteY86" fmla="*/ 2554718 h 6858000"/>
              <a:gd name="connsiteX87" fmla="*/ 310775 w 1364418"/>
              <a:gd name="connsiteY87" fmla="*/ 2485734 h 6858000"/>
              <a:gd name="connsiteX88" fmla="*/ 301498 w 1364418"/>
              <a:gd name="connsiteY88" fmla="*/ 2447068 h 6858000"/>
              <a:gd name="connsiteX89" fmla="*/ 288459 w 1364418"/>
              <a:gd name="connsiteY89" fmla="*/ 2425819 h 6858000"/>
              <a:gd name="connsiteX90" fmla="*/ 294458 w 1364418"/>
              <a:gd name="connsiteY90" fmla="*/ 2402874 h 6858000"/>
              <a:gd name="connsiteX91" fmla="*/ 297070 w 1364418"/>
              <a:gd name="connsiteY91" fmla="*/ 2381443 h 6858000"/>
              <a:gd name="connsiteX92" fmla="*/ 273399 w 1364418"/>
              <a:gd name="connsiteY92" fmla="*/ 2261920 h 6858000"/>
              <a:gd name="connsiteX93" fmla="*/ 263286 w 1364418"/>
              <a:gd name="connsiteY93" fmla="*/ 2195378 h 6858000"/>
              <a:gd name="connsiteX94" fmla="*/ 247503 w 1364418"/>
              <a:gd name="connsiteY94" fmla="*/ 2155135 h 6858000"/>
              <a:gd name="connsiteX95" fmla="*/ 244961 w 1364418"/>
              <a:gd name="connsiteY95" fmla="*/ 2118008 h 6858000"/>
              <a:gd name="connsiteX96" fmla="*/ 245954 w 1364418"/>
              <a:gd name="connsiteY96" fmla="*/ 2050531 h 6858000"/>
              <a:gd name="connsiteX97" fmla="*/ 237760 w 1364418"/>
              <a:gd name="connsiteY97" fmla="*/ 1963269 h 6858000"/>
              <a:gd name="connsiteX98" fmla="*/ 218938 w 1364418"/>
              <a:gd name="connsiteY98" fmla="*/ 1906352 h 6858000"/>
              <a:gd name="connsiteX99" fmla="*/ 195495 w 1364418"/>
              <a:gd name="connsiteY99" fmla="*/ 1861531 h 6858000"/>
              <a:gd name="connsiteX100" fmla="*/ 149294 w 1364418"/>
              <a:gd name="connsiteY100" fmla="*/ 1732919 h 6858000"/>
              <a:gd name="connsiteX101" fmla="*/ 121605 w 1364418"/>
              <a:gd name="connsiteY101" fmla="*/ 1663540 h 6858000"/>
              <a:gd name="connsiteX102" fmla="*/ 120731 w 1364418"/>
              <a:gd name="connsiteY102" fmla="*/ 1615777 h 6858000"/>
              <a:gd name="connsiteX103" fmla="*/ 101526 w 1364418"/>
              <a:gd name="connsiteY103" fmla="*/ 1563678 h 6858000"/>
              <a:gd name="connsiteX104" fmla="*/ 114606 w 1364418"/>
              <a:gd name="connsiteY104" fmla="*/ 1519474 h 6858000"/>
              <a:gd name="connsiteX105" fmla="*/ 107348 w 1364418"/>
              <a:gd name="connsiteY105" fmla="*/ 1477995 h 6858000"/>
              <a:gd name="connsiteX106" fmla="*/ 93433 w 1364418"/>
              <a:gd name="connsiteY106" fmla="*/ 1373769 h 6858000"/>
              <a:gd name="connsiteX107" fmla="*/ 101740 w 1364418"/>
              <a:gd name="connsiteY107" fmla="*/ 1307086 h 6858000"/>
              <a:gd name="connsiteX108" fmla="*/ 102928 w 1364418"/>
              <a:gd name="connsiteY108" fmla="*/ 1189033 h 6858000"/>
              <a:gd name="connsiteX109" fmla="*/ 107613 w 1364418"/>
              <a:gd name="connsiteY109" fmla="*/ 1168288 h 6858000"/>
              <a:gd name="connsiteX110" fmla="*/ 99895 w 1364418"/>
              <a:gd name="connsiteY110" fmla="*/ 1142577 h 6858000"/>
              <a:gd name="connsiteX111" fmla="*/ 89201 w 1364418"/>
              <a:gd name="connsiteY111" fmla="*/ 1088484 h 6858000"/>
              <a:gd name="connsiteX112" fmla="*/ 77937 w 1364418"/>
              <a:gd name="connsiteY112" fmla="*/ 1016103 h 6858000"/>
              <a:gd name="connsiteX113" fmla="*/ 79393 w 1364418"/>
              <a:gd name="connsiteY113" fmla="*/ 954054 h 6858000"/>
              <a:gd name="connsiteX114" fmla="*/ 90309 w 1364418"/>
              <a:gd name="connsiteY114" fmla="*/ 921368 h 6858000"/>
              <a:gd name="connsiteX115" fmla="*/ 74258 w 1364418"/>
              <a:gd name="connsiteY115" fmla="*/ 896999 h 6858000"/>
              <a:gd name="connsiteX116" fmla="*/ 43666 w 1364418"/>
              <a:gd name="connsiteY116" fmla="*/ 821517 h 6858000"/>
              <a:gd name="connsiteX117" fmla="*/ 22616 w 1364418"/>
              <a:gd name="connsiteY117" fmla="*/ 751353 h 6858000"/>
              <a:gd name="connsiteX118" fmla="*/ 22174 w 1364418"/>
              <a:gd name="connsiteY118" fmla="*/ 721230 h 6858000"/>
              <a:gd name="connsiteX119" fmla="*/ 7845 w 1364418"/>
              <a:gd name="connsiteY119" fmla="*/ 681659 h 6858000"/>
              <a:gd name="connsiteX120" fmla="*/ 31306 w 1364418"/>
              <a:gd name="connsiteY120" fmla="*/ 619315 h 6858000"/>
              <a:gd name="connsiteX121" fmla="*/ 15184 w 1364418"/>
              <a:gd name="connsiteY121" fmla="*/ 585934 h 6858000"/>
              <a:gd name="connsiteX122" fmla="*/ 22258 w 1364418"/>
              <a:gd name="connsiteY122" fmla="*/ 538948 h 6858000"/>
              <a:gd name="connsiteX123" fmla="*/ 26166 w 1364418"/>
              <a:gd name="connsiteY123" fmla="*/ 525163 h 6858000"/>
              <a:gd name="connsiteX124" fmla="*/ 52290 w 1364418"/>
              <a:gd name="connsiteY124" fmla="*/ 446567 h 6858000"/>
              <a:gd name="connsiteX125" fmla="*/ 51538 w 1364418"/>
              <a:gd name="connsiteY125" fmla="*/ 393828 h 6858000"/>
              <a:gd name="connsiteX126" fmla="*/ 51368 w 1364418"/>
              <a:gd name="connsiteY126" fmla="*/ 353137 h 6858000"/>
              <a:gd name="connsiteX127" fmla="*/ 55970 w 1364418"/>
              <a:gd name="connsiteY127" fmla="*/ 321428 h 6858000"/>
              <a:gd name="connsiteX128" fmla="*/ 57061 w 1364418"/>
              <a:gd name="connsiteY128" fmla="*/ 275771 h 6858000"/>
              <a:gd name="connsiteX129" fmla="*/ 74088 w 1364418"/>
              <a:gd name="connsiteY129" fmla="*/ 212860 h 6858000"/>
              <a:gd name="connsiteX130" fmla="*/ 65798 w 1364418"/>
              <a:gd name="connsiteY130" fmla="*/ 144983 h 6858000"/>
              <a:gd name="connsiteX131" fmla="*/ 78082 w 1364418"/>
              <a:gd name="connsiteY131" fmla="*/ 55288 h 6858000"/>
              <a:gd name="connsiteX132" fmla="*/ 37636 w 1364418"/>
              <a:gd name="connsiteY132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245974 w 1364418"/>
              <a:gd name="connsiteY3" fmla="*/ 6857735 h 6858000"/>
              <a:gd name="connsiteX4" fmla="*/ 209564 w 1364418"/>
              <a:gd name="connsiteY4" fmla="*/ 6777899 h 6858000"/>
              <a:gd name="connsiteX5" fmla="*/ 240339 w 1364418"/>
              <a:gd name="connsiteY5" fmla="*/ 6711686 h 6858000"/>
              <a:gd name="connsiteX6" fmla="*/ 286686 w 1364418"/>
              <a:gd name="connsiteY6" fmla="*/ 6664994 h 6858000"/>
              <a:gd name="connsiteX7" fmla="*/ 339152 w 1364418"/>
              <a:gd name="connsiteY7" fmla="*/ 6471804 h 6858000"/>
              <a:gd name="connsiteX8" fmla="*/ 334570 w 1364418"/>
              <a:gd name="connsiteY8" fmla="*/ 6389835 h 6858000"/>
              <a:gd name="connsiteX9" fmla="*/ 317792 w 1364418"/>
              <a:gd name="connsiteY9" fmla="*/ 6324679 h 6858000"/>
              <a:gd name="connsiteX10" fmla="*/ 278227 w 1364418"/>
              <a:gd name="connsiteY10" fmla="*/ 6280046 h 6858000"/>
              <a:gd name="connsiteX11" fmla="*/ 288000 w 1364418"/>
              <a:gd name="connsiteY11" fmla="*/ 6252834 h 6858000"/>
              <a:gd name="connsiteX12" fmla="*/ 265992 w 1364418"/>
              <a:gd name="connsiteY12" fmla="*/ 6202459 h 6858000"/>
              <a:gd name="connsiteX13" fmla="*/ 264790 w 1364418"/>
              <a:gd name="connsiteY13" fmla="*/ 6153037 h 6858000"/>
              <a:gd name="connsiteX14" fmla="*/ 280205 w 1364418"/>
              <a:gd name="connsiteY14" fmla="*/ 6078132 h 6858000"/>
              <a:gd name="connsiteX15" fmla="*/ 267592 w 1364418"/>
              <a:gd name="connsiteY15" fmla="*/ 6028119 h 6858000"/>
              <a:gd name="connsiteX16" fmla="*/ 252821 w 1364418"/>
              <a:gd name="connsiteY16" fmla="*/ 5926735 h 6858000"/>
              <a:gd name="connsiteX17" fmla="*/ 302333 w 1364418"/>
              <a:gd name="connsiteY17" fmla="*/ 5712857 h 6858000"/>
              <a:gd name="connsiteX18" fmla="*/ 332131 w 1364418"/>
              <a:gd name="connsiteY18" fmla="*/ 5660491 h 6858000"/>
              <a:gd name="connsiteX19" fmla="*/ 341254 w 1364418"/>
              <a:gd name="connsiteY19" fmla="*/ 5563435 h 6858000"/>
              <a:gd name="connsiteX20" fmla="*/ 368130 w 1364418"/>
              <a:gd name="connsiteY20" fmla="*/ 5437125 h 6858000"/>
              <a:gd name="connsiteX21" fmla="*/ 381698 w 1364418"/>
              <a:gd name="connsiteY21" fmla="*/ 5396260 h 6858000"/>
              <a:gd name="connsiteX22" fmla="*/ 397679 w 1364418"/>
              <a:gd name="connsiteY22" fmla="*/ 5330009 h 6858000"/>
              <a:gd name="connsiteX23" fmla="*/ 431172 w 1364418"/>
              <a:gd name="connsiteY23" fmla="*/ 5273739 h 6858000"/>
              <a:gd name="connsiteX24" fmla="*/ 440771 w 1364418"/>
              <a:gd name="connsiteY24" fmla="*/ 5241779 h 6858000"/>
              <a:gd name="connsiteX25" fmla="*/ 451997 w 1364418"/>
              <a:gd name="connsiteY25" fmla="*/ 5225268 h 6858000"/>
              <a:gd name="connsiteX26" fmla="*/ 453017 w 1364418"/>
              <a:gd name="connsiteY26" fmla="*/ 5217684 h 6858000"/>
              <a:gd name="connsiteX27" fmla="*/ 460358 w 1364418"/>
              <a:gd name="connsiteY27" fmla="*/ 5193377 h 6858000"/>
              <a:gd name="connsiteX28" fmla="*/ 463661 w 1364418"/>
              <a:gd name="connsiteY28" fmla="*/ 5179288 h 6858000"/>
              <a:gd name="connsiteX29" fmla="*/ 464645 w 1364418"/>
              <a:gd name="connsiteY29" fmla="*/ 5173621 h 6858000"/>
              <a:gd name="connsiteX30" fmla="*/ 460279 w 1364418"/>
              <a:gd name="connsiteY30" fmla="*/ 5159961 h 6858000"/>
              <a:gd name="connsiteX31" fmla="*/ 466956 w 1364418"/>
              <a:gd name="connsiteY31" fmla="*/ 5144295 h 6858000"/>
              <a:gd name="connsiteX32" fmla="*/ 463889 w 1364418"/>
              <a:gd name="connsiteY32" fmla="*/ 5125185 h 6858000"/>
              <a:gd name="connsiteX33" fmla="*/ 470719 w 1364418"/>
              <a:gd name="connsiteY33" fmla="*/ 5121884 h 6858000"/>
              <a:gd name="connsiteX34" fmla="*/ 477755 w 1364418"/>
              <a:gd name="connsiteY34" fmla="*/ 5067850 h 6858000"/>
              <a:gd name="connsiteX35" fmla="*/ 480486 w 1364418"/>
              <a:gd name="connsiteY35" fmla="*/ 5060861 h 6858000"/>
              <a:gd name="connsiteX36" fmla="*/ 477190 w 1364418"/>
              <a:gd name="connsiteY36" fmla="*/ 5034192 h 6858000"/>
              <a:gd name="connsiteX37" fmla="*/ 478744 w 1364418"/>
              <a:gd name="connsiteY37" fmla="*/ 4993030 h 6858000"/>
              <a:gd name="connsiteX38" fmla="*/ 485653 w 1364418"/>
              <a:gd name="connsiteY38" fmla="*/ 4946844 h 6858000"/>
              <a:gd name="connsiteX39" fmla="*/ 481509 w 1364418"/>
              <a:gd name="connsiteY39" fmla="*/ 4932692 h 6858000"/>
              <a:gd name="connsiteX40" fmla="*/ 496912 w 1364418"/>
              <a:gd name="connsiteY40" fmla="*/ 4858827 h 6858000"/>
              <a:gd name="connsiteX41" fmla="*/ 502815 w 1364418"/>
              <a:gd name="connsiteY41" fmla="*/ 4821170 h 6858000"/>
              <a:gd name="connsiteX42" fmla="*/ 507548 w 1364418"/>
              <a:gd name="connsiteY42" fmla="*/ 4780965 h 6858000"/>
              <a:gd name="connsiteX43" fmla="*/ 508841 w 1364418"/>
              <a:gd name="connsiteY43" fmla="*/ 4750867 h 6858000"/>
              <a:gd name="connsiteX44" fmla="*/ 506648 w 1364418"/>
              <a:gd name="connsiteY44" fmla="*/ 4690749 h 6858000"/>
              <a:gd name="connsiteX45" fmla="*/ 502128 w 1364418"/>
              <a:gd name="connsiteY45" fmla="*/ 4584173 h 6858000"/>
              <a:gd name="connsiteX46" fmla="*/ 497211 w 1364418"/>
              <a:gd name="connsiteY46" fmla="*/ 4444346 h 6858000"/>
              <a:gd name="connsiteX47" fmla="*/ 493776 w 1364418"/>
              <a:gd name="connsiteY47" fmla="*/ 4375228 h 6858000"/>
              <a:gd name="connsiteX48" fmla="*/ 474429 w 1364418"/>
              <a:gd name="connsiteY48" fmla="*/ 4214165 h 6858000"/>
              <a:gd name="connsiteX49" fmla="*/ 478502 w 1364418"/>
              <a:gd name="connsiteY49" fmla="*/ 4090296 h 6858000"/>
              <a:gd name="connsiteX50" fmla="*/ 463758 w 1364418"/>
              <a:gd name="connsiteY50" fmla="*/ 4033999 h 6858000"/>
              <a:gd name="connsiteX51" fmla="*/ 464907 w 1364418"/>
              <a:gd name="connsiteY51" fmla="*/ 4031933 h 6858000"/>
              <a:gd name="connsiteX52" fmla="*/ 463483 w 1364418"/>
              <a:gd name="connsiteY52" fmla="*/ 4013953 h 6858000"/>
              <a:gd name="connsiteX53" fmla="*/ 449778 w 1364418"/>
              <a:gd name="connsiteY53" fmla="*/ 3974753 h 6858000"/>
              <a:gd name="connsiteX54" fmla="*/ 451376 w 1364418"/>
              <a:gd name="connsiteY54" fmla="*/ 3969950 h 6858000"/>
              <a:gd name="connsiteX55" fmla="*/ 444798 w 1364418"/>
              <a:gd name="connsiteY55" fmla="*/ 3933779 h 6858000"/>
              <a:gd name="connsiteX56" fmla="*/ 446129 w 1364418"/>
              <a:gd name="connsiteY56" fmla="*/ 3933093 h 6858000"/>
              <a:gd name="connsiteX57" fmla="*/ 450483 w 1364418"/>
              <a:gd name="connsiteY57" fmla="*/ 3922082 h 6858000"/>
              <a:gd name="connsiteX58" fmla="*/ 455561 w 1364418"/>
              <a:gd name="connsiteY58" fmla="*/ 3901461 h 6858000"/>
              <a:gd name="connsiteX59" fmla="*/ 478155 w 1364418"/>
              <a:gd name="connsiteY59" fmla="*/ 3813873 h 6858000"/>
              <a:gd name="connsiteX60" fmla="*/ 477580 w 1364418"/>
              <a:gd name="connsiteY60" fmla="*/ 3806161 h 6858000"/>
              <a:gd name="connsiteX61" fmla="*/ 477887 w 1364418"/>
              <a:gd name="connsiteY61" fmla="*/ 3805957 h 6858000"/>
              <a:gd name="connsiteX62" fmla="*/ 477914 w 1364418"/>
              <a:gd name="connsiteY62" fmla="*/ 3797724 h 6858000"/>
              <a:gd name="connsiteX63" fmla="*/ 476529 w 1364418"/>
              <a:gd name="connsiteY63" fmla="*/ 3792098 h 6858000"/>
              <a:gd name="connsiteX64" fmla="*/ 475413 w 1364418"/>
              <a:gd name="connsiteY64" fmla="*/ 3777135 h 6858000"/>
              <a:gd name="connsiteX65" fmla="*/ 477146 w 1364418"/>
              <a:gd name="connsiteY65" fmla="*/ 3771656 h 6858000"/>
              <a:gd name="connsiteX66" fmla="*/ 480889 w 1364418"/>
              <a:gd name="connsiteY66" fmla="*/ 3769007 h 6858000"/>
              <a:gd name="connsiteX67" fmla="*/ 480355 w 1364418"/>
              <a:gd name="connsiteY67" fmla="*/ 3767709 h 6858000"/>
              <a:gd name="connsiteX68" fmla="*/ 489051 w 1364418"/>
              <a:gd name="connsiteY68" fmla="*/ 3738082 h 6858000"/>
              <a:gd name="connsiteX69" fmla="*/ 496397 w 1364418"/>
              <a:gd name="connsiteY69" fmla="*/ 3673397 h 6858000"/>
              <a:gd name="connsiteX70" fmla="*/ 495693 w 1364418"/>
              <a:gd name="connsiteY70" fmla="*/ 3637109 h 6858000"/>
              <a:gd name="connsiteX71" fmla="*/ 499136 w 1364418"/>
              <a:gd name="connsiteY71" fmla="*/ 3536883 h 6858000"/>
              <a:gd name="connsiteX72" fmla="*/ 506674 w 1364418"/>
              <a:gd name="connsiteY72" fmla="*/ 3435652 h 6858000"/>
              <a:gd name="connsiteX73" fmla="*/ 508345 w 1364418"/>
              <a:gd name="connsiteY73" fmla="*/ 3307769 h 6858000"/>
              <a:gd name="connsiteX74" fmla="*/ 525908 w 1364418"/>
              <a:gd name="connsiteY74" fmla="*/ 3250522 h 6858000"/>
              <a:gd name="connsiteX75" fmla="*/ 526333 w 1364418"/>
              <a:gd name="connsiteY75" fmla="*/ 3229163 h 6858000"/>
              <a:gd name="connsiteX76" fmla="*/ 528156 w 1364418"/>
              <a:gd name="connsiteY76" fmla="*/ 3217217 h 6858000"/>
              <a:gd name="connsiteX77" fmla="*/ 514991 w 1364418"/>
              <a:gd name="connsiteY77" fmla="*/ 3183755 h 6858000"/>
              <a:gd name="connsiteX78" fmla="*/ 515492 w 1364418"/>
              <a:gd name="connsiteY78" fmla="*/ 3178642 h 6858000"/>
              <a:gd name="connsiteX79" fmla="*/ 503092 w 1364418"/>
              <a:gd name="connsiteY79" fmla="*/ 3158586 h 6858000"/>
              <a:gd name="connsiteX80" fmla="*/ 488277 w 1364418"/>
              <a:gd name="connsiteY80" fmla="*/ 3129034 h 6858000"/>
              <a:gd name="connsiteX81" fmla="*/ 488942 w 1364418"/>
              <a:gd name="connsiteY81" fmla="*/ 3126682 h 6858000"/>
              <a:gd name="connsiteX82" fmla="*/ 479810 w 1364418"/>
              <a:gd name="connsiteY82" fmla="*/ 3114519 h 6858000"/>
              <a:gd name="connsiteX83" fmla="*/ 466419 w 1364418"/>
              <a:gd name="connsiteY83" fmla="*/ 3106272 h 6858000"/>
              <a:gd name="connsiteX84" fmla="*/ 439149 w 1364418"/>
              <a:gd name="connsiteY84" fmla="*/ 2958185 h 6858000"/>
              <a:gd name="connsiteX85" fmla="*/ 381763 w 1364418"/>
              <a:gd name="connsiteY85" fmla="*/ 2762989 h 6858000"/>
              <a:gd name="connsiteX86" fmla="*/ 330681 w 1364418"/>
              <a:gd name="connsiteY86" fmla="*/ 2554718 h 6858000"/>
              <a:gd name="connsiteX87" fmla="*/ 310775 w 1364418"/>
              <a:gd name="connsiteY87" fmla="*/ 2485734 h 6858000"/>
              <a:gd name="connsiteX88" fmla="*/ 301498 w 1364418"/>
              <a:gd name="connsiteY88" fmla="*/ 2447068 h 6858000"/>
              <a:gd name="connsiteX89" fmla="*/ 288459 w 1364418"/>
              <a:gd name="connsiteY89" fmla="*/ 2425819 h 6858000"/>
              <a:gd name="connsiteX90" fmla="*/ 294458 w 1364418"/>
              <a:gd name="connsiteY90" fmla="*/ 2402874 h 6858000"/>
              <a:gd name="connsiteX91" fmla="*/ 297070 w 1364418"/>
              <a:gd name="connsiteY91" fmla="*/ 2381443 h 6858000"/>
              <a:gd name="connsiteX92" fmla="*/ 273399 w 1364418"/>
              <a:gd name="connsiteY92" fmla="*/ 2261920 h 6858000"/>
              <a:gd name="connsiteX93" fmla="*/ 263286 w 1364418"/>
              <a:gd name="connsiteY93" fmla="*/ 2195378 h 6858000"/>
              <a:gd name="connsiteX94" fmla="*/ 247503 w 1364418"/>
              <a:gd name="connsiteY94" fmla="*/ 2155135 h 6858000"/>
              <a:gd name="connsiteX95" fmla="*/ 244961 w 1364418"/>
              <a:gd name="connsiteY95" fmla="*/ 2118008 h 6858000"/>
              <a:gd name="connsiteX96" fmla="*/ 245954 w 1364418"/>
              <a:gd name="connsiteY96" fmla="*/ 2050531 h 6858000"/>
              <a:gd name="connsiteX97" fmla="*/ 237760 w 1364418"/>
              <a:gd name="connsiteY97" fmla="*/ 1963269 h 6858000"/>
              <a:gd name="connsiteX98" fmla="*/ 218938 w 1364418"/>
              <a:gd name="connsiteY98" fmla="*/ 1906352 h 6858000"/>
              <a:gd name="connsiteX99" fmla="*/ 195495 w 1364418"/>
              <a:gd name="connsiteY99" fmla="*/ 1861531 h 6858000"/>
              <a:gd name="connsiteX100" fmla="*/ 149294 w 1364418"/>
              <a:gd name="connsiteY100" fmla="*/ 1732919 h 6858000"/>
              <a:gd name="connsiteX101" fmla="*/ 121605 w 1364418"/>
              <a:gd name="connsiteY101" fmla="*/ 1663540 h 6858000"/>
              <a:gd name="connsiteX102" fmla="*/ 120731 w 1364418"/>
              <a:gd name="connsiteY102" fmla="*/ 1615777 h 6858000"/>
              <a:gd name="connsiteX103" fmla="*/ 101526 w 1364418"/>
              <a:gd name="connsiteY103" fmla="*/ 1563678 h 6858000"/>
              <a:gd name="connsiteX104" fmla="*/ 114606 w 1364418"/>
              <a:gd name="connsiteY104" fmla="*/ 1519474 h 6858000"/>
              <a:gd name="connsiteX105" fmla="*/ 107348 w 1364418"/>
              <a:gd name="connsiteY105" fmla="*/ 1477995 h 6858000"/>
              <a:gd name="connsiteX106" fmla="*/ 93433 w 1364418"/>
              <a:gd name="connsiteY106" fmla="*/ 1373769 h 6858000"/>
              <a:gd name="connsiteX107" fmla="*/ 101740 w 1364418"/>
              <a:gd name="connsiteY107" fmla="*/ 1307086 h 6858000"/>
              <a:gd name="connsiteX108" fmla="*/ 102928 w 1364418"/>
              <a:gd name="connsiteY108" fmla="*/ 1189033 h 6858000"/>
              <a:gd name="connsiteX109" fmla="*/ 107613 w 1364418"/>
              <a:gd name="connsiteY109" fmla="*/ 1168288 h 6858000"/>
              <a:gd name="connsiteX110" fmla="*/ 99895 w 1364418"/>
              <a:gd name="connsiteY110" fmla="*/ 1142577 h 6858000"/>
              <a:gd name="connsiteX111" fmla="*/ 89201 w 1364418"/>
              <a:gd name="connsiteY111" fmla="*/ 1088484 h 6858000"/>
              <a:gd name="connsiteX112" fmla="*/ 77937 w 1364418"/>
              <a:gd name="connsiteY112" fmla="*/ 1016103 h 6858000"/>
              <a:gd name="connsiteX113" fmla="*/ 79393 w 1364418"/>
              <a:gd name="connsiteY113" fmla="*/ 954054 h 6858000"/>
              <a:gd name="connsiteX114" fmla="*/ 90309 w 1364418"/>
              <a:gd name="connsiteY114" fmla="*/ 921368 h 6858000"/>
              <a:gd name="connsiteX115" fmla="*/ 74258 w 1364418"/>
              <a:gd name="connsiteY115" fmla="*/ 896999 h 6858000"/>
              <a:gd name="connsiteX116" fmla="*/ 43666 w 1364418"/>
              <a:gd name="connsiteY116" fmla="*/ 821517 h 6858000"/>
              <a:gd name="connsiteX117" fmla="*/ 22616 w 1364418"/>
              <a:gd name="connsiteY117" fmla="*/ 751353 h 6858000"/>
              <a:gd name="connsiteX118" fmla="*/ 22174 w 1364418"/>
              <a:gd name="connsiteY118" fmla="*/ 721230 h 6858000"/>
              <a:gd name="connsiteX119" fmla="*/ 7845 w 1364418"/>
              <a:gd name="connsiteY119" fmla="*/ 681659 h 6858000"/>
              <a:gd name="connsiteX120" fmla="*/ 31306 w 1364418"/>
              <a:gd name="connsiteY120" fmla="*/ 619315 h 6858000"/>
              <a:gd name="connsiteX121" fmla="*/ 15184 w 1364418"/>
              <a:gd name="connsiteY121" fmla="*/ 585934 h 6858000"/>
              <a:gd name="connsiteX122" fmla="*/ 22258 w 1364418"/>
              <a:gd name="connsiteY122" fmla="*/ 538948 h 6858000"/>
              <a:gd name="connsiteX123" fmla="*/ 26166 w 1364418"/>
              <a:gd name="connsiteY123" fmla="*/ 525163 h 6858000"/>
              <a:gd name="connsiteX124" fmla="*/ 52290 w 1364418"/>
              <a:gd name="connsiteY124" fmla="*/ 446567 h 6858000"/>
              <a:gd name="connsiteX125" fmla="*/ 51538 w 1364418"/>
              <a:gd name="connsiteY125" fmla="*/ 393828 h 6858000"/>
              <a:gd name="connsiteX126" fmla="*/ 51368 w 1364418"/>
              <a:gd name="connsiteY126" fmla="*/ 353137 h 6858000"/>
              <a:gd name="connsiteX127" fmla="*/ 55970 w 1364418"/>
              <a:gd name="connsiteY127" fmla="*/ 321428 h 6858000"/>
              <a:gd name="connsiteX128" fmla="*/ 57061 w 1364418"/>
              <a:gd name="connsiteY128" fmla="*/ 275771 h 6858000"/>
              <a:gd name="connsiteX129" fmla="*/ 74088 w 1364418"/>
              <a:gd name="connsiteY129" fmla="*/ 212860 h 6858000"/>
              <a:gd name="connsiteX130" fmla="*/ 65798 w 1364418"/>
              <a:gd name="connsiteY130" fmla="*/ 144983 h 6858000"/>
              <a:gd name="connsiteX131" fmla="*/ 78082 w 1364418"/>
              <a:gd name="connsiteY131" fmla="*/ 55288 h 6858000"/>
              <a:gd name="connsiteX132" fmla="*/ 37636 w 1364418"/>
              <a:gd name="connsiteY132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245974 w 1364418"/>
              <a:gd name="connsiteY3" fmla="*/ 6857735 h 6858000"/>
              <a:gd name="connsiteX4" fmla="*/ 209564 w 1364418"/>
              <a:gd name="connsiteY4" fmla="*/ 6777899 h 6858000"/>
              <a:gd name="connsiteX5" fmla="*/ 240339 w 1364418"/>
              <a:gd name="connsiteY5" fmla="*/ 6711686 h 6858000"/>
              <a:gd name="connsiteX6" fmla="*/ 286686 w 1364418"/>
              <a:gd name="connsiteY6" fmla="*/ 6664994 h 6858000"/>
              <a:gd name="connsiteX7" fmla="*/ 339152 w 1364418"/>
              <a:gd name="connsiteY7" fmla="*/ 6471804 h 6858000"/>
              <a:gd name="connsiteX8" fmla="*/ 334570 w 1364418"/>
              <a:gd name="connsiteY8" fmla="*/ 6389835 h 6858000"/>
              <a:gd name="connsiteX9" fmla="*/ 317792 w 1364418"/>
              <a:gd name="connsiteY9" fmla="*/ 6324679 h 6858000"/>
              <a:gd name="connsiteX10" fmla="*/ 278227 w 1364418"/>
              <a:gd name="connsiteY10" fmla="*/ 6280046 h 6858000"/>
              <a:gd name="connsiteX11" fmla="*/ 288000 w 1364418"/>
              <a:gd name="connsiteY11" fmla="*/ 6252834 h 6858000"/>
              <a:gd name="connsiteX12" fmla="*/ 265992 w 1364418"/>
              <a:gd name="connsiteY12" fmla="*/ 6202459 h 6858000"/>
              <a:gd name="connsiteX13" fmla="*/ 264790 w 1364418"/>
              <a:gd name="connsiteY13" fmla="*/ 6153037 h 6858000"/>
              <a:gd name="connsiteX14" fmla="*/ 280205 w 1364418"/>
              <a:gd name="connsiteY14" fmla="*/ 6078132 h 6858000"/>
              <a:gd name="connsiteX15" fmla="*/ 267592 w 1364418"/>
              <a:gd name="connsiteY15" fmla="*/ 6028119 h 6858000"/>
              <a:gd name="connsiteX16" fmla="*/ 252821 w 1364418"/>
              <a:gd name="connsiteY16" fmla="*/ 5926735 h 6858000"/>
              <a:gd name="connsiteX17" fmla="*/ 302333 w 1364418"/>
              <a:gd name="connsiteY17" fmla="*/ 5712857 h 6858000"/>
              <a:gd name="connsiteX18" fmla="*/ 332131 w 1364418"/>
              <a:gd name="connsiteY18" fmla="*/ 5660491 h 6858000"/>
              <a:gd name="connsiteX19" fmla="*/ 341254 w 1364418"/>
              <a:gd name="connsiteY19" fmla="*/ 5563435 h 6858000"/>
              <a:gd name="connsiteX20" fmla="*/ 368130 w 1364418"/>
              <a:gd name="connsiteY20" fmla="*/ 5437125 h 6858000"/>
              <a:gd name="connsiteX21" fmla="*/ 381698 w 1364418"/>
              <a:gd name="connsiteY21" fmla="*/ 5396260 h 6858000"/>
              <a:gd name="connsiteX22" fmla="*/ 397679 w 1364418"/>
              <a:gd name="connsiteY22" fmla="*/ 5330009 h 6858000"/>
              <a:gd name="connsiteX23" fmla="*/ 431172 w 1364418"/>
              <a:gd name="connsiteY23" fmla="*/ 5273739 h 6858000"/>
              <a:gd name="connsiteX24" fmla="*/ 440771 w 1364418"/>
              <a:gd name="connsiteY24" fmla="*/ 5241779 h 6858000"/>
              <a:gd name="connsiteX25" fmla="*/ 451997 w 1364418"/>
              <a:gd name="connsiteY25" fmla="*/ 5225268 h 6858000"/>
              <a:gd name="connsiteX26" fmla="*/ 453017 w 1364418"/>
              <a:gd name="connsiteY26" fmla="*/ 5217684 h 6858000"/>
              <a:gd name="connsiteX27" fmla="*/ 460358 w 1364418"/>
              <a:gd name="connsiteY27" fmla="*/ 5193377 h 6858000"/>
              <a:gd name="connsiteX28" fmla="*/ 463661 w 1364418"/>
              <a:gd name="connsiteY28" fmla="*/ 5179288 h 6858000"/>
              <a:gd name="connsiteX29" fmla="*/ 464645 w 1364418"/>
              <a:gd name="connsiteY29" fmla="*/ 5173621 h 6858000"/>
              <a:gd name="connsiteX30" fmla="*/ 460279 w 1364418"/>
              <a:gd name="connsiteY30" fmla="*/ 5159961 h 6858000"/>
              <a:gd name="connsiteX31" fmla="*/ 466956 w 1364418"/>
              <a:gd name="connsiteY31" fmla="*/ 5144295 h 6858000"/>
              <a:gd name="connsiteX32" fmla="*/ 463889 w 1364418"/>
              <a:gd name="connsiteY32" fmla="*/ 5125185 h 6858000"/>
              <a:gd name="connsiteX33" fmla="*/ 470719 w 1364418"/>
              <a:gd name="connsiteY33" fmla="*/ 5121884 h 6858000"/>
              <a:gd name="connsiteX34" fmla="*/ 477755 w 1364418"/>
              <a:gd name="connsiteY34" fmla="*/ 5067850 h 6858000"/>
              <a:gd name="connsiteX35" fmla="*/ 480486 w 1364418"/>
              <a:gd name="connsiteY35" fmla="*/ 5060861 h 6858000"/>
              <a:gd name="connsiteX36" fmla="*/ 477190 w 1364418"/>
              <a:gd name="connsiteY36" fmla="*/ 5034192 h 6858000"/>
              <a:gd name="connsiteX37" fmla="*/ 478744 w 1364418"/>
              <a:gd name="connsiteY37" fmla="*/ 4993030 h 6858000"/>
              <a:gd name="connsiteX38" fmla="*/ 485653 w 1364418"/>
              <a:gd name="connsiteY38" fmla="*/ 4946844 h 6858000"/>
              <a:gd name="connsiteX39" fmla="*/ 481509 w 1364418"/>
              <a:gd name="connsiteY39" fmla="*/ 4932692 h 6858000"/>
              <a:gd name="connsiteX40" fmla="*/ 496912 w 1364418"/>
              <a:gd name="connsiteY40" fmla="*/ 4858827 h 6858000"/>
              <a:gd name="connsiteX41" fmla="*/ 502815 w 1364418"/>
              <a:gd name="connsiteY41" fmla="*/ 4821170 h 6858000"/>
              <a:gd name="connsiteX42" fmla="*/ 507548 w 1364418"/>
              <a:gd name="connsiteY42" fmla="*/ 4780965 h 6858000"/>
              <a:gd name="connsiteX43" fmla="*/ 508841 w 1364418"/>
              <a:gd name="connsiteY43" fmla="*/ 4750867 h 6858000"/>
              <a:gd name="connsiteX44" fmla="*/ 506648 w 1364418"/>
              <a:gd name="connsiteY44" fmla="*/ 4690749 h 6858000"/>
              <a:gd name="connsiteX45" fmla="*/ 502128 w 1364418"/>
              <a:gd name="connsiteY45" fmla="*/ 4584173 h 6858000"/>
              <a:gd name="connsiteX46" fmla="*/ 497211 w 1364418"/>
              <a:gd name="connsiteY46" fmla="*/ 4444346 h 6858000"/>
              <a:gd name="connsiteX47" fmla="*/ 493776 w 1364418"/>
              <a:gd name="connsiteY47" fmla="*/ 4375228 h 6858000"/>
              <a:gd name="connsiteX48" fmla="*/ 474429 w 1364418"/>
              <a:gd name="connsiteY48" fmla="*/ 4214165 h 6858000"/>
              <a:gd name="connsiteX49" fmla="*/ 478502 w 1364418"/>
              <a:gd name="connsiteY49" fmla="*/ 4090296 h 6858000"/>
              <a:gd name="connsiteX50" fmla="*/ 463758 w 1364418"/>
              <a:gd name="connsiteY50" fmla="*/ 4033999 h 6858000"/>
              <a:gd name="connsiteX51" fmla="*/ 464907 w 1364418"/>
              <a:gd name="connsiteY51" fmla="*/ 4031933 h 6858000"/>
              <a:gd name="connsiteX52" fmla="*/ 463483 w 1364418"/>
              <a:gd name="connsiteY52" fmla="*/ 4013953 h 6858000"/>
              <a:gd name="connsiteX53" fmla="*/ 449778 w 1364418"/>
              <a:gd name="connsiteY53" fmla="*/ 3974753 h 6858000"/>
              <a:gd name="connsiteX54" fmla="*/ 451376 w 1364418"/>
              <a:gd name="connsiteY54" fmla="*/ 3969950 h 6858000"/>
              <a:gd name="connsiteX55" fmla="*/ 444798 w 1364418"/>
              <a:gd name="connsiteY55" fmla="*/ 3933779 h 6858000"/>
              <a:gd name="connsiteX56" fmla="*/ 446129 w 1364418"/>
              <a:gd name="connsiteY56" fmla="*/ 3933093 h 6858000"/>
              <a:gd name="connsiteX57" fmla="*/ 450483 w 1364418"/>
              <a:gd name="connsiteY57" fmla="*/ 3922082 h 6858000"/>
              <a:gd name="connsiteX58" fmla="*/ 455561 w 1364418"/>
              <a:gd name="connsiteY58" fmla="*/ 3901461 h 6858000"/>
              <a:gd name="connsiteX59" fmla="*/ 478155 w 1364418"/>
              <a:gd name="connsiteY59" fmla="*/ 3813873 h 6858000"/>
              <a:gd name="connsiteX60" fmla="*/ 477580 w 1364418"/>
              <a:gd name="connsiteY60" fmla="*/ 3806161 h 6858000"/>
              <a:gd name="connsiteX61" fmla="*/ 477887 w 1364418"/>
              <a:gd name="connsiteY61" fmla="*/ 3805957 h 6858000"/>
              <a:gd name="connsiteX62" fmla="*/ 477914 w 1364418"/>
              <a:gd name="connsiteY62" fmla="*/ 3797724 h 6858000"/>
              <a:gd name="connsiteX63" fmla="*/ 476529 w 1364418"/>
              <a:gd name="connsiteY63" fmla="*/ 3792098 h 6858000"/>
              <a:gd name="connsiteX64" fmla="*/ 475413 w 1364418"/>
              <a:gd name="connsiteY64" fmla="*/ 3777135 h 6858000"/>
              <a:gd name="connsiteX65" fmla="*/ 477146 w 1364418"/>
              <a:gd name="connsiteY65" fmla="*/ 3771656 h 6858000"/>
              <a:gd name="connsiteX66" fmla="*/ 480889 w 1364418"/>
              <a:gd name="connsiteY66" fmla="*/ 3769007 h 6858000"/>
              <a:gd name="connsiteX67" fmla="*/ 480355 w 1364418"/>
              <a:gd name="connsiteY67" fmla="*/ 3767709 h 6858000"/>
              <a:gd name="connsiteX68" fmla="*/ 489051 w 1364418"/>
              <a:gd name="connsiteY68" fmla="*/ 3738082 h 6858000"/>
              <a:gd name="connsiteX69" fmla="*/ 496397 w 1364418"/>
              <a:gd name="connsiteY69" fmla="*/ 3673397 h 6858000"/>
              <a:gd name="connsiteX70" fmla="*/ 495693 w 1364418"/>
              <a:gd name="connsiteY70" fmla="*/ 3637109 h 6858000"/>
              <a:gd name="connsiteX71" fmla="*/ 499136 w 1364418"/>
              <a:gd name="connsiteY71" fmla="*/ 3536883 h 6858000"/>
              <a:gd name="connsiteX72" fmla="*/ 506674 w 1364418"/>
              <a:gd name="connsiteY72" fmla="*/ 3435652 h 6858000"/>
              <a:gd name="connsiteX73" fmla="*/ 508345 w 1364418"/>
              <a:gd name="connsiteY73" fmla="*/ 3307769 h 6858000"/>
              <a:gd name="connsiteX74" fmla="*/ 525908 w 1364418"/>
              <a:gd name="connsiteY74" fmla="*/ 3250522 h 6858000"/>
              <a:gd name="connsiteX75" fmla="*/ 526333 w 1364418"/>
              <a:gd name="connsiteY75" fmla="*/ 3229163 h 6858000"/>
              <a:gd name="connsiteX76" fmla="*/ 528156 w 1364418"/>
              <a:gd name="connsiteY76" fmla="*/ 3217217 h 6858000"/>
              <a:gd name="connsiteX77" fmla="*/ 514991 w 1364418"/>
              <a:gd name="connsiteY77" fmla="*/ 3183755 h 6858000"/>
              <a:gd name="connsiteX78" fmla="*/ 515492 w 1364418"/>
              <a:gd name="connsiteY78" fmla="*/ 3178642 h 6858000"/>
              <a:gd name="connsiteX79" fmla="*/ 503092 w 1364418"/>
              <a:gd name="connsiteY79" fmla="*/ 3158586 h 6858000"/>
              <a:gd name="connsiteX80" fmla="*/ 488277 w 1364418"/>
              <a:gd name="connsiteY80" fmla="*/ 3129034 h 6858000"/>
              <a:gd name="connsiteX81" fmla="*/ 488942 w 1364418"/>
              <a:gd name="connsiteY81" fmla="*/ 3126682 h 6858000"/>
              <a:gd name="connsiteX82" fmla="*/ 479810 w 1364418"/>
              <a:gd name="connsiteY82" fmla="*/ 3114519 h 6858000"/>
              <a:gd name="connsiteX83" fmla="*/ 466419 w 1364418"/>
              <a:gd name="connsiteY83" fmla="*/ 3106272 h 6858000"/>
              <a:gd name="connsiteX84" fmla="*/ 439149 w 1364418"/>
              <a:gd name="connsiteY84" fmla="*/ 2958185 h 6858000"/>
              <a:gd name="connsiteX85" fmla="*/ 381763 w 1364418"/>
              <a:gd name="connsiteY85" fmla="*/ 2762989 h 6858000"/>
              <a:gd name="connsiteX86" fmla="*/ 330681 w 1364418"/>
              <a:gd name="connsiteY86" fmla="*/ 2554718 h 6858000"/>
              <a:gd name="connsiteX87" fmla="*/ 310775 w 1364418"/>
              <a:gd name="connsiteY87" fmla="*/ 2485734 h 6858000"/>
              <a:gd name="connsiteX88" fmla="*/ 301498 w 1364418"/>
              <a:gd name="connsiteY88" fmla="*/ 2447068 h 6858000"/>
              <a:gd name="connsiteX89" fmla="*/ 288459 w 1364418"/>
              <a:gd name="connsiteY89" fmla="*/ 2425819 h 6858000"/>
              <a:gd name="connsiteX90" fmla="*/ 294458 w 1364418"/>
              <a:gd name="connsiteY90" fmla="*/ 2402874 h 6858000"/>
              <a:gd name="connsiteX91" fmla="*/ 297070 w 1364418"/>
              <a:gd name="connsiteY91" fmla="*/ 2381443 h 6858000"/>
              <a:gd name="connsiteX92" fmla="*/ 273399 w 1364418"/>
              <a:gd name="connsiteY92" fmla="*/ 2261920 h 6858000"/>
              <a:gd name="connsiteX93" fmla="*/ 263286 w 1364418"/>
              <a:gd name="connsiteY93" fmla="*/ 2195378 h 6858000"/>
              <a:gd name="connsiteX94" fmla="*/ 247503 w 1364418"/>
              <a:gd name="connsiteY94" fmla="*/ 2155135 h 6858000"/>
              <a:gd name="connsiteX95" fmla="*/ 244961 w 1364418"/>
              <a:gd name="connsiteY95" fmla="*/ 2118008 h 6858000"/>
              <a:gd name="connsiteX96" fmla="*/ 245954 w 1364418"/>
              <a:gd name="connsiteY96" fmla="*/ 2050531 h 6858000"/>
              <a:gd name="connsiteX97" fmla="*/ 237760 w 1364418"/>
              <a:gd name="connsiteY97" fmla="*/ 1963269 h 6858000"/>
              <a:gd name="connsiteX98" fmla="*/ 218938 w 1364418"/>
              <a:gd name="connsiteY98" fmla="*/ 1906352 h 6858000"/>
              <a:gd name="connsiteX99" fmla="*/ 195495 w 1364418"/>
              <a:gd name="connsiteY99" fmla="*/ 1861531 h 6858000"/>
              <a:gd name="connsiteX100" fmla="*/ 149294 w 1364418"/>
              <a:gd name="connsiteY100" fmla="*/ 1732919 h 6858000"/>
              <a:gd name="connsiteX101" fmla="*/ 121605 w 1364418"/>
              <a:gd name="connsiteY101" fmla="*/ 1663540 h 6858000"/>
              <a:gd name="connsiteX102" fmla="*/ 120731 w 1364418"/>
              <a:gd name="connsiteY102" fmla="*/ 1615777 h 6858000"/>
              <a:gd name="connsiteX103" fmla="*/ 101526 w 1364418"/>
              <a:gd name="connsiteY103" fmla="*/ 1563678 h 6858000"/>
              <a:gd name="connsiteX104" fmla="*/ 114606 w 1364418"/>
              <a:gd name="connsiteY104" fmla="*/ 1519474 h 6858000"/>
              <a:gd name="connsiteX105" fmla="*/ 107348 w 1364418"/>
              <a:gd name="connsiteY105" fmla="*/ 1477995 h 6858000"/>
              <a:gd name="connsiteX106" fmla="*/ 93433 w 1364418"/>
              <a:gd name="connsiteY106" fmla="*/ 1373769 h 6858000"/>
              <a:gd name="connsiteX107" fmla="*/ 101740 w 1364418"/>
              <a:gd name="connsiteY107" fmla="*/ 1307086 h 6858000"/>
              <a:gd name="connsiteX108" fmla="*/ 102928 w 1364418"/>
              <a:gd name="connsiteY108" fmla="*/ 1189033 h 6858000"/>
              <a:gd name="connsiteX109" fmla="*/ 107613 w 1364418"/>
              <a:gd name="connsiteY109" fmla="*/ 1168288 h 6858000"/>
              <a:gd name="connsiteX110" fmla="*/ 99895 w 1364418"/>
              <a:gd name="connsiteY110" fmla="*/ 1142577 h 6858000"/>
              <a:gd name="connsiteX111" fmla="*/ 89201 w 1364418"/>
              <a:gd name="connsiteY111" fmla="*/ 1088484 h 6858000"/>
              <a:gd name="connsiteX112" fmla="*/ 77937 w 1364418"/>
              <a:gd name="connsiteY112" fmla="*/ 1016103 h 6858000"/>
              <a:gd name="connsiteX113" fmla="*/ 79393 w 1364418"/>
              <a:gd name="connsiteY113" fmla="*/ 954054 h 6858000"/>
              <a:gd name="connsiteX114" fmla="*/ 90309 w 1364418"/>
              <a:gd name="connsiteY114" fmla="*/ 921368 h 6858000"/>
              <a:gd name="connsiteX115" fmla="*/ 74258 w 1364418"/>
              <a:gd name="connsiteY115" fmla="*/ 896999 h 6858000"/>
              <a:gd name="connsiteX116" fmla="*/ 43666 w 1364418"/>
              <a:gd name="connsiteY116" fmla="*/ 821517 h 6858000"/>
              <a:gd name="connsiteX117" fmla="*/ 22616 w 1364418"/>
              <a:gd name="connsiteY117" fmla="*/ 751353 h 6858000"/>
              <a:gd name="connsiteX118" fmla="*/ 22174 w 1364418"/>
              <a:gd name="connsiteY118" fmla="*/ 721230 h 6858000"/>
              <a:gd name="connsiteX119" fmla="*/ 7845 w 1364418"/>
              <a:gd name="connsiteY119" fmla="*/ 681659 h 6858000"/>
              <a:gd name="connsiteX120" fmla="*/ 31306 w 1364418"/>
              <a:gd name="connsiteY120" fmla="*/ 619315 h 6858000"/>
              <a:gd name="connsiteX121" fmla="*/ 15184 w 1364418"/>
              <a:gd name="connsiteY121" fmla="*/ 585934 h 6858000"/>
              <a:gd name="connsiteX122" fmla="*/ 22258 w 1364418"/>
              <a:gd name="connsiteY122" fmla="*/ 538948 h 6858000"/>
              <a:gd name="connsiteX123" fmla="*/ 26166 w 1364418"/>
              <a:gd name="connsiteY123" fmla="*/ 525163 h 6858000"/>
              <a:gd name="connsiteX124" fmla="*/ 52290 w 1364418"/>
              <a:gd name="connsiteY124" fmla="*/ 446567 h 6858000"/>
              <a:gd name="connsiteX125" fmla="*/ 51538 w 1364418"/>
              <a:gd name="connsiteY125" fmla="*/ 393828 h 6858000"/>
              <a:gd name="connsiteX126" fmla="*/ 51368 w 1364418"/>
              <a:gd name="connsiteY126" fmla="*/ 353137 h 6858000"/>
              <a:gd name="connsiteX127" fmla="*/ 55970 w 1364418"/>
              <a:gd name="connsiteY127" fmla="*/ 321428 h 6858000"/>
              <a:gd name="connsiteX128" fmla="*/ 57061 w 1364418"/>
              <a:gd name="connsiteY128" fmla="*/ 275771 h 6858000"/>
              <a:gd name="connsiteX129" fmla="*/ 74088 w 1364418"/>
              <a:gd name="connsiteY129" fmla="*/ 212860 h 6858000"/>
              <a:gd name="connsiteX130" fmla="*/ 65798 w 1364418"/>
              <a:gd name="connsiteY130" fmla="*/ 144983 h 6858000"/>
              <a:gd name="connsiteX131" fmla="*/ 78082 w 1364418"/>
              <a:gd name="connsiteY131" fmla="*/ 55288 h 6858000"/>
              <a:gd name="connsiteX132" fmla="*/ 37636 w 1364418"/>
              <a:gd name="connsiteY132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245974 w 1364418"/>
              <a:gd name="connsiteY3" fmla="*/ 6857735 h 6858000"/>
              <a:gd name="connsiteX4" fmla="*/ 239744 w 1364418"/>
              <a:gd name="connsiteY4" fmla="*/ 6777899 h 6858000"/>
              <a:gd name="connsiteX5" fmla="*/ 240339 w 1364418"/>
              <a:gd name="connsiteY5" fmla="*/ 6711686 h 6858000"/>
              <a:gd name="connsiteX6" fmla="*/ 286686 w 1364418"/>
              <a:gd name="connsiteY6" fmla="*/ 6664994 h 6858000"/>
              <a:gd name="connsiteX7" fmla="*/ 339152 w 1364418"/>
              <a:gd name="connsiteY7" fmla="*/ 6471804 h 6858000"/>
              <a:gd name="connsiteX8" fmla="*/ 334570 w 1364418"/>
              <a:gd name="connsiteY8" fmla="*/ 6389835 h 6858000"/>
              <a:gd name="connsiteX9" fmla="*/ 317792 w 1364418"/>
              <a:gd name="connsiteY9" fmla="*/ 6324679 h 6858000"/>
              <a:gd name="connsiteX10" fmla="*/ 278227 w 1364418"/>
              <a:gd name="connsiteY10" fmla="*/ 6280046 h 6858000"/>
              <a:gd name="connsiteX11" fmla="*/ 288000 w 1364418"/>
              <a:gd name="connsiteY11" fmla="*/ 6252834 h 6858000"/>
              <a:gd name="connsiteX12" fmla="*/ 265992 w 1364418"/>
              <a:gd name="connsiteY12" fmla="*/ 6202459 h 6858000"/>
              <a:gd name="connsiteX13" fmla="*/ 264790 w 1364418"/>
              <a:gd name="connsiteY13" fmla="*/ 6153037 h 6858000"/>
              <a:gd name="connsiteX14" fmla="*/ 280205 w 1364418"/>
              <a:gd name="connsiteY14" fmla="*/ 6078132 h 6858000"/>
              <a:gd name="connsiteX15" fmla="*/ 267592 w 1364418"/>
              <a:gd name="connsiteY15" fmla="*/ 6028119 h 6858000"/>
              <a:gd name="connsiteX16" fmla="*/ 252821 w 1364418"/>
              <a:gd name="connsiteY16" fmla="*/ 5926735 h 6858000"/>
              <a:gd name="connsiteX17" fmla="*/ 302333 w 1364418"/>
              <a:gd name="connsiteY17" fmla="*/ 5712857 h 6858000"/>
              <a:gd name="connsiteX18" fmla="*/ 332131 w 1364418"/>
              <a:gd name="connsiteY18" fmla="*/ 5660491 h 6858000"/>
              <a:gd name="connsiteX19" fmla="*/ 341254 w 1364418"/>
              <a:gd name="connsiteY19" fmla="*/ 5563435 h 6858000"/>
              <a:gd name="connsiteX20" fmla="*/ 368130 w 1364418"/>
              <a:gd name="connsiteY20" fmla="*/ 5437125 h 6858000"/>
              <a:gd name="connsiteX21" fmla="*/ 381698 w 1364418"/>
              <a:gd name="connsiteY21" fmla="*/ 5396260 h 6858000"/>
              <a:gd name="connsiteX22" fmla="*/ 397679 w 1364418"/>
              <a:gd name="connsiteY22" fmla="*/ 5330009 h 6858000"/>
              <a:gd name="connsiteX23" fmla="*/ 431172 w 1364418"/>
              <a:gd name="connsiteY23" fmla="*/ 5273739 h 6858000"/>
              <a:gd name="connsiteX24" fmla="*/ 440771 w 1364418"/>
              <a:gd name="connsiteY24" fmla="*/ 5241779 h 6858000"/>
              <a:gd name="connsiteX25" fmla="*/ 451997 w 1364418"/>
              <a:gd name="connsiteY25" fmla="*/ 5225268 h 6858000"/>
              <a:gd name="connsiteX26" fmla="*/ 453017 w 1364418"/>
              <a:gd name="connsiteY26" fmla="*/ 5217684 h 6858000"/>
              <a:gd name="connsiteX27" fmla="*/ 460358 w 1364418"/>
              <a:gd name="connsiteY27" fmla="*/ 5193377 h 6858000"/>
              <a:gd name="connsiteX28" fmla="*/ 463661 w 1364418"/>
              <a:gd name="connsiteY28" fmla="*/ 5179288 h 6858000"/>
              <a:gd name="connsiteX29" fmla="*/ 464645 w 1364418"/>
              <a:gd name="connsiteY29" fmla="*/ 5173621 h 6858000"/>
              <a:gd name="connsiteX30" fmla="*/ 460279 w 1364418"/>
              <a:gd name="connsiteY30" fmla="*/ 5159961 h 6858000"/>
              <a:gd name="connsiteX31" fmla="*/ 466956 w 1364418"/>
              <a:gd name="connsiteY31" fmla="*/ 5144295 h 6858000"/>
              <a:gd name="connsiteX32" fmla="*/ 463889 w 1364418"/>
              <a:gd name="connsiteY32" fmla="*/ 5125185 h 6858000"/>
              <a:gd name="connsiteX33" fmla="*/ 470719 w 1364418"/>
              <a:gd name="connsiteY33" fmla="*/ 5121884 h 6858000"/>
              <a:gd name="connsiteX34" fmla="*/ 477755 w 1364418"/>
              <a:gd name="connsiteY34" fmla="*/ 5067850 h 6858000"/>
              <a:gd name="connsiteX35" fmla="*/ 480486 w 1364418"/>
              <a:gd name="connsiteY35" fmla="*/ 5060861 h 6858000"/>
              <a:gd name="connsiteX36" fmla="*/ 477190 w 1364418"/>
              <a:gd name="connsiteY36" fmla="*/ 5034192 h 6858000"/>
              <a:gd name="connsiteX37" fmla="*/ 478744 w 1364418"/>
              <a:gd name="connsiteY37" fmla="*/ 4993030 h 6858000"/>
              <a:gd name="connsiteX38" fmla="*/ 485653 w 1364418"/>
              <a:gd name="connsiteY38" fmla="*/ 4946844 h 6858000"/>
              <a:gd name="connsiteX39" fmla="*/ 481509 w 1364418"/>
              <a:gd name="connsiteY39" fmla="*/ 4932692 h 6858000"/>
              <a:gd name="connsiteX40" fmla="*/ 496912 w 1364418"/>
              <a:gd name="connsiteY40" fmla="*/ 4858827 h 6858000"/>
              <a:gd name="connsiteX41" fmla="*/ 502815 w 1364418"/>
              <a:gd name="connsiteY41" fmla="*/ 4821170 h 6858000"/>
              <a:gd name="connsiteX42" fmla="*/ 507548 w 1364418"/>
              <a:gd name="connsiteY42" fmla="*/ 4780965 h 6858000"/>
              <a:gd name="connsiteX43" fmla="*/ 508841 w 1364418"/>
              <a:gd name="connsiteY43" fmla="*/ 4750867 h 6858000"/>
              <a:gd name="connsiteX44" fmla="*/ 506648 w 1364418"/>
              <a:gd name="connsiteY44" fmla="*/ 4690749 h 6858000"/>
              <a:gd name="connsiteX45" fmla="*/ 502128 w 1364418"/>
              <a:gd name="connsiteY45" fmla="*/ 4584173 h 6858000"/>
              <a:gd name="connsiteX46" fmla="*/ 497211 w 1364418"/>
              <a:gd name="connsiteY46" fmla="*/ 4444346 h 6858000"/>
              <a:gd name="connsiteX47" fmla="*/ 493776 w 1364418"/>
              <a:gd name="connsiteY47" fmla="*/ 4375228 h 6858000"/>
              <a:gd name="connsiteX48" fmla="*/ 474429 w 1364418"/>
              <a:gd name="connsiteY48" fmla="*/ 4214165 h 6858000"/>
              <a:gd name="connsiteX49" fmla="*/ 478502 w 1364418"/>
              <a:gd name="connsiteY49" fmla="*/ 4090296 h 6858000"/>
              <a:gd name="connsiteX50" fmla="*/ 463758 w 1364418"/>
              <a:gd name="connsiteY50" fmla="*/ 4033999 h 6858000"/>
              <a:gd name="connsiteX51" fmla="*/ 464907 w 1364418"/>
              <a:gd name="connsiteY51" fmla="*/ 4031933 h 6858000"/>
              <a:gd name="connsiteX52" fmla="*/ 463483 w 1364418"/>
              <a:gd name="connsiteY52" fmla="*/ 4013953 h 6858000"/>
              <a:gd name="connsiteX53" fmla="*/ 449778 w 1364418"/>
              <a:gd name="connsiteY53" fmla="*/ 3974753 h 6858000"/>
              <a:gd name="connsiteX54" fmla="*/ 451376 w 1364418"/>
              <a:gd name="connsiteY54" fmla="*/ 3969950 h 6858000"/>
              <a:gd name="connsiteX55" fmla="*/ 444798 w 1364418"/>
              <a:gd name="connsiteY55" fmla="*/ 3933779 h 6858000"/>
              <a:gd name="connsiteX56" fmla="*/ 446129 w 1364418"/>
              <a:gd name="connsiteY56" fmla="*/ 3933093 h 6858000"/>
              <a:gd name="connsiteX57" fmla="*/ 450483 w 1364418"/>
              <a:gd name="connsiteY57" fmla="*/ 3922082 h 6858000"/>
              <a:gd name="connsiteX58" fmla="*/ 455561 w 1364418"/>
              <a:gd name="connsiteY58" fmla="*/ 3901461 h 6858000"/>
              <a:gd name="connsiteX59" fmla="*/ 478155 w 1364418"/>
              <a:gd name="connsiteY59" fmla="*/ 3813873 h 6858000"/>
              <a:gd name="connsiteX60" fmla="*/ 477580 w 1364418"/>
              <a:gd name="connsiteY60" fmla="*/ 3806161 h 6858000"/>
              <a:gd name="connsiteX61" fmla="*/ 477887 w 1364418"/>
              <a:gd name="connsiteY61" fmla="*/ 3805957 h 6858000"/>
              <a:gd name="connsiteX62" fmla="*/ 477914 w 1364418"/>
              <a:gd name="connsiteY62" fmla="*/ 3797724 h 6858000"/>
              <a:gd name="connsiteX63" fmla="*/ 476529 w 1364418"/>
              <a:gd name="connsiteY63" fmla="*/ 3792098 h 6858000"/>
              <a:gd name="connsiteX64" fmla="*/ 475413 w 1364418"/>
              <a:gd name="connsiteY64" fmla="*/ 3777135 h 6858000"/>
              <a:gd name="connsiteX65" fmla="*/ 477146 w 1364418"/>
              <a:gd name="connsiteY65" fmla="*/ 3771656 h 6858000"/>
              <a:gd name="connsiteX66" fmla="*/ 480889 w 1364418"/>
              <a:gd name="connsiteY66" fmla="*/ 3769007 h 6858000"/>
              <a:gd name="connsiteX67" fmla="*/ 480355 w 1364418"/>
              <a:gd name="connsiteY67" fmla="*/ 3767709 h 6858000"/>
              <a:gd name="connsiteX68" fmla="*/ 489051 w 1364418"/>
              <a:gd name="connsiteY68" fmla="*/ 3738082 h 6858000"/>
              <a:gd name="connsiteX69" fmla="*/ 496397 w 1364418"/>
              <a:gd name="connsiteY69" fmla="*/ 3673397 h 6858000"/>
              <a:gd name="connsiteX70" fmla="*/ 495693 w 1364418"/>
              <a:gd name="connsiteY70" fmla="*/ 3637109 h 6858000"/>
              <a:gd name="connsiteX71" fmla="*/ 499136 w 1364418"/>
              <a:gd name="connsiteY71" fmla="*/ 3536883 h 6858000"/>
              <a:gd name="connsiteX72" fmla="*/ 506674 w 1364418"/>
              <a:gd name="connsiteY72" fmla="*/ 3435652 h 6858000"/>
              <a:gd name="connsiteX73" fmla="*/ 508345 w 1364418"/>
              <a:gd name="connsiteY73" fmla="*/ 3307769 h 6858000"/>
              <a:gd name="connsiteX74" fmla="*/ 525908 w 1364418"/>
              <a:gd name="connsiteY74" fmla="*/ 3250522 h 6858000"/>
              <a:gd name="connsiteX75" fmla="*/ 526333 w 1364418"/>
              <a:gd name="connsiteY75" fmla="*/ 3229163 h 6858000"/>
              <a:gd name="connsiteX76" fmla="*/ 528156 w 1364418"/>
              <a:gd name="connsiteY76" fmla="*/ 3217217 h 6858000"/>
              <a:gd name="connsiteX77" fmla="*/ 514991 w 1364418"/>
              <a:gd name="connsiteY77" fmla="*/ 3183755 h 6858000"/>
              <a:gd name="connsiteX78" fmla="*/ 515492 w 1364418"/>
              <a:gd name="connsiteY78" fmla="*/ 3178642 h 6858000"/>
              <a:gd name="connsiteX79" fmla="*/ 503092 w 1364418"/>
              <a:gd name="connsiteY79" fmla="*/ 3158586 h 6858000"/>
              <a:gd name="connsiteX80" fmla="*/ 488277 w 1364418"/>
              <a:gd name="connsiteY80" fmla="*/ 3129034 h 6858000"/>
              <a:gd name="connsiteX81" fmla="*/ 488942 w 1364418"/>
              <a:gd name="connsiteY81" fmla="*/ 3126682 h 6858000"/>
              <a:gd name="connsiteX82" fmla="*/ 479810 w 1364418"/>
              <a:gd name="connsiteY82" fmla="*/ 3114519 h 6858000"/>
              <a:gd name="connsiteX83" fmla="*/ 466419 w 1364418"/>
              <a:gd name="connsiteY83" fmla="*/ 3106272 h 6858000"/>
              <a:gd name="connsiteX84" fmla="*/ 439149 w 1364418"/>
              <a:gd name="connsiteY84" fmla="*/ 2958185 h 6858000"/>
              <a:gd name="connsiteX85" fmla="*/ 381763 w 1364418"/>
              <a:gd name="connsiteY85" fmla="*/ 2762989 h 6858000"/>
              <a:gd name="connsiteX86" fmla="*/ 330681 w 1364418"/>
              <a:gd name="connsiteY86" fmla="*/ 2554718 h 6858000"/>
              <a:gd name="connsiteX87" fmla="*/ 310775 w 1364418"/>
              <a:gd name="connsiteY87" fmla="*/ 2485734 h 6858000"/>
              <a:gd name="connsiteX88" fmla="*/ 301498 w 1364418"/>
              <a:gd name="connsiteY88" fmla="*/ 2447068 h 6858000"/>
              <a:gd name="connsiteX89" fmla="*/ 288459 w 1364418"/>
              <a:gd name="connsiteY89" fmla="*/ 2425819 h 6858000"/>
              <a:gd name="connsiteX90" fmla="*/ 294458 w 1364418"/>
              <a:gd name="connsiteY90" fmla="*/ 2402874 h 6858000"/>
              <a:gd name="connsiteX91" fmla="*/ 297070 w 1364418"/>
              <a:gd name="connsiteY91" fmla="*/ 2381443 h 6858000"/>
              <a:gd name="connsiteX92" fmla="*/ 273399 w 1364418"/>
              <a:gd name="connsiteY92" fmla="*/ 2261920 h 6858000"/>
              <a:gd name="connsiteX93" fmla="*/ 263286 w 1364418"/>
              <a:gd name="connsiteY93" fmla="*/ 2195378 h 6858000"/>
              <a:gd name="connsiteX94" fmla="*/ 247503 w 1364418"/>
              <a:gd name="connsiteY94" fmla="*/ 2155135 h 6858000"/>
              <a:gd name="connsiteX95" fmla="*/ 244961 w 1364418"/>
              <a:gd name="connsiteY95" fmla="*/ 2118008 h 6858000"/>
              <a:gd name="connsiteX96" fmla="*/ 245954 w 1364418"/>
              <a:gd name="connsiteY96" fmla="*/ 2050531 h 6858000"/>
              <a:gd name="connsiteX97" fmla="*/ 237760 w 1364418"/>
              <a:gd name="connsiteY97" fmla="*/ 1963269 h 6858000"/>
              <a:gd name="connsiteX98" fmla="*/ 218938 w 1364418"/>
              <a:gd name="connsiteY98" fmla="*/ 1906352 h 6858000"/>
              <a:gd name="connsiteX99" fmla="*/ 195495 w 1364418"/>
              <a:gd name="connsiteY99" fmla="*/ 1861531 h 6858000"/>
              <a:gd name="connsiteX100" fmla="*/ 149294 w 1364418"/>
              <a:gd name="connsiteY100" fmla="*/ 1732919 h 6858000"/>
              <a:gd name="connsiteX101" fmla="*/ 121605 w 1364418"/>
              <a:gd name="connsiteY101" fmla="*/ 1663540 h 6858000"/>
              <a:gd name="connsiteX102" fmla="*/ 120731 w 1364418"/>
              <a:gd name="connsiteY102" fmla="*/ 1615777 h 6858000"/>
              <a:gd name="connsiteX103" fmla="*/ 101526 w 1364418"/>
              <a:gd name="connsiteY103" fmla="*/ 1563678 h 6858000"/>
              <a:gd name="connsiteX104" fmla="*/ 114606 w 1364418"/>
              <a:gd name="connsiteY104" fmla="*/ 1519474 h 6858000"/>
              <a:gd name="connsiteX105" fmla="*/ 107348 w 1364418"/>
              <a:gd name="connsiteY105" fmla="*/ 1477995 h 6858000"/>
              <a:gd name="connsiteX106" fmla="*/ 93433 w 1364418"/>
              <a:gd name="connsiteY106" fmla="*/ 1373769 h 6858000"/>
              <a:gd name="connsiteX107" fmla="*/ 101740 w 1364418"/>
              <a:gd name="connsiteY107" fmla="*/ 1307086 h 6858000"/>
              <a:gd name="connsiteX108" fmla="*/ 102928 w 1364418"/>
              <a:gd name="connsiteY108" fmla="*/ 1189033 h 6858000"/>
              <a:gd name="connsiteX109" fmla="*/ 107613 w 1364418"/>
              <a:gd name="connsiteY109" fmla="*/ 1168288 h 6858000"/>
              <a:gd name="connsiteX110" fmla="*/ 99895 w 1364418"/>
              <a:gd name="connsiteY110" fmla="*/ 1142577 h 6858000"/>
              <a:gd name="connsiteX111" fmla="*/ 89201 w 1364418"/>
              <a:gd name="connsiteY111" fmla="*/ 1088484 h 6858000"/>
              <a:gd name="connsiteX112" fmla="*/ 77937 w 1364418"/>
              <a:gd name="connsiteY112" fmla="*/ 1016103 h 6858000"/>
              <a:gd name="connsiteX113" fmla="*/ 79393 w 1364418"/>
              <a:gd name="connsiteY113" fmla="*/ 954054 h 6858000"/>
              <a:gd name="connsiteX114" fmla="*/ 90309 w 1364418"/>
              <a:gd name="connsiteY114" fmla="*/ 921368 h 6858000"/>
              <a:gd name="connsiteX115" fmla="*/ 74258 w 1364418"/>
              <a:gd name="connsiteY115" fmla="*/ 896999 h 6858000"/>
              <a:gd name="connsiteX116" fmla="*/ 43666 w 1364418"/>
              <a:gd name="connsiteY116" fmla="*/ 821517 h 6858000"/>
              <a:gd name="connsiteX117" fmla="*/ 22616 w 1364418"/>
              <a:gd name="connsiteY117" fmla="*/ 751353 h 6858000"/>
              <a:gd name="connsiteX118" fmla="*/ 22174 w 1364418"/>
              <a:gd name="connsiteY118" fmla="*/ 721230 h 6858000"/>
              <a:gd name="connsiteX119" fmla="*/ 7845 w 1364418"/>
              <a:gd name="connsiteY119" fmla="*/ 681659 h 6858000"/>
              <a:gd name="connsiteX120" fmla="*/ 31306 w 1364418"/>
              <a:gd name="connsiteY120" fmla="*/ 619315 h 6858000"/>
              <a:gd name="connsiteX121" fmla="*/ 15184 w 1364418"/>
              <a:gd name="connsiteY121" fmla="*/ 585934 h 6858000"/>
              <a:gd name="connsiteX122" fmla="*/ 22258 w 1364418"/>
              <a:gd name="connsiteY122" fmla="*/ 538948 h 6858000"/>
              <a:gd name="connsiteX123" fmla="*/ 26166 w 1364418"/>
              <a:gd name="connsiteY123" fmla="*/ 525163 h 6858000"/>
              <a:gd name="connsiteX124" fmla="*/ 52290 w 1364418"/>
              <a:gd name="connsiteY124" fmla="*/ 446567 h 6858000"/>
              <a:gd name="connsiteX125" fmla="*/ 51538 w 1364418"/>
              <a:gd name="connsiteY125" fmla="*/ 393828 h 6858000"/>
              <a:gd name="connsiteX126" fmla="*/ 51368 w 1364418"/>
              <a:gd name="connsiteY126" fmla="*/ 353137 h 6858000"/>
              <a:gd name="connsiteX127" fmla="*/ 55970 w 1364418"/>
              <a:gd name="connsiteY127" fmla="*/ 321428 h 6858000"/>
              <a:gd name="connsiteX128" fmla="*/ 57061 w 1364418"/>
              <a:gd name="connsiteY128" fmla="*/ 275771 h 6858000"/>
              <a:gd name="connsiteX129" fmla="*/ 74088 w 1364418"/>
              <a:gd name="connsiteY129" fmla="*/ 212860 h 6858000"/>
              <a:gd name="connsiteX130" fmla="*/ 65798 w 1364418"/>
              <a:gd name="connsiteY130" fmla="*/ 144983 h 6858000"/>
              <a:gd name="connsiteX131" fmla="*/ 78082 w 1364418"/>
              <a:gd name="connsiteY131" fmla="*/ 55288 h 6858000"/>
              <a:gd name="connsiteX132" fmla="*/ 37636 w 1364418"/>
              <a:gd name="connsiteY132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245974 w 1364418"/>
              <a:gd name="connsiteY3" fmla="*/ 6857735 h 6858000"/>
              <a:gd name="connsiteX4" fmla="*/ 239744 w 1364418"/>
              <a:gd name="connsiteY4" fmla="*/ 6777899 h 6858000"/>
              <a:gd name="connsiteX5" fmla="*/ 264484 w 1364418"/>
              <a:gd name="connsiteY5" fmla="*/ 6716710 h 6858000"/>
              <a:gd name="connsiteX6" fmla="*/ 286686 w 1364418"/>
              <a:gd name="connsiteY6" fmla="*/ 6664994 h 6858000"/>
              <a:gd name="connsiteX7" fmla="*/ 339152 w 1364418"/>
              <a:gd name="connsiteY7" fmla="*/ 6471804 h 6858000"/>
              <a:gd name="connsiteX8" fmla="*/ 334570 w 1364418"/>
              <a:gd name="connsiteY8" fmla="*/ 6389835 h 6858000"/>
              <a:gd name="connsiteX9" fmla="*/ 317792 w 1364418"/>
              <a:gd name="connsiteY9" fmla="*/ 6324679 h 6858000"/>
              <a:gd name="connsiteX10" fmla="*/ 278227 w 1364418"/>
              <a:gd name="connsiteY10" fmla="*/ 6280046 h 6858000"/>
              <a:gd name="connsiteX11" fmla="*/ 288000 w 1364418"/>
              <a:gd name="connsiteY11" fmla="*/ 6252834 h 6858000"/>
              <a:gd name="connsiteX12" fmla="*/ 265992 w 1364418"/>
              <a:gd name="connsiteY12" fmla="*/ 6202459 h 6858000"/>
              <a:gd name="connsiteX13" fmla="*/ 264790 w 1364418"/>
              <a:gd name="connsiteY13" fmla="*/ 6153037 h 6858000"/>
              <a:gd name="connsiteX14" fmla="*/ 280205 w 1364418"/>
              <a:gd name="connsiteY14" fmla="*/ 6078132 h 6858000"/>
              <a:gd name="connsiteX15" fmla="*/ 267592 w 1364418"/>
              <a:gd name="connsiteY15" fmla="*/ 6028119 h 6858000"/>
              <a:gd name="connsiteX16" fmla="*/ 252821 w 1364418"/>
              <a:gd name="connsiteY16" fmla="*/ 5926735 h 6858000"/>
              <a:gd name="connsiteX17" fmla="*/ 302333 w 1364418"/>
              <a:gd name="connsiteY17" fmla="*/ 5712857 h 6858000"/>
              <a:gd name="connsiteX18" fmla="*/ 332131 w 1364418"/>
              <a:gd name="connsiteY18" fmla="*/ 5660491 h 6858000"/>
              <a:gd name="connsiteX19" fmla="*/ 341254 w 1364418"/>
              <a:gd name="connsiteY19" fmla="*/ 5563435 h 6858000"/>
              <a:gd name="connsiteX20" fmla="*/ 368130 w 1364418"/>
              <a:gd name="connsiteY20" fmla="*/ 5437125 h 6858000"/>
              <a:gd name="connsiteX21" fmla="*/ 381698 w 1364418"/>
              <a:gd name="connsiteY21" fmla="*/ 5396260 h 6858000"/>
              <a:gd name="connsiteX22" fmla="*/ 397679 w 1364418"/>
              <a:gd name="connsiteY22" fmla="*/ 5330009 h 6858000"/>
              <a:gd name="connsiteX23" fmla="*/ 431172 w 1364418"/>
              <a:gd name="connsiteY23" fmla="*/ 5273739 h 6858000"/>
              <a:gd name="connsiteX24" fmla="*/ 440771 w 1364418"/>
              <a:gd name="connsiteY24" fmla="*/ 5241779 h 6858000"/>
              <a:gd name="connsiteX25" fmla="*/ 451997 w 1364418"/>
              <a:gd name="connsiteY25" fmla="*/ 5225268 h 6858000"/>
              <a:gd name="connsiteX26" fmla="*/ 453017 w 1364418"/>
              <a:gd name="connsiteY26" fmla="*/ 5217684 h 6858000"/>
              <a:gd name="connsiteX27" fmla="*/ 460358 w 1364418"/>
              <a:gd name="connsiteY27" fmla="*/ 5193377 h 6858000"/>
              <a:gd name="connsiteX28" fmla="*/ 463661 w 1364418"/>
              <a:gd name="connsiteY28" fmla="*/ 5179288 h 6858000"/>
              <a:gd name="connsiteX29" fmla="*/ 464645 w 1364418"/>
              <a:gd name="connsiteY29" fmla="*/ 5173621 h 6858000"/>
              <a:gd name="connsiteX30" fmla="*/ 460279 w 1364418"/>
              <a:gd name="connsiteY30" fmla="*/ 5159961 h 6858000"/>
              <a:gd name="connsiteX31" fmla="*/ 466956 w 1364418"/>
              <a:gd name="connsiteY31" fmla="*/ 5144295 h 6858000"/>
              <a:gd name="connsiteX32" fmla="*/ 463889 w 1364418"/>
              <a:gd name="connsiteY32" fmla="*/ 5125185 h 6858000"/>
              <a:gd name="connsiteX33" fmla="*/ 470719 w 1364418"/>
              <a:gd name="connsiteY33" fmla="*/ 5121884 h 6858000"/>
              <a:gd name="connsiteX34" fmla="*/ 477755 w 1364418"/>
              <a:gd name="connsiteY34" fmla="*/ 5067850 h 6858000"/>
              <a:gd name="connsiteX35" fmla="*/ 480486 w 1364418"/>
              <a:gd name="connsiteY35" fmla="*/ 5060861 h 6858000"/>
              <a:gd name="connsiteX36" fmla="*/ 477190 w 1364418"/>
              <a:gd name="connsiteY36" fmla="*/ 5034192 h 6858000"/>
              <a:gd name="connsiteX37" fmla="*/ 478744 w 1364418"/>
              <a:gd name="connsiteY37" fmla="*/ 4993030 h 6858000"/>
              <a:gd name="connsiteX38" fmla="*/ 485653 w 1364418"/>
              <a:gd name="connsiteY38" fmla="*/ 4946844 h 6858000"/>
              <a:gd name="connsiteX39" fmla="*/ 481509 w 1364418"/>
              <a:gd name="connsiteY39" fmla="*/ 4932692 h 6858000"/>
              <a:gd name="connsiteX40" fmla="*/ 496912 w 1364418"/>
              <a:gd name="connsiteY40" fmla="*/ 4858827 h 6858000"/>
              <a:gd name="connsiteX41" fmla="*/ 502815 w 1364418"/>
              <a:gd name="connsiteY41" fmla="*/ 4821170 h 6858000"/>
              <a:gd name="connsiteX42" fmla="*/ 507548 w 1364418"/>
              <a:gd name="connsiteY42" fmla="*/ 4780965 h 6858000"/>
              <a:gd name="connsiteX43" fmla="*/ 508841 w 1364418"/>
              <a:gd name="connsiteY43" fmla="*/ 4750867 h 6858000"/>
              <a:gd name="connsiteX44" fmla="*/ 506648 w 1364418"/>
              <a:gd name="connsiteY44" fmla="*/ 4690749 h 6858000"/>
              <a:gd name="connsiteX45" fmla="*/ 502128 w 1364418"/>
              <a:gd name="connsiteY45" fmla="*/ 4584173 h 6858000"/>
              <a:gd name="connsiteX46" fmla="*/ 497211 w 1364418"/>
              <a:gd name="connsiteY46" fmla="*/ 4444346 h 6858000"/>
              <a:gd name="connsiteX47" fmla="*/ 493776 w 1364418"/>
              <a:gd name="connsiteY47" fmla="*/ 4375228 h 6858000"/>
              <a:gd name="connsiteX48" fmla="*/ 474429 w 1364418"/>
              <a:gd name="connsiteY48" fmla="*/ 4214165 h 6858000"/>
              <a:gd name="connsiteX49" fmla="*/ 478502 w 1364418"/>
              <a:gd name="connsiteY49" fmla="*/ 4090296 h 6858000"/>
              <a:gd name="connsiteX50" fmla="*/ 463758 w 1364418"/>
              <a:gd name="connsiteY50" fmla="*/ 4033999 h 6858000"/>
              <a:gd name="connsiteX51" fmla="*/ 464907 w 1364418"/>
              <a:gd name="connsiteY51" fmla="*/ 4031933 h 6858000"/>
              <a:gd name="connsiteX52" fmla="*/ 463483 w 1364418"/>
              <a:gd name="connsiteY52" fmla="*/ 4013953 h 6858000"/>
              <a:gd name="connsiteX53" fmla="*/ 449778 w 1364418"/>
              <a:gd name="connsiteY53" fmla="*/ 3974753 h 6858000"/>
              <a:gd name="connsiteX54" fmla="*/ 451376 w 1364418"/>
              <a:gd name="connsiteY54" fmla="*/ 3969950 h 6858000"/>
              <a:gd name="connsiteX55" fmla="*/ 444798 w 1364418"/>
              <a:gd name="connsiteY55" fmla="*/ 3933779 h 6858000"/>
              <a:gd name="connsiteX56" fmla="*/ 446129 w 1364418"/>
              <a:gd name="connsiteY56" fmla="*/ 3933093 h 6858000"/>
              <a:gd name="connsiteX57" fmla="*/ 450483 w 1364418"/>
              <a:gd name="connsiteY57" fmla="*/ 3922082 h 6858000"/>
              <a:gd name="connsiteX58" fmla="*/ 455561 w 1364418"/>
              <a:gd name="connsiteY58" fmla="*/ 3901461 h 6858000"/>
              <a:gd name="connsiteX59" fmla="*/ 478155 w 1364418"/>
              <a:gd name="connsiteY59" fmla="*/ 3813873 h 6858000"/>
              <a:gd name="connsiteX60" fmla="*/ 477580 w 1364418"/>
              <a:gd name="connsiteY60" fmla="*/ 3806161 h 6858000"/>
              <a:gd name="connsiteX61" fmla="*/ 477887 w 1364418"/>
              <a:gd name="connsiteY61" fmla="*/ 3805957 h 6858000"/>
              <a:gd name="connsiteX62" fmla="*/ 477914 w 1364418"/>
              <a:gd name="connsiteY62" fmla="*/ 3797724 h 6858000"/>
              <a:gd name="connsiteX63" fmla="*/ 476529 w 1364418"/>
              <a:gd name="connsiteY63" fmla="*/ 3792098 h 6858000"/>
              <a:gd name="connsiteX64" fmla="*/ 475413 w 1364418"/>
              <a:gd name="connsiteY64" fmla="*/ 3777135 h 6858000"/>
              <a:gd name="connsiteX65" fmla="*/ 477146 w 1364418"/>
              <a:gd name="connsiteY65" fmla="*/ 3771656 h 6858000"/>
              <a:gd name="connsiteX66" fmla="*/ 480889 w 1364418"/>
              <a:gd name="connsiteY66" fmla="*/ 3769007 h 6858000"/>
              <a:gd name="connsiteX67" fmla="*/ 480355 w 1364418"/>
              <a:gd name="connsiteY67" fmla="*/ 3767709 h 6858000"/>
              <a:gd name="connsiteX68" fmla="*/ 489051 w 1364418"/>
              <a:gd name="connsiteY68" fmla="*/ 3738082 h 6858000"/>
              <a:gd name="connsiteX69" fmla="*/ 496397 w 1364418"/>
              <a:gd name="connsiteY69" fmla="*/ 3673397 h 6858000"/>
              <a:gd name="connsiteX70" fmla="*/ 495693 w 1364418"/>
              <a:gd name="connsiteY70" fmla="*/ 3637109 h 6858000"/>
              <a:gd name="connsiteX71" fmla="*/ 499136 w 1364418"/>
              <a:gd name="connsiteY71" fmla="*/ 3536883 h 6858000"/>
              <a:gd name="connsiteX72" fmla="*/ 506674 w 1364418"/>
              <a:gd name="connsiteY72" fmla="*/ 3435652 h 6858000"/>
              <a:gd name="connsiteX73" fmla="*/ 508345 w 1364418"/>
              <a:gd name="connsiteY73" fmla="*/ 3307769 h 6858000"/>
              <a:gd name="connsiteX74" fmla="*/ 525908 w 1364418"/>
              <a:gd name="connsiteY74" fmla="*/ 3250522 h 6858000"/>
              <a:gd name="connsiteX75" fmla="*/ 526333 w 1364418"/>
              <a:gd name="connsiteY75" fmla="*/ 3229163 h 6858000"/>
              <a:gd name="connsiteX76" fmla="*/ 528156 w 1364418"/>
              <a:gd name="connsiteY76" fmla="*/ 3217217 h 6858000"/>
              <a:gd name="connsiteX77" fmla="*/ 514991 w 1364418"/>
              <a:gd name="connsiteY77" fmla="*/ 3183755 h 6858000"/>
              <a:gd name="connsiteX78" fmla="*/ 515492 w 1364418"/>
              <a:gd name="connsiteY78" fmla="*/ 3178642 h 6858000"/>
              <a:gd name="connsiteX79" fmla="*/ 503092 w 1364418"/>
              <a:gd name="connsiteY79" fmla="*/ 3158586 h 6858000"/>
              <a:gd name="connsiteX80" fmla="*/ 488277 w 1364418"/>
              <a:gd name="connsiteY80" fmla="*/ 3129034 h 6858000"/>
              <a:gd name="connsiteX81" fmla="*/ 488942 w 1364418"/>
              <a:gd name="connsiteY81" fmla="*/ 3126682 h 6858000"/>
              <a:gd name="connsiteX82" fmla="*/ 479810 w 1364418"/>
              <a:gd name="connsiteY82" fmla="*/ 3114519 h 6858000"/>
              <a:gd name="connsiteX83" fmla="*/ 466419 w 1364418"/>
              <a:gd name="connsiteY83" fmla="*/ 3106272 h 6858000"/>
              <a:gd name="connsiteX84" fmla="*/ 439149 w 1364418"/>
              <a:gd name="connsiteY84" fmla="*/ 2958185 h 6858000"/>
              <a:gd name="connsiteX85" fmla="*/ 381763 w 1364418"/>
              <a:gd name="connsiteY85" fmla="*/ 2762989 h 6858000"/>
              <a:gd name="connsiteX86" fmla="*/ 330681 w 1364418"/>
              <a:gd name="connsiteY86" fmla="*/ 2554718 h 6858000"/>
              <a:gd name="connsiteX87" fmla="*/ 310775 w 1364418"/>
              <a:gd name="connsiteY87" fmla="*/ 2485734 h 6858000"/>
              <a:gd name="connsiteX88" fmla="*/ 301498 w 1364418"/>
              <a:gd name="connsiteY88" fmla="*/ 2447068 h 6858000"/>
              <a:gd name="connsiteX89" fmla="*/ 288459 w 1364418"/>
              <a:gd name="connsiteY89" fmla="*/ 2425819 h 6858000"/>
              <a:gd name="connsiteX90" fmla="*/ 294458 w 1364418"/>
              <a:gd name="connsiteY90" fmla="*/ 2402874 h 6858000"/>
              <a:gd name="connsiteX91" fmla="*/ 297070 w 1364418"/>
              <a:gd name="connsiteY91" fmla="*/ 2381443 h 6858000"/>
              <a:gd name="connsiteX92" fmla="*/ 273399 w 1364418"/>
              <a:gd name="connsiteY92" fmla="*/ 2261920 h 6858000"/>
              <a:gd name="connsiteX93" fmla="*/ 263286 w 1364418"/>
              <a:gd name="connsiteY93" fmla="*/ 2195378 h 6858000"/>
              <a:gd name="connsiteX94" fmla="*/ 247503 w 1364418"/>
              <a:gd name="connsiteY94" fmla="*/ 2155135 h 6858000"/>
              <a:gd name="connsiteX95" fmla="*/ 244961 w 1364418"/>
              <a:gd name="connsiteY95" fmla="*/ 2118008 h 6858000"/>
              <a:gd name="connsiteX96" fmla="*/ 245954 w 1364418"/>
              <a:gd name="connsiteY96" fmla="*/ 2050531 h 6858000"/>
              <a:gd name="connsiteX97" fmla="*/ 237760 w 1364418"/>
              <a:gd name="connsiteY97" fmla="*/ 1963269 h 6858000"/>
              <a:gd name="connsiteX98" fmla="*/ 218938 w 1364418"/>
              <a:gd name="connsiteY98" fmla="*/ 1906352 h 6858000"/>
              <a:gd name="connsiteX99" fmla="*/ 195495 w 1364418"/>
              <a:gd name="connsiteY99" fmla="*/ 1861531 h 6858000"/>
              <a:gd name="connsiteX100" fmla="*/ 149294 w 1364418"/>
              <a:gd name="connsiteY100" fmla="*/ 1732919 h 6858000"/>
              <a:gd name="connsiteX101" fmla="*/ 121605 w 1364418"/>
              <a:gd name="connsiteY101" fmla="*/ 1663540 h 6858000"/>
              <a:gd name="connsiteX102" fmla="*/ 120731 w 1364418"/>
              <a:gd name="connsiteY102" fmla="*/ 1615777 h 6858000"/>
              <a:gd name="connsiteX103" fmla="*/ 101526 w 1364418"/>
              <a:gd name="connsiteY103" fmla="*/ 1563678 h 6858000"/>
              <a:gd name="connsiteX104" fmla="*/ 114606 w 1364418"/>
              <a:gd name="connsiteY104" fmla="*/ 1519474 h 6858000"/>
              <a:gd name="connsiteX105" fmla="*/ 107348 w 1364418"/>
              <a:gd name="connsiteY105" fmla="*/ 1477995 h 6858000"/>
              <a:gd name="connsiteX106" fmla="*/ 93433 w 1364418"/>
              <a:gd name="connsiteY106" fmla="*/ 1373769 h 6858000"/>
              <a:gd name="connsiteX107" fmla="*/ 101740 w 1364418"/>
              <a:gd name="connsiteY107" fmla="*/ 1307086 h 6858000"/>
              <a:gd name="connsiteX108" fmla="*/ 102928 w 1364418"/>
              <a:gd name="connsiteY108" fmla="*/ 1189033 h 6858000"/>
              <a:gd name="connsiteX109" fmla="*/ 107613 w 1364418"/>
              <a:gd name="connsiteY109" fmla="*/ 1168288 h 6858000"/>
              <a:gd name="connsiteX110" fmla="*/ 99895 w 1364418"/>
              <a:gd name="connsiteY110" fmla="*/ 1142577 h 6858000"/>
              <a:gd name="connsiteX111" fmla="*/ 89201 w 1364418"/>
              <a:gd name="connsiteY111" fmla="*/ 1088484 h 6858000"/>
              <a:gd name="connsiteX112" fmla="*/ 77937 w 1364418"/>
              <a:gd name="connsiteY112" fmla="*/ 1016103 h 6858000"/>
              <a:gd name="connsiteX113" fmla="*/ 79393 w 1364418"/>
              <a:gd name="connsiteY113" fmla="*/ 954054 h 6858000"/>
              <a:gd name="connsiteX114" fmla="*/ 90309 w 1364418"/>
              <a:gd name="connsiteY114" fmla="*/ 921368 h 6858000"/>
              <a:gd name="connsiteX115" fmla="*/ 74258 w 1364418"/>
              <a:gd name="connsiteY115" fmla="*/ 896999 h 6858000"/>
              <a:gd name="connsiteX116" fmla="*/ 43666 w 1364418"/>
              <a:gd name="connsiteY116" fmla="*/ 821517 h 6858000"/>
              <a:gd name="connsiteX117" fmla="*/ 22616 w 1364418"/>
              <a:gd name="connsiteY117" fmla="*/ 751353 h 6858000"/>
              <a:gd name="connsiteX118" fmla="*/ 22174 w 1364418"/>
              <a:gd name="connsiteY118" fmla="*/ 721230 h 6858000"/>
              <a:gd name="connsiteX119" fmla="*/ 7845 w 1364418"/>
              <a:gd name="connsiteY119" fmla="*/ 681659 h 6858000"/>
              <a:gd name="connsiteX120" fmla="*/ 31306 w 1364418"/>
              <a:gd name="connsiteY120" fmla="*/ 619315 h 6858000"/>
              <a:gd name="connsiteX121" fmla="*/ 15184 w 1364418"/>
              <a:gd name="connsiteY121" fmla="*/ 585934 h 6858000"/>
              <a:gd name="connsiteX122" fmla="*/ 22258 w 1364418"/>
              <a:gd name="connsiteY122" fmla="*/ 538948 h 6858000"/>
              <a:gd name="connsiteX123" fmla="*/ 26166 w 1364418"/>
              <a:gd name="connsiteY123" fmla="*/ 525163 h 6858000"/>
              <a:gd name="connsiteX124" fmla="*/ 52290 w 1364418"/>
              <a:gd name="connsiteY124" fmla="*/ 446567 h 6858000"/>
              <a:gd name="connsiteX125" fmla="*/ 51538 w 1364418"/>
              <a:gd name="connsiteY125" fmla="*/ 393828 h 6858000"/>
              <a:gd name="connsiteX126" fmla="*/ 51368 w 1364418"/>
              <a:gd name="connsiteY126" fmla="*/ 353137 h 6858000"/>
              <a:gd name="connsiteX127" fmla="*/ 55970 w 1364418"/>
              <a:gd name="connsiteY127" fmla="*/ 321428 h 6858000"/>
              <a:gd name="connsiteX128" fmla="*/ 57061 w 1364418"/>
              <a:gd name="connsiteY128" fmla="*/ 275771 h 6858000"/>
              <a:gd name="connsiteX129" fmla="*/ 74088 w 1364418"/>
              <a:gd name="connsiteY129" fmla="*/ 212860 h 6858000"/>
              <a:gd name="connsiteX130" fmla="*/ 65798 w 1364418"/>
              <a:gd name="connsiteY130" fmla="*/ 144983 h 6858000"/>
              <a:gd name="connsiteX131" fmla="*/ 78082 w 1364418"/>
              <a:gd name="connsiteY131" fmla="*/ 55288 h 6858000"/>
              <a:gd name="connsiteX132" fmla="*/ 37636 w 1364418"/>
              <a:gd name="connsiteY132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245974 w 1364418"/>
              <a:gd name="connsiteY3" fmla="*/ 6857735 h 6858000"/>
              <a:gd name="connsiteX4" fmla="*/ 239744 w 1364418"/>
              <a:gd name="connsiteY4" fmla="*/ 6777899 h 6858000"/>
              <a:gd name="connsiteX5" fmla="*/ 264484 w 1364418"/>
              <a:gd name="connsiteY5" fmla="*/ 6716710 h 6858000"/>
              <a:gd name="connsiteX6" fmla="*/ 280651 w 1364418"/>
              <a:gd name="connsiteY6" fmla="*/ 6639873 h 6858000"/>
              <a:gd name="connsiteX7" fmla="*/ 339152 w 1364418"/>
              <a:gd name="connsiteY7" fmla="*/ 6471804 h 6858000"/>
              <a:gd name="connsiteX8" fmla="*/ 334570 w 1364418"/>
              <a:gd name="connsiteY8" fmla="*/ 6389835 h 6858000"/>
              <a:gd name="connsiteX9" fmla="*/ 317792 w 1364418"/>
              <a:gd name="connsiteY9" fmla="*/ 6324679 h 6858000"/>
              <a:gd name="connsiteX10" fmla="*/ 278227 w 1364418"/>
              <a:gd name="connsiteY10" fmla="*/ 6280046 h 6858000"/>
              <a:gd name="connsiteX11" fmla="*/ 288000 w 1364418"/>
              <a:gd name="connsiteY11" fmla="*/ 6252834 h 6858000"/>
              <a:gd name="connsiteX12" fmla="*/ 265992 w 1364418"/>
              <a:gd name="connsiteY12" fmla="*/ 6202459 h 6858000"/>
              <a:gd name="connsiteX13" fmla="*/ 264790 w 1364418"/>
              <a:gd name="connsiteY13" fmla="*/ 6153037 h 6858000"/>
              <a:gd name="connsiteX14" fmla="*/ 280205 w 1364418"/>
              <a:gd name="connsiteY14" fmla="*/ 6078132 h 6858000"/>
              <a:gd name="connsiteX15" fmla="*/ 267592 w 1364418"/>
              <a:gd name="connsiteY15" fmla="*/ 6028119 h 6858000"/>
              <a:gd name="connsiteX16" fmla="*/ 252821 w 1364418"/>
              <a:gd name="connsiteY16" fmla="*/ 5926735 h 6858000"/>
              <a:gd name="connsiteX17" fmla="*/ 302333 w 1364418"/>
              <a:gd name="connsiteY17" fmla="*/ 5712857 h 6858000"/>
              <a:gd name="connsiteX18" fmla="*/ 332131 w 1364418"/>
              <a:gd name="connsiteY18" fmla="*/ 5660491 h 6858000"/>
              <a:gd name="connsiteX19" fmla="*/ 341254 w 1364418"/>
              <a:gd name="connsiteY19" fmla="*/ 5563435 h 6858000"/>
              <a:gd name="connsiteX20" fmla="*/ 368130 w 1364418"/>
              <a:gd name="connsiteY20" fmla="*/ 5437125 h 6858000"/>
              <a:gd name="connsiteX21" fmla="*/ 381698 w 1364418"/>
              <a:gd name="connsiteY21" fmla="*/ 5396260 h 6858000"/>
              <a:gd name="connsiteX22" fmla="*/ 397679 w 1364418"/>
              <a:gd name="connsiteY22" fmla="*/ 5330009 h 6858000"/>
              <a:gd name="connsiteX23" fmla="*/ 431172 w 1364418"/>
              <a:gd name="connsiteY23" fmla="*/ 5273739 h 6858000"/>
              <a:gd name="connsiteX24" fmla="*/ 440771 w 1364418"/>
              <a:gd name="connsiteY24" fmla="*/ 5241779 h 6858000"/>
              <a:gd name="connsiteX25" fmla="*/ 451997 w 1364418"/>
              <a:gd name="connsiteY25" fmla="*/ 5225268 h 6858000"/>
              <a:gd name="connsiteX26" fmla="*/ 453017 w 1364418"/>
              <a:gd name="connsiteY26" fmla="*/ 5217684 h 6858000"/>
              <a:gd name="connsiteX27" fmla="*/ 460358 w 1364418"/>
              <a:gd name="connsiteY27" fmla="*/ 5193377 h 6858000"/>
              <a:gd name="connsiteX28" fmla="*/ 463661 w 1364418"/>
              <a:gd name="connsiteY28" fmla="*/ 5179288 h 6858000"/>
              <a:gd name="connsiteX29" fmla="*/ 464645 w 1364418"/>
              <a:gd name="connsiteY29" fmla="*/ 5173621 h 6858000"/>
              <a:gd name="connsiteX30" fmla="*/ 460279 w 1364418"/>
              <a:gd name="connsiteY30" fmla="*/ 5159961 h 6858000"/>
              <a:gd name="connsiteX31" fmla="*/ 466956 w 1364418"/>
              <a:gd name="connsiteY31" fmla="*/ 5144295 h 6858000"/>
              <a:gd name="connsiteX32" fmla="*/ 463889 w 1364418"/>
              <a:gd name="connsiteY32" fmla="*/ 5125185 h 6858000"/>
              <a:gd name="connsiteX33" fmla="*/ 470719 w 1364418"/>
              <a:gd name="connsiteY33" fmla="*/ 5121884 h 6858000"/>
              <a:gd name="connsiteX34" fmla="*/ 477755 w 1364418"/>
              <a:gd name="connsiteY34" fmla="*/ 5067850 h 6858000"/>
              <a:gd name="connsiteX35" fmla="*/ 480486 w 1364418"/>
              <a:gd name="connsiteY35" fmla="*/ 5060861 h 6858000"/>
              <a:gd name="connsiteX36" fmla="*/ 477190 w 1364418"/>
              <a:gd name="connsiteY36" fmla="*/ 5034192 h 6858000"/>
              <a:gd name="connsiteX37" fmla="*/ 478744 w 1364418"/>
              <a:gd name="connsiteY37" fmla="*/ 4993030 h 6858000"/>
              <a:gd name="connsiteX38" fmla="*/ 485653 w 1364418"/>
              <a:gd name="connsiteY38" fmla="*/ 4946844 h 6858000"/>
              <a:gd name="connsiteX39" fmla="*/ 481509 w 1364418"/>
              <a:gd name="connsiteY39" fmla="*/ 4932692 h 6858000"/>
              <a:gd name="connsiteX40" fmla="*/ 496912 w 1364418"/>
              <a:gd name="connsiteY40" fmla="*/ 4858827 h 6858000"/>
              <a:gd name="connsiteX41" fmla="*/ 502815 w 1364418"/>
              <a:gd name="connsiteY41" fmla="*/ 4821170 h 6858000"/>
              <a:gd name="connsiteX42" fmla="*/ 507548 w 1364418"/>
              <a:gd name="connsiteY42" fmla="*/ 4780965 h 6858000"/>
              <a:gd name="connsiteX43" fmla="*/ 508841 w 1364418"/>
              <a:gd name="connsiteY43" fmla="*/ 4750867 h 6858000"/>
              <a:gd name="connsiteX44" fmla="*/ 506648 w 1364418"/>
              <a:gd name="connsiteY44" fmla="*/ 4690749 h 6858000"/>
              <a:gd name="connsiteX45" fmla="*/ 502128 w 1364418"/>
              <a:gd name="connsiteY45" fmla="*/ 4584173 h 6858000"/>
              <a:gd name="connsiteX46" fmla="*/ 497211 w 1364418"/>
              <a:gd name="connsiteY46" fmla="*/ 4444346 h 6858000"/>
              <a:gd name="connsiteX47" fmla="*/ 493776 w 1364418"/>
              <a:gd name="connsiteY47" fmla="*/ 4375228 h 6858000"/>
              <a:gd name="connsiteX48" fmla="*/ 474429 w 1364418"/>
              <a:gd name="connsiteY48" fmla="*/ 4214165 h 6858000"/>
              <a:gd name="connsiteX49" fmla="*/ 478502 w 1364418"/>
              <a:gd name="connsiteY49" fmla="*/ 4090296 h 6858000"/>
              <a:gd name="connsiteX50" fmla="*/ 463758 w 1364418"/>
              <a:gd name="connsiteY50" fmla="*/ 4033999 h 6858000"/>
              <a:gd name="connsiteX51" fmla="*/ 464907 w 1364418"/>
              <a:gd name="connsiteY51" fmla="*/ 4031933 h 6858000"/>
              <a:gd name="connsiteX52" fmla="*/ 463483 w 1364418"/>
              <a:gd name="connsiteY52" fmla="*/ 4013953 h 6858000"/>
              <a:gd name="connsiteX53" fmla="*/ 449778 w 1364418"/>
              <a:gd name="connsiteY53" fmla="*/ 3974753 h 6858000"/>
              <a:gd name="connsiteX54" fmla="*/ 451376 w 1364418"/>
              <a:gd name="connsiteY54" fmla="*/ 3969950 h 6858000"/>
              <a:gd name="connsiteX55" fmla="*/ 444798 w 1364418"/>
              <a:gd name="connsiteY55" fmla="*/ 3933779 h 6858000"/>
              <a:gd name="connsiteX56" fmla="*/ 446129 w 1364418"/>
              <a:gd name="connsiteY56" fmla="*/ 3933093 h 6858000"/>
              <a:gd name="connsiteX57" fmla="*/ 450483 w 1364418"/>
              <a:gd name="connsiteY57" fmla="*/ 3922082 h 6858000"/>
              <a:gd name="connsiteX58" fmla="*/ 455561 w 1364418"/>
              <a:gd name="connsiteY58" fmla="*/ 3901461 h 6858000"/>
              <a:gd name="connsiteX59" fmla="*/ 478155 w 1364418"/>
              <a:gd name="connsiteY59" fmla="*/ 3813873 h 6858000"/>
              <a:gd name="connsiteX60" fmla="*/ 477580 w 1364418"/>
              <a:gd name="connsiteY60" fmla="*/ 3806161 h 6858000"/>
              <a:gd name="connsiteX61" fmla="*/ 477887 w 1364418"/>
              <a:gd name="connsiteY61" fmla="*/ 3805957 h 6858000"/>
              <a:gd name="connsiteX62" fmla="*/ 477914 w 1364418"/>
              <a:gd name="connsiteY62" fmla="*/ 3797724 h 6858000"/>
              <a:gd name="connsiteX63" fmla="*/ 476529 w 1364418"/>
              <a:gd name="connsiteY63" fmla="*/ 3792098 h 6858000"/>
              <a:gd name="connsiteX64" fmla="*/ 475413 w 1364418"/>
              <a:gd name="connsiteY64" fmla="*/ 3777135 h 6858000"/>
              <a:gd name="connsiteX65" fmla="*/ 477146 w 1364418"/>
              <a:gd name="connsiteY65" fmla="*/ 3771656 h 6858000"/>
              <a:gd name="connsiteX66" fmla="*/ 480889 w 1364418"/>
              <a:gd name="connsiteY66" fmla="*/ 3769007 h 6858000"/>
              <a:gd name="connsiteX67" fmla="*/ 480355 w 1364418"/>
              <a:gd name="connsiteY67" fmla="*/ 3767709 h 6858000"/>
              <a:gd name="connsiteX68" fmla="*/ 489051 w 1364418"/>
              <a:gd name="connsiteY68" fmla="*/ 3738082 h 6858000"/>
              <a:gd name="connsiteX69" fmla="*/ 496397 w 1364418"/>
              <a:gd name="connsiteY69" fmla="*/ 3673397 h 6858000"/>
              <a:gd name="connsiteX70" fmla="*/ 495693 w 1364418"/>
              <a:gd name="connsiteY70" fmla="*/ 3637109 h 6858000"/>
              <a:gd name="connsiteX71" fmla="*/ 499136 w 1364418"/>
              <a:gd name="connsiteY71" fmla="*/ 3536883 h 6858000"/>
              <a:gd name="connsiteX72" fmla="*/ 506674 w 1364418"/>
              <a:gd name="connsiteY72" fmla="*/ 3435652 h 6858000"/>
              <a:gd name="connsiteX73" fmla="*/ 508345 w 1364418"/>
              <a:gd name="connsiteY73" fmla="*/ 3307769 h 6858000"/>
              <a:gd name="connsiteX74" fmla="*/ 525908 w 1364418"/>
              <a:gd name="connsiteY74" fmla="*/ 3250522 h 6858000"/>
              <a:gd name="connsiteX75" fmla="*/ 526333 w 1364418"/>
              <a:gd name="connsiteY75" fmla="*/ 3229163 h 6858000"/>
              <a:gd name="connsiteX76" fmla="*/ 528156 w 1364418"/>
              <a:gd name="connsiteY76" fmla="*/ 3217217 h 6858000"/>
              <a:gd name="connsiteX77" fmla="*/ 514991 w 1364418"/>
              <a:gd name="connsiteY77" fmla="*/ 3183755 h 6858000"/>
              <a:gd name="connsiteX78" fmla="*/ 515492 w 1364418"/>
              <a:gd name="connsiteY78" fmla="*/ 3178642 h 6858000"/>
              <a:gd name="connsiteX79" fmla="*/ 503092 w 1364418"/>
              <a:gd name="connsiteY79" fmla="*/ 3158586 h 6858000"/>
              <a:gd name="connsiteX80" fmla="*/ 488277 w 1364418"/>
              <a:gd name="connsiteY80" fmla="*/ 3129034 h 6858000"/>
              <a:gd name="connsiteX81" fmla="*/ 488942 w 1364418"/>
              <a:gd name="connsiteY81" fmla="*/ 3126682 h 6858000"/>
              <a:gd name="connsiteX82" fmla="*/ 479810 w 1364418"/>
              <a:gd name="connsiteY82" fmla="*/ 3114519 h 6858000"/>
              <a:gd name="connsiteX83" fmla="*/ 466419 w 1364418"/>
              <a:gd name="connsiteY83" fmla="*/ 3106272 h 6858000"/>
              <a:gd name="connsiteX84" fmla="*/ 439149 w 1364418"/>
              <a:gd name="connsiteY84" fmla="*/ 2958185 h 6858000"/>
              <a:gd name="connsiteX85" fmla="*/ 381763 w 1364418"/>
              <a:gd name="connsiteY85" fmla="*/ 2762989 h 6858000"/>
              <a:gd name="connsiteX86" fmla="*/ 330681 w 1364418"/>
              <a:gd name="connsiteY86" fmla="*/ 2554718 h 6858000"/>
              <a:gd name="connsiteX87" fmla="*/ 310775 w 1364418"/>
              <a:gd name="connsiteY87" fmla="*/ 2485734 h 6858000"/>
              <a:gd name="connsiteX88" fmla="*/ 301498 w 1364418"/>
              <a:gd name="connsiteY88" fmla="*/ 2447068 h 6858000"/>
              <a:gd name="connsiteX89" fmla="*/ 288459 w 1364418"/>
              <a:gd name="connsiteY89" fmla="*/ 2425819 h 6858000"/>
              <a:gd name="connsiteX90" fmla="*/ 294458 w 1364418"/>
              <a:gd name="connsiteY90" fmla="*/ 2402874 h 6858000"/>
              <a:gd name="connsiteX91" fmla="*/ 297070 w 1364418"/>
              <a:gd name="connsiteY91" fmla="*/ 2381443 h 6858000"/>
              <a:gd name="connsiteX92" fmla="*/ 273399 w 1364418"/>
              <a:gd name="connsiteY92" fmla="*/ 2261920 h 6858000"/>
              <a:gd name="connsiteX93" fmla="*/ 263286 w 1364418"/>
              <a:gd name="connsiteY93" fmla="*/ 2195378 h 6858000"/>
              <a:gd name="connsiteX94" fmla="*/ 247503 w 1364418"/>
              <a:gd name="connsiteY94" fmla="*/ 2155135 h 6858000"/>
              <a:gd name="connsiteX95" fmla="*/ 244961 w 1364418"/>
              <a:gd name="connsiteY95" fmla="*/ 2118008 h 6858000"/>
              <a:gd name="connsiteX96" fmla="*/ 245954 w 1364418"/>
              <a:gd name="connsiteY96" fmla="*/ 2050531 h 6858000"/>
              <a:gd name="connsiteX97" fmla="*/ 237760 w 1364418"/>
              <a:gd name="connsiteY97" fmla="*/ 1963269 h 6858000"/>
              <a:gd name="connsiteX98" fmla="*/ 218938 w 1364418"/>
              <a:gd name="connsiteY98" fmla="*/ 1906352 h 6858000"/>
              <a:gd name="connsiteX99" fmla="*/ 195495 w 1364418"/>
              <a:gd name="connsiteY99" fmla="*/ 1861531 h 6858000"/>
              <a:gd name="connsiteX100" fmla="*/ 149294 w 1364418"/>
              <a:gd name="connsiteY100" fmla="*/ 1732919 h 6858000"/>
              <a:gd name="connsiteX101" fmla="*/ 121605 w 1364418"/>
              <a:gd name="connsiteY101" fmla="*/ 1663540 h 6858000"/>
              <a:gd name="connsiteX102" fmla="*/ 120731 w 1364418"/>
              <a:gd name="connsiteY102" fmla="*/ 1615777 h 6858000"/>
              <a:gd name="connsiteX103" fmla="*/ 101526 w 1364418"/>
              <a:gd name="connsiteY103" fmla="*/ 1563678 h 6858000"/>
              <a:gd name="connsiteX104" fmla="*/ 114606 w 1364418"/>
              <a:gd name="connsiteY104" fmla="*/ 1519474 h 6858000"/>
              <a:gd name="connsiteX105" fmla="*/ 107348 w 1364418"/>
              <a:gd name="connsiteY105" fmla="*/ 1477995 h 6858000"/>
              <a:gd name="connsiteX106" fmla="*/ 93433 w 1364418"/>
              <a:gd name="connsiteY106" fmla="*/ 1373769 h 6858000"/>
              <a:gd name="connsiteX107" fmla="*/ 101740 w 1364418"/>
              <a:gd name="connsiteY107" fmla="*/ 1307086 h 6858000"/>
              <a:gd name="connsiteX108" fmla="*/ 102928 w 1364418"/>
              <a:gd name="connsiteY108" fmla="*/ 1189033 h 6858000"/>
              <a:gd name="connsiteX109" fmla="*/ 107613 w 1364418"/>
              <a:gd name="connsiteY109" fmla="*/ 1168288 h 6858000"/>
              <a:gd name="connsiteX110" fmla="*/ 99895 w 1364418"/>
              <a:gd name="connsiteY110" fmla="*/ 1142577 h 6858000"/>
              <a:gd name="connsiteX111" fmla="*/ 89201 w 1364418"/>
              <a:gd name="connsiteY111" fmla="*/ 1088484 h 6858000"/>
              <a:gd name="connsiteX112" fmla="*/ 77937 w 1364418"/>
              <a:gd name="connsiteY112" fmla="*/ 1016103 h 6858000"/>
              <a:gd name="connsiteX113" fmla="*/ 79393 w 1364418"/>
              <a:gd name="connsiteY113" fmla="*/ 954054 h 6858000"/>
              <a:gd name="connsiteX114" fmla="*/ 90309 w 1364418"/>
              <a:gd name="connsiteY114" fmla="*/ 921368 h 6858000"/>
              <a:gd name="connsiteX115" fmla="*/ 74258 w 1364418"/>
              <a:gd name="connsiteY115" fmla="*/ 896999 h 6858000"/>
              <a:gd name="connsiteX116" fmla="*/ 43666 w 1364418"/>
              <a:gd name="connsiteY116" fmla="*/ 821517 h 6858000"/>
              <a:gd name="connsiteX117" fmla="*/ 22616 w 1364418"/>
              <a:gd name="connsiteY117" fmla="*/ 751353 h 6858000"/>
              <a:gd name="connsiteX118" fmla="*/ 22174 w 1364418"/>
              <a:gd name="connsiteY118" fmla="*/ 721230 h 6858000"/>
              <a:gd name="connsiteX119" fmla="*/ 7845 w 1364418"/>
              <a:gd name="connsiteY119" fmla="*/ 681659 h 6858000"/>
              <a:gd name="connsiteX120" fmla="*/ 31306 w 1364418"/>
              <a:gd name="connsiteY120" fmla="*/ 619315 h 6858000"/>
              <a:gd name="connsiteX121" fmla="*/ 15184 w 1364418"/>
              <a:gd name="connsiteY121" fmla="*/ 585934 h 6858000"/>
              <a:gd name="connsiteX122" fmla="*/ 22258 w 1364418"/>
              <a:gd name="connsiteY122" fmla="*/ 538948 h 6858000"/>
              <a:gd name="connsiteX123" fmla="*/ 26166 w 1364418"/>
              <a:gd name="connsiteY123" fmla="*/ 525163 h 6858000"/>
              <a:gd name="connsiteX124" fmla="*/ 52290 w 1364418"/>
              <a:gd name="connsiteY124" fmla="*/ 446567 h 6858000"/>
              <a:gd name="connsiteX125" fmla="*/ 51538 w 1364418"/>
              <a:gd name="connsiteY125" fmla="*/ 393828 h 6858000"/>
              <a:gd name="connsiteX126" fmla="*/ 51368 w 1364418"/>
              <a:gd name="connsiteY126" fmla="*/ 353137 h 6858000"/>
              <a:gd name="connsiteX127" fmla="*/ 55970 w 1364418"/>
              <a:gd name="connsiteY127" fmla="*/ 321428 h 6858000"/>
              <a:gd name="connsiteX128" fmla="*/ 57061 w 1364418"/>
              <a:gd name="connsiteY128" fmla="*/ 275771 h 6858000"/>
              <a:gd name="connsiteX129" fmla="*/ 74088 w 1364418"/>
              <a:gd name="connsiteY129" fmla="*/ 212860 h 6858000"/>
              <a:gd name="connsiteX130" fmla="*/ 65798 w 1364418"/>
              <a:gd name="connsiteY130" fmla="*/ 144983 h 6858000"/>
              <a:gd name="connsiteX131" fmla="*/ 78082 w 1364418"/>
              <a:gd name="connsiteY131" fmla="*/ 55288 h 6858000"/>
              <a:gd name="connsiteX132" fmla="*/ 37636 w 1364418"/>
              <a:gd name="connsiteY132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245974 w 1364418"/>
              <a:gd name="connsiteY3" fmla="*/ 6857735 h 6858000"/>
              <a:gd name="connsiteX4" fmla="*/ 281996 w 1364418"/>
              <a:gd name="connsiteY4" fmla="*/ 6792972 h 6858000"/>
              <a:gd name="connsiteX5" fmla="*/ 264484 w 1364418"/>
              <a:gd name="connsiteY5" fmla="*/ 6716710 h 6858000"/>
              <a:gd name="connsiteX6" fmla="*/ 280651 w 1364418"/>
              <a:gd name="connsiteY6" fmla="*/ 6639873 h 6858000"/>
              <a:gd name="connsiteX7" fmla="*/ 339152 w 1364418"/>
              <a:gd name="connsiteY7" fmla="*/ 6471804 h 6858000"/>
              <a:gd name="connsiteX8" fmla="*/ 334570 w 1364418"/>
              <a:gd name="connsiteY8" fmla="*/ 6389835 h 6858000"/>
              <a:gd name="connsiteX9" fmla="*/ 317792 w 1364418"/>
              <a:gd name="connsiteY9" fmla="*/ 6324679 h 6858000"/>
              <a:gd name="connsiteX10" fmla="*/ 278227 w 1364418"/>
              <a:gd name="connsiteY10" fmla="*/ 6280046 h 6858000"/>
              <a:gd name="connsiteX11" fmla="*/ 288000 w 1364418"/>
              <a:gd name="connsiteY11" fmla="*/ 6252834 h 6858000"/>
              <a:gd name="connsiteX12" fmla="*/ 265992 w 1364418"/>
              <a:gd name="connsiteY12" fmla="*/ 6202459 h 6858000"/>
              <a:gd name="connsiteX13" fmla="*/ 264790 w 1364418"/>
              <a:gd name="connsiteY13" fmla="*/ 6153037 h 6858000"/>
              <a:gd name="connsiteX14" fmla="*/ 280205 w 1364418"/>
              <a:gd name="connsiteY14" fmla="*/ 6078132 h 6858000"/>
              <a:gd name="connsiteX15" fmla="*/ 267592 w 1364418"/>
              <a:gd name="connsiteY15" fmla="*/ 6028119 h 6858000"/>
              <a:gd name="connsiteX16" fmla="*/ 252821 w 1364418"/>
              <a:gd name="connsiteY16" fmla="*/ 5926735 h 6858000"/>
              <a:gd name="connsiteX17" fmla="*/ 302333 w 1364418"/>
              <a:gd name="connsiteY17" fmla="*/ 5712857 h 6858000"/>
              <a:gd name="connsiteX18" fmla="*/ 332131 w 1364418"/>
              <a:gd name="connsiteY18" fmla="*/ 5660491 h 6858000"/>
              <a:gd name="connsiteX19" fmla="*/ 341254 w 1364418"/>
              <a:gd name="connsiteY19" fmla="*/ 5563435 h 6858000"/>
              <a:gd name="connsiteX20" fmla="*/ 368130 w 1364418"/>
              <a:gd name="connsiteY20" fmla="*/ 5437125 h 6858000"/>
              <a:gd name="connsiteX21" fmla="*/ 381698 w 1364418"/>
              <a:gd name="connsiteY21" fmla="*/ 5396260 h 6858000"/>
              <a:gd name="connsiteX22" fmla="*/ 397679 w 1364418"/>
              <a:gd name="connsiteY22" fmla="*/ 5330009 h 6858000"/>
              <a:gd name="connsiteX23" fmla="*/ 431172 w 1364418"/>
              <a:gd name="connsiteY23" fmla="*/ 5273739 h 6858000"/>
              <a:gd name="connsiteX24" fmla="*/ 440771 w 1364418"/>
              <a:gd name="connsiteY24" fmla="*/ 5241779 h 6858000"/>
              <a:gd name="connsiteX25" fmla="*/ 451997 w 1364418"/>
              <a:gd name="connsiteY25" fmla="*/ 5225268 h 6858000"/>
              <a:gd name="connsiteX26" fmla="*/ 453017 w 1364418"/>
              <a:gd name="connsiteY26" fmla="*/ 5217684 h 6858000"/>
              <a:gd name="connsiteX27" fmla="*/ 460358 w 1364418"/>
              <a:gd name="connsiteY27" fmla="*/ 5193377 h 6858000"/>
              <a:gd name="connsiteX28" fmla="*/ 463661 w 1364418"/>
              <a:gd name="connsiteY28" fmla="*/ 5179288 h 6858000"/>
              <a:gd name="connsiteX29" fmla="*/ 464645 w 1364418"/>
              <a:gd name="connsiteY29" fmla="*/ 5173621 h 6858000"/>
              <a:gd name="connsiteX30" fmla="*/ 460279 w 1364418"/>
              <a:gd name="connsiteY30" fmla="*/ 5159961 h 6858000"/>
              <a:gd name="connsiteX31" fmla="*/ 466956 w 1364418"/>
              <a:gd name="connsiteY31" fmla="*/ 5144295 h 6858000"/>
              <a:gd name="connsiteX32" fmla="*/ 463889 w 1364418"/>
              <a:gd name="connsiteY32" fmla="*/ 5125185 h 6858000"/>
              <a:gd name="connsiteX33" fmla="*/ 470719 w 1364418"/>
              <a:gd name="connsiteY33" fmla="*/ 5121884 h 6858000"/>
              <a:gd name="connsiteX34" fmla="*/ 477755 w 1364418"/>
              <a:gd name="connsiteY34" fmla="*/ 5067850 h 6858000"/>
              <a:gd name="connsiteX35" fmla="*/ 480486 w 1364418"/>
              <a:gd name="connsiteY35" fmla="*/ 5060861 h 6858000"/>
              <a:gd name="connsiteX36" fmla="*/ 477190 w 1364418"/>
              <a:gd name="connsiteY36" fmla="*/ 5034192 h 6858000"/>
              <a:gd name="connsiteX37" fmla="*/ 478744 w 1364418"/>
              <a:gd name="connsiteY37" fmla="*/ 4993030 h 6858000"/>
              <a:gd name="connsiteX38" fmla="*/ 485653 w 1364418"/>
              <a:gd name="connsiteY38" fmla="*/ 4946844 h 6858000"/>
              <a:gd name="connsiteX39" fmla="*/ 481509 w 1364418"/>
              <a:gd name="connsiteY39" fmla="*/ 4932692 h 6858000"/>
              <a:gd name="connsiteX40" fmla="*/ 496912 w 1364418"/>
              <a:gd name="connsiteY40" fmla="*/ 4858827 h 6858000"/>
              <a:gd name="connsiteX41" fmla="*/ 502815 w 1364418"/>
              <a:gd name="connsiteY41" fmla="*/ 4821170 h 6858000"/>
              <a:gd name="connsiteX42" fmla="*/ 507548 w 1364418"/>
              <a:gd name="connsiteY42" fmla="*/ 4780965 h 6858000"/>
              <a:gd name="connsiteX43" fmla="*/ 508841 w 1364418"/>
              <a:gd name="connsiteY43" fmla="*/ 4750867 h 6858000"/>
              <a:gd name="connsiteX44" fmla="*/ 506648 w 1364418"/>
              <a:gd name="connsiteY44" fmla="*/ 4690749 h 6858000"/>
              <a:gd name="connsiteX45" fmla="*/ 502128 w 1364418"/>
              <a:gd name="connsiteY45" fmla="*/ 4584173 h 6858000"/>
              <a:gd name="connsiteX46" fmla="*/ 497211 w 1364418"/>
              <a:gd name="connsiteY46" fmla="*/ 4444346 h 6858000"/>
              <a:gd name="connsiteX47" fmla="*/ 493776 w 1364418"/>
              <a:gd name="connsiteY47" fmla="*/ 4375228 h 6858000"/>
              <a:gd name="connsiteX48" fmla="*/ 474429 w 1364418"/>
              <a:gd name="connsiteY48" fmla="*/ 4214165 h 6858000"/>
              <a:gd name="connsiteX49" fmla="*/ 478502 w 1364418"/>
              <a:gd name="connsiteY49" fmla="*/ 4090296 h 6858000"/>
              <a:gd name="connsiteX50" fmla="*/ 463758 w 1364418"/>
              <a:gd name="connsiteY50" fmla="*/ 4033999 h 6858000"/>
              <a:gd name="connsiteX51" fmla="*/ 464907 w 1364418"/>
              <a:gd name="connsiteY51" fmla="*/ 4031933 h 6858000"/>
              <a:gd name="connsiteX52" fmla="*/ 463483 w 1364418"/>
              <a:gd name="connsiteY52" fmla="*/ 4013953 h 6858000"/>
              <a:gd name="connsiteX53" fmla="*/ 449778 w 1364418"/>
              <a:gd name="connsiteY53" fmla="*/ 3974753 h 6858000"/>
              <a:gd name="connsiteX54" fmla="*/ 451376 w 1364418"/>
              <a:gd name="connsiteY54" fmla="*/ 3969950 h 6858000"/>
              <a:gd name="connsiteX55" fmla="*/ 444798 w 1364418"/>
              <a:gd name="connsiteY55" fmla="*/ 3933779 h 6858000"/>
              <a:gd name="connsiteX56" fmla="*/ 446129 w 1364418"/>
              <a:gd name="connsiteY56" fmla="*/ 3933093 h 6858000"/>
              <a:gd name="connsiteX57" fmla="*/ 450483 w 1364418"/>
              <a:gd name="connsiteY57" fmla="*/ 3922082 h 6858000"/>
              <a:gd name="connsiteX58" fmla="*/ 455561 w 1364418"/>
              <a:gd name="connsiteY58" fmla="*/ 3901461 h 6858000"/>
              <a:gd name="connsiteX59" fmla="*/ 478155 w 1364418"/>
              <a:gd name="connsiteY59" fmla="*/ 3813873 h 6858000"/>
              <a:gd name="connsiteX60" fmla="*/ 477580 w 1364418"/>
              <a:gd name="connsiteY60" fmla="*/ 3806161 h 6858000"/>
              <a:gd name="connsiteX61" fmla="*/ 477887 w 1364418"/>
              <a:gd name="connsiteY61" fmla="*/ 3805957 h 6858000"/>
              <a:gd name="connsiteX62" fmla="*/ 477914 w 1364418"/>
              <a:gd name="connsiteY62" fmla="*/ 3797724 h 6858000"/>
              <a:gd name="connsiteX63" fmla="*/ 476529 w 1364418"/>
              <a:gd name="connsiteY63" fmla="*/ 3792098 h 6858000"/>
              <a:gd name="connsiteX64" fmla="*/ 475413 w 1364418"/>
              <a:gd name="connsiteY64" fmla="*/ 3777135 h 6858000"/>
              <a:gd name="connsiteX65" fmla="*/ 477146 w 1364418"/>
              <a:gd name="connsiteY65" fmla="*/ 3771656 h 6858000"/>
              <a:gd name="connsiteX66" fmla="*/ 480889 w 1364418"/>
              <a:gd name="connsiteY66" fmla="*/ 3769007 h 6858000"/>
              <a:gd name="connsiteX67" fmla="*/ 480355 w 1364418"/>
              <a:gd name="connsiteY67" fmla="*/ 3767709 h 6858000"/>
              <a:gd name="connsiteX68" fmla="*/ 489051 w 1364418"/>
              <a:gd name="connsiteY68" fmla="*/ 3738082 h 6858000"/>
              <a:gd name="connsiteX69" fmla="*/ 496397 w 1364418"/>
              <a:gd name="connsiteY69" fmla="*/ 3673397 h 6858000"/>
              <a:gd name="connsiteX70" fmla="*/ 495693 w 1364418"/>
              <a:gd name="connsiteY70" fmla="*/ 3637109 h 6858000"/>
              <a:gd name="connsiteX71" fmla="*/ 499136 w 1364418"/>
              <a:gd name="connsiteY71" fmla="*/ 3536883 h 6858000"/>
              <a:gd name="connsiteX72" fmla="*/ 506674 w 1364418"/>
              <a:gd name="connsiteY72" fmla="*/ 3435652 h 6858000"/>
              <a:gd name="connsiteX73" fmla="*/ 508345 w 1364418"/>
              <a:gd name="connsiteY73" fmla="*/ 3307769 h 6858000"/>
              <a:gd name="connsiteX74" fmla="*/ 525908 w 1364418"/>
              <a:gd name="connsiteY74" fmla="*/ 3250522 h 6858000"/>
              <a:gd name="connsiteX75" fmla="*/ 526333 w 1364418"/>
              <a:gd name="connsiteY75" fmla="*/ 3229163 h 6858000"/>
              <a:gd name="connsiteX76" fmla="*/ 528156 w 1364418"/>
              <a:gd name="connsiteY76" fmla="*/ 3217217 h 6858000"/>
              <a:gd name="connsiteX77" fmla="*/ 514991 w 1364418"/>
              <a:gd name="connsiteY77" fmla="*/ 3183755 h 6858000"/>
              <a:gd name="connsiteX78" fmla="*/ 515492 w 1364418"/>
              <a:gd name="connsiteY78" fmla="*/ 3178642 h 6858000"/>
              <a:gd name="connsiteX79" fmla="*/ 503092 w 1364418"/>
              <a:gd name="connsiteY79" fmla="*/ 3158586 h 6858000"/>
              <a:gd name="connsiteX80" fmla="*/ 488277 w 1364418"/>
              <a:gd name="connsiteY80" fmla="*/ 3129034 h 6858000"/>
              <a:gd name="connsiteX81" fmla="*/ 488942 w 1364418"/>
              <a:gd name="connsiteY81" fmla="*/ 3126682 h 6858000"/>
              <a:gd name="connsiteX82" fmla="*/ 479810 w 1364418"/>
              <a:gd name="connsiteY82" fmla="*/ 3114519 h 6858000"/>
              <a:gd name="connsiteX83" fmla="*/ 466419 w 1364418"/>
              <a:gd name="connsiteY83" fmla="*/ 3106272 h 6858000"/>
              <a:gd name="connsiteX84" fmla="*/ 439149 w 1364418"/>
              <a:gd name="connsiteY84" fmla="*/ 2958185 h 6858000"/>
              <a:gd name="connsiteX85" fmla="*/ 381763 w 1364418"/>
              <a:gd name="connsiteY85" fmla="*/ 2762989 h 6858000"/>
              <a:gd name="connsiteX86" fmla="*/ 330681 w 1364418"/>
              <a:gd name="connsiteY86" fmla="*/ 2554718 h 6858000"/>
              <a:gd name="connsiteX87" fmla="*/ 310775 w 1364418"/>
              <a:gd name="connsiteY87" fmla="*/ 2485734 h 6858000"/>
              <a:gd name="connsiteX88" fmla="*/ 301498 w 1364418"/>
              <a:gd name="connsiteY88" fmla="*/ 2447068 h 6858000"/>
              <a:gd name="connsiteX89" fmla="*/ 288459 w 1364418"/>
              <a:gd name="connsiteY89" fmla="*/ 2425819 h 6858000"/>
              <a:gd name="connsiteX90" fmla="*/ 294458 w 1364418"/>
              <a:gd name="connsiteY90" fmla="*/ 2402874 h 6858000"/>
              <a:gd name="connsiteX91" fmla="*/ 297070 w 1364418"/>
              <a:gd name="connsiteY91" fmla="*/ 2381443 h 6858000"/>
              <a:gd name="connsiteX92" fmla="*/ 273399 w 1364418"/>
              <a:gd name="connsiteY92" fmla="*/ 2261920 h 6858000"/>
              <a:gd name="connsiteX93" fmla="*/ 263286 w 1364418"/>
              <a:gd name="connsiteY93" fmla="*/ 2195378 h 6858000"/>
              <a:gd name="connsiteX94" fmla="*/ 247503 w 1364418"/>
              <a:gd name="connsiteY94" fmla="*/ 2155135 h 6858000"/>
              <a:gd name="connsiteX95" fmla="*/ 244961 w 1364418"/>
              <a:gd name="connsiteY95" fmla="*/ 2118008 h 6858000"/>
              <a:gd name="connsiteX96" fmla="*/ 245954 w 1364418"/>
              <a:gd name="connsiteY96" fmla="*/ 2050531 h 6858000"/>
              <a:gd name="connsiteX97" fmla="*/ 237760 w 1364418"/>
              <a:gd name="connsiteY97" fmla="*/ 1963269 h 6858000"/>
              <a:gd name="connsiteX98" fmla="*/ 218938 w 1364418"/>
              <a:gd name="connsiteY98" fmla="*/ 1906352 h 6858000"/>
              <a:gd name="connsiteX99" fmla="*/ 195495 w 1364418"/>
              <a:gd name="connsiteY99" fmla="*/ 1861531 h 6858000"/>
              <a:gd name="connsiteX100" fmla="*/ 149294 w 1364418"/>
              <a:gd name="connsiteY100" fmla="*/ 1732919 h 6858000"/>
              <a:gd name="connsiteX101" fmla="*/ 121605 w 1364418"/>
              <a:gd name="connsiteY101" fmla="*/ 1663540 h 6858000"/>
              <a:gd name="connsiteX102" fmla="*/ 120731 w 1364418"/>
              <a:gd name="connsiteY102" fmla="*/ 1615777 h 6858000"/>
              <a:gd name="connsiteX103" fmla="*/ 101526 w 1364418"/>
              <a:gd name="connsiteY103" fmla="*/ 1563678 h 6858000"/>
              <a:gd name="connsiteX104" fmla="*/ 114606 w 1364418"/>
              <a:gd name="connsiteY104" fmla="*/ 1519474 h 6858000"/>
              <a:gd name="connsiteX105" fmla="*/ 107348 w 1364418"/>
              <a:gd name="connsiteY105" fmla="*/ 1477995 h 6858000"/>
              <a:gd name="connsiteX106" fmla="*/ 93433 w 1364418"/>
              <a:gd name="connsiteY106" fmla="*/ 1373769 h 6858000"/>
              <a:gd name="connsiteX107" fmla="*/ 101740 w 1364418"/>
              <a:gd name="connsiteY107" fmla="*/ 1307086 h 6858000"/>
              <a:gd name="connsiteX108" fmla="*/ 102928 w 1364418"/>
              <a:gd name="connsiteY108" fmla="*/ 1189033 h 6858000"/>
              <a:gd name="connsiteX109" fmla="*/ 107613 w 1364418"/>
              <a:gd name="connsiteY109" fmla="*/ 1168288 h 6858000"/>
              <a:gd name="connsiteX110" fmla="*/ 99895 w 1364418"/>
              <a:gd name="connsiteY110" fmla="*/ 1142577 h 6858000"/>
              <a:gd name="connsiteX111" fmla="*/ 89201 w 1364418"/>
              <a:gd name="connsiteY111" fmla="*/ 1088484 h 6858000"/>
              <a:gd name="connsiteX112" fmla="*/ 77937 w 1364418"/>
              <a:gd name="connsiteY112" fmla="*/ 1016103 h 6858000"/>
              <a:gd name="connsiteX113" fmla="*/ 79393 w 1364418"/>
              <a:gd name="connsiteY113" fmla="*/ 954054 h 6858000"/>
              <a:gd name="connsiteX114" fmla="*/ 90309 w 1364418"/>
              <a:gd name="connsiteY114" fmla="*/ 921368 h 6858000"/>
              <a:gd name="connsiteX115" fmla="*/ 74258 w 1364418"/>
              <a:gd name="connsiteY115" fmla="*/ 896999 h 6858000"/>
              <a:gd name="connsiteX116" fmla="*/ 43666 w 1364418"/>
              <a:gd name="connsiteY116" fmla="*/ 821517 h 6858000"/>
              <a:gd name="connsiteX117" fmla="*/ 22616 w 1364418"/>
              <a:gd name="connsiteY117" fmla="*/ 751353 h 6858000"/>
              <a:gd name="connsiteX118" fmla="*/ 22174 w 1364418"/>
              <a:gd name="connsiteY118" fmla="*/ 721230 h 6858000"/>
              <a:gd name="connsiteX119" fmla="*/ 7845 w 1364418"/>
              <a:gd name="connsiteY119" fmla="*/ 681659 h 6858000"/>
              <a:gd name="connsiteX120" fmla="*/ 31306 w 1364418"/>
              <a:gd name="connsiteY120" fmla="*/ 619315 h 6858000"/>
              <a:gd name="connsiteX121" fmla="*/ 15184 w 1364418"/>
              <a:gd name="connsiteY121" fmla="*/ 585934 h 6858000"/>
              <a:gd name="connsiteX122" fmla="*/ 22258 w 1364418"/>
              <a:gd name="connsiteY122" fmla="*/ 538948 h 6858000"/>
              <a:gd name="connsiteX123" fmla="*/ 26166 w 1364418"/>
              <a:gd name="connsiteY123" fmla="*/ 525163 h 6858000"/>
              <a:gd name="connsiteX124" fmla="*/ 52290 w 1364418"/>
              <a:gd name="connsiteY124" fmla="*/ 446567 h 6858000"/>
              <a:gd name="connsiteX125" fmla="*/ 51538 w 1364418"/>
              <a:gd name="connsiteY125" fmla="*/ 393828 h 6858000"/>
              <a:gd name="connsiteX126" fmla="*/ 51368 w 1364418"/>
              <a:gd name="connsiteY126" fmla="*/ 353137 h 6858000"/>
              <a:gd name="connsiteX127" fmla="*/ 55970 w 1364418"/>
              <a:gd name="connsiteY127" fmla="*/ 321428 h 6858000"/>
              <a:gd name="connsiteX128" fmla="*/ 57061 w 1364418"/>
              <a:gd name="connsiteY128" fmla="*/ 275771 h 6858000"/>
              <a:gd name="connsiteX129" fmla="*/ 74088 w 1364418"/>
              <a:gd name="connsiteY129" fmla="*/ 212860 h 6858000"/>
              <a:gd name="connsiteX130" fmla="*/ 65798 w 1364418"/>
              <a:gd name="connsiteY130" fmla="*/ 144983 h 6858000"/>
              <a:gd name="connsiteX131" fmla="*/ 78082 w 1364418"/>
              <a:gd name="connsiteY131" fmla="*/ 55288 h 6858000"/>
              <a:gd name="connsiteX132" fmla="*/ 37636 w 1364418"/>
              <a:gd name="connsiteY132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</a:cxnLst>
            <a:rect l="l" t="t" r="r" b="b"/>
            <a:pathLst>
              <a:path w="1364418" h="6858000">
                <a:moveTo>
                  <a:pt x="37636" y="0"/>
                </a:moveTo>
                <a:lnTo>
                  <a:pt x="1364418" y="0"/>
                </a:lnTo>
                <a:lnTo>
                  <a:pt x="1364418" y="6858000"/>
                </a:lnTo>
                <a:lnTo>
                  <a:pt x="245974" y="6857735"/>
                </a:lnTo>
                <a:cubicBezTo>
                  <a:pt x="246649" y="6829312"/>
                  <a:pt x="258792" y="6817314"/>
                  <a:pt x="281996" y="6792972"/>
                </a:cubicBezTo>
                <a:cubicBezTo>
                  <a:pt x="288036" y="6763449"/>
                  <a:pt x="261498" y="6738121"/>
                  <a:pt x="264484" y="6716710"/>
                </a:cubicBezTo>
                <a:cubicBezTo>
                  <a:pt x="264597" y="6714739"/>
                  <a:pt x="280538" y="6641844"/>
                  <a:pt x="280651" y="6639873"/>
                </a:cubicBezTo>
                <a:cubicBezTo>
                  <a:pt x="296114" y="6596543"/>
                  <a:pt x="335196" y="6519339"/>
                  <a:pt x="339152" y="6471804"/>
                </a:cubicBezTo>
                <a:lnTo>
                  <a:pt x="334570" y="6389835"/>
                </a:lnTo>
                <a:cubicBezTo>
                  <a:pt x="334613" y="6357588"/>
                  <a:pt x="338883" y="6333072"/>
                  <a:pt x="317792" y="6324679"/>
                </a:cubicBezTo>
                <a:cubicBezTo>
                  <a:pt x="308402" y="6306381"/>
                  <a:pt x="279168" y="6293695"/>
                  <a:pt x="278227" y="6280046"/>
                </a:cubicBezTo>
                <a:cubicBezTo>
                  <a:pt x="281050" y="6269969"/>
                  <a:pt x="290039" y="6265765"/>
                  <a:pt x="288000" y="6252834"/>
                </a:cubicBezTo>
                <a:lnTo>
                  <a:pt x="265992" y="6202459"/>
                </a:lnTo>
                <a:cubicBezTo>
                  <a:pt x="264772" y="6196814"/>
                  <a:pt x="268092" y="6158095"/>
                  <a:pt x="264790" y="6153037"/>
                </a:cubicBezTo>
                <a:cubicBezTo>
                  <a:pt x="302335" y="6114354"/>
                  <a:pt x="260378" y="6128837"/>
                  <a:pt x="280205" y="6078132"/>
                </a:cubicBezTo>
                <a:cubicBezTo>
                  <a:pt x="283657" y="6049622"/>
                  <a:pt x="275724" y="6059673"/>
                  <a:pt x="267592" y="6028119"/>
                </a:cubicBezTo>
                <a:cubicBezTo>
                  <a:pt x="277113" y="5988572"/>
                  <a:pt x="234727" y="5976018"/>
                  <a:pt x="252821" y="5926735"/>
                </a:cubicBezTo>
                <a:cubicBezTo>
                  <a:pt x="290324" y="5823532"/>
                  <a:pt x="288016" y="5757776"/>
                  <a:pt x="302333" y="5712857"/>
                </a:cubicBezTo>
                <a:cubicBezTo>
                  <a:pt x="310258" y="5688518"/>
                  <a:pt x="328236" y="5675288"/>
                  <a:pt x="332131" y="5660491"/>
                </a:cubicBezTo>
                <a:cubicBezTo>
                  <a:pt x="345782" y="5622696"/>
                  <a:pt x="344964" y="5595787"/>
                  <a:pt x="341254" y="5563435"/>
                </a:cubicBezTo>
                <a:cubicBezTo>
                  <a:pt x="335745" y="5537661"/>
                  <a:pt x="359171" y="5479228"/>
                  <a:pt x="368130" y="5437125"/>
                </a:cubicBezTo>
                <a:cubicBezTo>
                  <a:pt x="379868" y="5399640"/>
                  <a:pt x="373836" y="5420657"/>
                  <a:pt x="381698" y="5396260"/>
                </a:cubicBezTo>
                <a:cubicBezTo>
                  <a:pt x="395995" y="5391935"/>
                  <a:pt x="389433" y="5350429"/>
                  <a:pt x="397679" y="5330009"/>
                </a:cubicBezTo>
                <a:cubicBezTo>
                  <a:pt x="405925" y="5309589"/>
                  <a:pt x="420210" y="5291626"/>
                  <a:pt x="431172" y="5273739"/>
                </a:cubicBezTo>
                <a:cubicBezTo>
                  <a:pt x="426568" y="5263245"/>
                  <a:pt x="432286" y="5253790"/>
                  <a:pt x="440771" y="5241779"/>
                </a:cubicBezTo>
                <a:lnTo>
                  <a:pt x="451997" y="5225268"/>
                </a:lnTo>
                <a:lnTo>
                  <a:pt x="453017" y="5217684"/>
                </a:lnTo>
                <a:cubicBezTo>
                  <a:pt x="455252" y="5208685"/>
                  <a:pt x="458044" y="5200600"/>
                  <a:pt x="460358" y="5193377"/>
                </a:cubicBezTo>
                <a:lnTo>
                  <a:pt x="463661" y="5179288"/>
                </a:lnTo>
                <a:lnTo>
                  <a:pt x="464645" y="5173621"/>
                </a:lnTo>
                <a:lnTo>
                  <a:pt x="460279" y="5159961"/>
                </a:lnTo>
                <a:lnTo>
                  <a:pt x="466956" y="5144295"/>
                </a:lnTo>
                <a:lnTo>
                  <a:pt x="463889" y="5125185"/>
                </a:lnTo>
                <a:cubicBezTo>
                  <a:pt x="466252" y="5124475"/>
                  <a:pt x="468554" y="5123363"/>
                  <a:pt x="470719" y="5121884"/>
                </a:cubicBezTo>
                <a:lnTo>
                  <a:pt x="477755" y="5067850"/>
                </a:lnTo>
                <a:lnTo>
                  <a:pt x="480486" y="5060861"/>
                </a:lnTo>
                <a:lnTo>
                  <a:pt x="477190" y="5034192"/>
                </a:lnTo>
                <a:cubicBezTo>
                  <a:pt x="476699" y="5019824"/>
                  <a:pt x="477403" y="5006180"/>
                  <a:pt x="478744" y="4993030"/>
                </a:cubicBezTo>
                <a:lnTo>
                  <a:pt x="485653" y="4946844"/>
                </a:lnTo>
                <a:lnTo>
                  <a:pt x="481509" y="4932692"/>
                </a:lnTo>
                <a:cubicBezTo>
                  <a:pt x="481214" y="4911802"/>
                  <a:pt x="495319" y="4880686"/>
                  <a:pt x="496912" y="4858827"/>
                </a:cubicBezTo>
                <a:lnTo>
                  <a:pt x="502815" y="4821170"/>
                </a:lnTo>
                <a:lnTo>
                  <a:pt x="507548" y="4780965"/>
                </a:lnTo>
                <a:lnTo>
                  <a:pt x="508841" y="4750867"/>
                </a:lnTo>
                <a:lnTo>
                  <a:pt x="506648" y="4690749"/>
                </a:lnTo>
                <a:cubicBezTo>
                  <a:pt x="512729" y="4654213"/>
                  <a:pt x="491337" y="4623546"/>
                  <a:pt x="502128" y="4584173"/>
                </a:cubicBezTo>
                <a:cubicBezTo>
                  <a:pt x="488693" y="4519562"/>
                  <a:pt x="492047" y="4501522"/>
                  <a:pt x="497211" y="4444346"/>
                </a:cubicBezTo>
                <a:cubicBezTo>
                  <a:pt x="511033" y="4454946"/>
                  <a:pt x="497584" y="4394050"/>
                  <a:pt x="493776" y="4375228"/>
                </a:cubicBezTo>
                <a:cubicBezTo>
                  <a:pt x="491426" y="4334791"/>
                  <a:pt x="480594" y="4270639"/>
                  <a:pt x="474429" y="4214165"/>
                </a:cubicBezTo>
                <a:cubicBezTo>
                  <a:pt x="465297" y="4170832"/>
                  <a:pt x="480280" y="4120324"/>
                  <a:pt x="478502" y="4090296"/>
                </a:cubicBezTo>
                <a:lnTo>
                  <a:pt x="463758" y="4033999"/>
                </a:lnTo>
                <a:lnTo>
                  <a:pt x="464907" y="4031933"/>
                </a:lnTo>
                <a:cubicBezTo>
                  <a:pt x="467040" y="4022997"/>
                  <a:pt x="465967" y="4017669"/>
                  <a:pt x="463483" y="4013953"/>
                </a:cubicBezTo>
                <a:lnTo>
                  <a:pt x="449778" y="3974753"/>
                </a:lnTo>
                <a:lnTo>
                  <a:pt x="451376" y="3969950"/>
                </a:lnTo>
                <a:lnTo>
                  <a:pt x="444798" y="3933779"/>
                </a:lnTo>
                <a:lnTo>
                  <a:pt x="446129" y="3933093"/>
                </a:lnTo>
                <a:cubicBezTo>
                  <a:pt x="448961" y="3930731"/>
                  <a:pt x="450769" y="3927433"/>
                  <a:pt x="450483" y="3922082"/>
                </a:cubicBezTo>
                <a:cubicBezTo>
                  <a:pt x="471740" y="3927556"/>
                  <a:pt x="458283" y="3917724"/>
                  <a:pt x="455561" y="3901461"/>
                </a:cubicBezTo>
                <a:cubicBezTo>
                  <a:pt x="460173" y="3883426"/>
                  <a:pt x="474485" y="3829756"/>
                  <a:pt x="478155" y="3813873"/>
                </a:cubicBezTo>
                <a:cubicBezTo>
                  <a:pt x="477963" y="3811302"/>
                  <a:pt x="477772" y="3808732"/>
                  <a:pt x="477580" y="3806161"/>
                </a:cubicBezTo>
                <a:lnTo>
                  <a:pt x="477887" y="3805957"/>
                </a:lnTo>
                <a:cubicBezTo>
                  <a:pt x="478443" y="3804175"/>
                  <a:pt x="478509" y="3801600"/>
                  <a:pt x="477914" y="3797724"/>
                </a:cubicBezTo>
                <a:lnTo>
                  <a:pt x="476529" y="3792098"/>
                </a:lnTo>
                <a:lnTo>
                  <a:pt x="475413" y="3777135"/>
                </a:lnTo>
                <a:lnTo>
                  <a:pt x="477146" y="3771656"/>
                </a:lnTo>
                <a:lnTo>
                  <a:pt x="480889" y="3769007"/>
                </a:lnTo>
                <a:lnTo>
                  <a:pt x="480355" y="3767709"/>
                </a:lnTo>
                <a:cubicBezTo>
                  <a:pt x="472854" y="3758603"/>
                  <a:pt x="462858" y="3757457"/>
                  <a:pt x="489051" y="3738082"/>
                </a:cubicBezTo>
                <a:cubicBezTo>
                  <a:pt x="476420" y="3716230"/>
                  <a:pt x="492614" y="3707883"/>
                  <a:pt x="496397" y="3673397"/>
                </a:cubicBezTo>
                <a:cubicBezTo>
                  <a:pt x="485059" y="3661788"/>
                  <a:pt x="488117" y="3649813"/>
                  <a:pt x="495693" y="3637109"/>
                </a:cubicBezTo>
                <a:cubicBezTo>
                  <a:pt x="488827" y="3605834"/>
                  <a:pt x="498565" y="3573837"/>
                  <a:pt x="499136" y="3536883"/>
                </a:cubicBezTo>
                <a:cubicBezTo>
                  <a:pt x="483096" y="3500539"/>
                  <a:pt x="506170" y="3475121"/>
                  <a:pt x="506674" y="3435652"/>
                </a:cubicBezTo>
                <a:cubicBezTo>
                  <a:pt x="508209" y="3397466"/>
                  <a:pt x="505139" y="3338624"/>
                  <a:pt x="508345" y="3307769"/>
                </a:cubicBezTo>
                <a:cubicBezTo>
                  <a:pt x="522826" y="3292381"/>
                  <a:pt x="493343" y="3256540"/>
                  <a:pt x="525908" y="3250522"/>
                </a:cubicBezTo>
                <a:cubicBezTo>
                  <a:pt x="519705" y="3235893"/>
                  <a:pt x="504475" y="3230937"/>
                  <a:pt x="526333" y="3229163"/>
                </a:cubicBezTo>
                <a:cubicBezTo>
                  <a:pt x="524884" y="3224149"/>
                  <a:pt x="525919" y="3220404"/>
                  <a:pt x="528156" y="3217217"/>
                </a:cubicBezTo>
                <a:lnTo>
                  <a:pt x="514991" y="3183755"/>
                </a:lnTo>
                <a:lnTo>
                  <a:pt x="515492" y="3178642"/>
                </a:lnTo>
                <a:lnTo>
                  <a:pt x="503092" y="3158586"/>
                </a:lnTo>
                <a:lnTo>
                  <a:pt x="488277" y="3129034"/>
                </a:lnTo>
                <a:lnTo>
                  <a:pt x="488942" y="3126682"/>
                </a:lnTo>
                <a:lnTo>
                  <a:pt x="479810" y="3114519"/>
                </a:lnTo>
                <a:cubicBezTo>
                  <a:pt x="476044" y="3110886"/>
                  <a:pt x="471657" y="3108020"/>
                  <a:pt x="466419" y="3106272"/>
                </a:cubicBezTo>
                <a:cubicBezTo>
                  <a:pt x="479357" y="3049949"/>
                  <a:pt x="446991" y="3011906"/>
                  <a:pt x="439149" y="2958185"/>
                </a:cubicBezTo>
                <a:cubicBezTo>
                  <a:pt x="423473" y="2895670"/>
                  <a:pt x="402616" y="2832884"/>
                  <a:pt x="381763" y="2762989"/>
                </a:cubicBezTo>
                <a:cubicBezTo>
                  <a:pt x="340504" y="2718141"/>
                  <a:pt x="357875" y="2611979"/>
                  <a:pt x="330681" y="2554718"/>
                </a:cubicBezTo>
                <a:cubicBezTo>
                  <a:pt x="354561" y="2510384"/>
                  <a:pt x="312857" y="2522616"/>
                  <a:pt x="310775" y="2485734"/>
                </a:cubicBezTo>
                <a:cubicBezTo>
                  <a:pt x="283880" y="2505125"/>
                  <a:pt x="334754" y="2437857"/>
                  <a:pt x="301498" y="2447068"/>
                </a:cubicBezTo>
                <a:cubicBezTo>
                  <a:pt x="302171" y="2440064"/>
                  <a:pt x="286502" y="2432988"/>
                  <a:pt x="288459" y="2425819"/>
                </a:cubicBezTo>
                <a:lnTo>
                  <a:pt x="294458" y="2402874"/>
                </a:lnTo>
                <a:lnTo>
                  <a:pt x="297070" y="2381443"/>
                </a:lnTo>
                <a:cubicBezTo>
                  <a:pt x="291389" y="2355877"/>
                  <a:pt x="281925" y="2295004"/>
                  <a:pt x="273399" y="2261920"/>
                </a:cubicBezTo>
                <a:cubicBezTo>
                  <a:pt x="264489" y="2250852"/>
                  <a:pt x="256407" y="2208397"/>
                  <a:pt x="263286" y="2195378"/>
                </a:cubicBezTo>
                <a:cubicBezTo>
                  <a:pt x="262597" y="2185499"/>
                  <a:pt x="238753" y="2164596"/>
                  <a:pt x="247503" y="2155135"/>
                </a:cubicBezTo>
                <a:cubicBezTo>
                  <a:pt x="257474" y="2141929"/>
                  <a:pt x="229406" y="2121310"/>
                  <a:pt x="244961" y="2118008"/>
                </a:cubicBezTo>
                <a:cubicBezTo>
                  <a:pt x="225493" y="2103116"/>
                  <a:pt x="245373" y="2072196"/>
                  <a:pt x="245954" y="2050531"/>
                </a:cubicBezTo>
                <a:cubicBezTo>
                  <a:pt x="228015" y="2040209"/>
                  <a:pt x="246924" y="2004931"/>
                  <a:pt x="237760" y="1963269"/>
                </a:cubicBezTo>
                <a:cubicBezTo>
                  <a:pt x="217314" y="1952304"/>
                  <a:pt x="249162" y="1930958"/>
                  <a:pt x="218938" y="1906352"/>
                </a:cubicBezTo>
                <a:cubicBezTo>
                  <a:pt x="211894" y="1889396"/>
                  <a:pt x="204207" y="1891128"/>
                  <a:pt x="195495" y="1861531"/>
                </a:cubicBezTo>
                <a:cubicBezTo>
                  <a:pt x="152756" y="1820122"/>
                  <a:pt x="167197" y="1775736"/>
                  <a:pt x="149294" y="1732919"/>
                </a:cubicBezTo>
                <a:cubicBezTo>
                  <a:pt x="132272" y="1683226"/>
                  <a:pt x="131129" y="1708347"/>
                  <a:pt x="121605" y="1663540"/>
                </a:cubicBezTo>
                <a:cubicBezTo>
                  <a:pt x="131383" y="1652207"/>
                  <a:pt x="129824" y="1627305"/>
                  <a:pt x="120731" y="1615777"/>
                </a:cubicBezTo>
                <a:cubicBezTo>
                  <a:pt x="113324" y="1591298"/>
                  <a:pt x="125561" y="1582061"/>
                  <a:pt x="101526" y="1563678"/>
                </a:cubicBezTo>
                <a:cubicBezTo>
                  <a:pt x="118336" y="1562186"/>
                  <a:pt x="95368" y="1514217"/>
                  <a:pt x="114606" y="1519474"/>
                </a:cubicBezTo>
                <a:cubicBezTo>
                  <a:pt x="124662" y="1497831"/>
                  <a:pt x="99126" y="1498809"/>
                  <a:pt x="107348" y="1477995"/>
                </a:cubicBezTo>
                <a:cubicBezTo>
                  <a:pt x="102372" y="1450946"/>
                  <a:pt x="98082" y="1395585"/>
                  <a:pt x="93433" y="1373769"/>
                </a:cubicBezTo>
                <a:lnTo>
                  <a:pt x="101740" y="1307086"/>
                </a:lnTo>
                <a:cubicBezTo>
                  <a:pt x="61518" y="1238798"/>
                  <a:pt x="128597" y="1302829"/>
                  <a:pt x="102928" y="1189033"/>
                </a:cubicBezTo>
                <a:cubicBezTo>
                  <a:pt x="96991" y="1183619"/>
                  <a:pt x="100433" y="1168361"/>
                  <a:pt x="107613" y="1168288"/>
                </a:cubicBezTo>
                <a:cubicBezTo>
                  <a:pt x="104521" y="1161401"/>
                  <a:pt x="88898" y="1146763"/>
                  <a:pt x="99895" y="1142577"/>
                </a:cubicBezTo>
                <a:cubicBezTo>
                  <a:pt x="98248" y="1123927"/>
                  <a:pt x="94639" y="1105753"/>
                  <a:pt x="89201" y="1088484"/>
                </a:cubicBezTo>
                <a:lnTo>
                  <a:pt x="77937" y="1016103"/>
                </a:lnTo>
                <a:cubicBezTo>
                  <a:pt x="78422" y="988163"/>
                  <a:pt x="78908" y="981994"/>
                  <a:pt x="79393" y="954054"/>
                </a:cubicBezTo>
                <a:cubicBezTo>
                  <a:pt x="74607" y="950500"/>
                  <a:pt x="84928" y="922140"/>
                  <a:pt x="90309" y="921368"/>
                </a:cubicBezTo>
                <a:cubicBezTo>
                  <a:pt x="87566" y="916400"/>
                  <a:pt x="66268" y="901306"/>
                  <a:pt x="74258" y="896999"/>
                </a:cubicBezTo>
                <a:cubicBezTo>
                  <a:pt x="69492" y="868759"/>
                  <a:pt x="58957" y="842759"/>
                  <a:pt x="43666" y="821517"/>
                </a:cubicBezTo>
                <a:cubicBezTo>
                  <a:pt x="35059" y="797243"/>
                  <a:pt x="27646" y="764612"/>
                  <a:pt x="22616" y="751353"/>
                </a:cubicBezTo>
                <a:cubicBezTo>
                  <a:pt x="22469" y="741312"/>
                  <a:pt x="22321" y="731271"/>
                  <a:pt x="22174" y="721230"/>
                </a:cubicBezTo>
                <a:lnTo>
                  <a:pt x="7845" y="681659"/>
                </a:lnTo>
                <a:cubicBezTo>
                  <a:pt x="-21513" y="678654"/>
                  <a:pt x="41748" y="630810"/>
                  <a:pt x="31306" y="619315"/>
                </a:cubicBezTo>
                <a:cubicBezTo>
                  <a:pt x="37997" y="611016"/>
                  <a:pt x="17724" y="592108"/>
                  <a:pt x="15184" y="585934"/>
                </a:cubicBezTo>
                <a:cubicBezTo>
                  <a:pt x="14724" y="571597"/>
                  <a:pt x="22718" y="553285"/>
                  <a:pt x="22258" y="538948"/>
                </a:cubicBezTo>
                <a:cubicBezTo>
                  <a:pt x="22152" y="531703"/>
                  <a:pt x="26272" y="532408"/>
                  <a:pt x="26166" y="525163"/>
                </a:cubicBezTo>
                <a:cubicBezTo>
                  <a:pt x="28507" y="511668"/>
                  <a:pt x="56166" y="464433"/>
                  <a:pt x="52290" y="446567"/>
                </a:cubicBezTo>
                <a:cubicBezTo>
                  <a:pt x="47300" y="425186"/>
                  <a:pt x="52062" y="408582"/>
                  <a:pt x="51538" y="393828"/>
                </a:cubicBezTo>
                <a:cubicBezTo>
                  <a:pt x="51481" y="380264"/>
                  <a:pt x="51425" y="366701"/>
                  <a:pt x="51368" y="353137"/>
                </a:cubicBezTo>
                <a:cubicBezTo>
                  <a:pt x="50053" y="345863"/>
                  <a:pt x="61696" y="333814"/>
                  <a:pt x="55970" y="321428"/>
                </a:cubicBezTo>
                <a:cubicBezTo>
                  <a:pt x="56334" y="306209"/>
                  <a:pt x="56697" y="290990"/>
                  <a:pt x="57061" y="275771"/>
                </a:cubicBezTo>
                <a:cubicBezTo>
                  <a:pt x="46146" y="254441"/>
                  <a:pt x="87623" y="243671"/>
                  <a:pt x="74088" y="212860"/>
                </a:cubicBezTo>
                <a:cubicBezTo>
                  <a:pt x="92367" y="188146"/>
                  <a:pt x="68261" y="179672"/>
                  <a:pt x="65798" y="144983"/>
                </a:cubicBezTo>
                <a:cubicBezTo>
                  <a:pt x="52661" y="119338"/>
                  <a:pt x="79134" y="90517"/>
                  <a:pt x="78082" y="55288"/>
                </a:cubicBezTo>
                <a:lnTo>
                  <a:pt x="37636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DD33FBC-5695-46CB-BDEF-305D5CC4E7C4}"/>
              </a:ext>
            </a:extLst>
          </p:cNvPr>
          <p:cNvGrpSpPr/>
          <p:nvPr/>
        </p:nvGrpSpPr>
        <p:grpSpPr>
          <a:xfrm>
            <a:off x="98612" y="6116135"/>
            <a:ext cx="1350160" cy="648587"/>
            <a:chOff x="98612" y="6116135"/>
            <a:chExt cx="1350160" cy="648587"/>
          </a:xfrm>
        </p:grpSpPr>
        <p:pic>
          <p:nvPicPr>
            <p:cNvPr id="7" name="Picture 6" descr="Logo">
              <a:extLst>
                <a:ext uri="{FF2B5EF4-FFF2-40B4-BE49-F238E27FC236}">
                  <a16:creationId xmlns:a16="http://schemas.microsoft.com/office/drawing/2014/main" id="{3CCFDE6A-AFD5-4E26-AE0B-B10F889C48F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508" t="7829" r="15215" b="6753"/>
            <a:stretch/>
          </p:blipFill>
          <p:spPr>
            <a:xfrm>
              <a:off x="825295" y="6116135"/>
              <a:ext cx="623477" cy="648587"/>
            </a:xfrm>
            <a:custGeom>
              <a:avLst/>
              <a:gdLst/>
              <a:ahLst/>
              <a:cxnLst/>
              <a:rect l="l" t="t" r="r" b="b"/>
              <a:pathLst>
                <a:path w="5051479" h="5503900">
                  <a:moveTo>
                    <a:pt x="151948" y="0"/>
                  </a:moveTo>
                  <a:lnTo>
                    <a:pt x="4899531" y="0"/>
                  </a:lnTo>
                  <a:cubicBezTo>
                    <a:pt x="4983450" y="0"/>
                    <a:pt x="5051479" y="68029"/>
                    <a:pt x="5051479" y="151948"/>
                  </a:cubicBezTo>
                  <a:lnTo>
                    <a:pt x="5051479" y="5351952"/>
                  </a:lnTo>
                  <a:cubicBezTo>
                    <a:pt x="5051479" y="5435871"/>
                    <a:pt x="4983450" y="5503900"/>
                    <a:pt x="4899531" y="5503900"/>
                  </a:cubicBezTo>
                  <a:lnTo>
                    <a:pt x="151948" y="5503900"/>
                  </a:lnTo>
                  <a:cubicBezTo>
                    <a:pt x="68029" y="5503900"/>
                    <a:pt x="0" y="5435871"/>
                    <a:pt x="0" y="5351952"/>
                  </a:cubicBezTo>
                  <a:lnTo>
                    <a:pt x="0" y="151948"/>
                  </a:lnTo>
                  <a:cubicBezTo>
                    <a:pt x="0" y="68029"/>
                    <a:pt x="68029" y="0"/>
                    <a:pt x="151948" y="0"/>
                  </a:cubicBezTo>
                  <a:close/>
                </a:path>
              </a:pathLst>
            </a:custGeom>
          </p:spPr>
        </p:pic>
        <p:pic>
          <p:nvPicPr>
            <p:cNvPr id="8" name="Picture 7" descr="A logo with a bird and stars&#10;&#10;Description automatically generated">
              <a:extLst>
                <a:ext uri="{FF2B5EF4-FFF2-40B4-BE49-F238E27FC236}">
                  <a16:creationId xmlns:a16="http://schemas.microsoft.com/office/drawing/2014/main" id="{1A4BB46D-56C0-4711-B522-6A10F4A99439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612" y="6116135"/>
              <a:ext cx="681317" cy="6485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29674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515456E-B1B1-48C1-8164-7E567F5D4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A8CF0DC-D23A-4CA2-8463-27F8992834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B8A381C4-0C0D-491F-90D8-63CF760B4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5698">
            <a:off x="-195643" y="67946"/>
            <a:ext cx="6408310" cy="6912725"/>
          </a:xfrm>
          <a:custGeom>
            <a:avLst/>
            <a:gdLst>
              <a:gd name="connsiteX0" fmla="*/ 0 w 6408310"/>
              <a:gd name="connsiteY0" fmla="*/ 108934 h 6912725"/>
              <a:gd name="connsiteX1" fmla="*/ 1911522 w 6408310"/>
              <a:gd name="connsiteY1" fmla="*/ 0 h 6912725"/>
              <a:gd name="connsiteX2" fmla="*/ 1916026 w 6408310"/>
              <a:gd name="connsiteY2" fmla="*/ 4704 h 6912725"/>
              <a:gd name="connsiteX3" fmla="*/ 1911112 w 6408310"/>
              <a:gd name="connsiteY3" fmla="*/ 17418 h 6912725"/>
              <a:gd name="connsiteX4" fmla="*/ 1972871 w 6408310"/>
              <a:gd name="connsiteY4" fmla="*/ 72530 h 6912725"/>
              <a:gd name="connsiteX5" fmla="*/ 2069180 w 6408310"/>
              <a:gd name="connsiteY5" fmla="*/ 173199 h 6912725"/>
              <a:gd name="connsiteX6" fmla="*/ 2131569 w 6408310"/>
              <a:gd name="connsiteY6" fmla="*/ 227805 h 6912725"/>
              <a:gd name="connsiteX7" fmla="*/ 2162747 w 6408310"/>
              <a:gd name="connsiteY7" fmla="*/ 239714 h 6912725"/>
              <a:gd name="connsiteX8" fmla="*/ 2220499 w 6408310"/>
              <a:gd name="connsiteY8" fmla="*/ 289903 h 6912725"/>
              <a:gd name="connsiteX9" fmla="*/ 2381978 w 6408310"/>
              <a:gd name="connsiteY9" fmla="*/ 391093 h 6912725"/>
              <a:gd name="connsiteX10" fmla="*/ 2445910 w 6408310"/>
              <a:gd name="connsiteY10" fmla="*/ 463815 h 6912725"/>
              <a:gd name="connsiteX11" fmla="*/ 2531236 w 6408310"/>
              <a:gd name="connsiteY11" fmla="*/ 600817 h 6912725"/>
              <a:gd name="connsiteX12" fmla="*/ 2617149 w 6408310"/>
              <a:gd name="connsiteY12" fmla="*/ 703748 h 6912725"/>
              <a:gd name="connsiteX13" fmla="*/ 2650333 w 6408310"/>
              <a:gd name="connsiteY13" fmla="*/ 720900 h 6912725"/>
              <a:gd name="connsiteX14" fmla="*/ 2705541 w 6408310"/>
              <a:gd name="connsiteY14" fmla="*/ 750090 h 6912725"/>
              <a:gd name="connsiteX15" fmla="*/ 2757210 w 6408310"/>
              <a:gd name="connsiteY15" fmla="*/ 789489 h 6912725"/>
              <a:gd name="connsiteX16" fmla="*/ 2791660 w 6408310"/>
              <a:gd name="connsiteY16" fmla="*/ 816041 h 6912725"/>
              <a:gd name="connsiteX17" fmla="*/ 2840975 w 6408310"/>
              <a:gd name="connsiteY17" fmla="*/ 842225 h 6912725"/>
              <a:gd name="connsiteX18" fmla="*/ 2917970 w 6408310"/>
              <a:gd name="connsiteY18" fmla="*/ 879392 h 6912725"/>
              <a:gd name="connsiteX19" fmla="*/ 2957236 w 6408310"/>
              <a:gd name="connsiteY19" fmla="*/ 906835 h 6912725"/>
              <a:gd name="connsiteX20" fmla="*/ 3117215 w 6408310"/>
              <a:gd name="connsiteY20" fmla="*/ 1073714 h 6912725"/>
              <a:gd name="connsiteX21" fmla="*/ 3250958 w 6408310"/>
              <a:gd name="connsiteY21" fmla="*/ 1130397 h 6912725"/>
              <a:gd name="connsiteX22" fmla="*/ 3496717 w 6408310"/>
              <a:gd name="connsiteY22" fmla="*/ 1260412 h 6912725"/>
              <a:gd name="connsiteX23" fmla="*/ 3494992 w 6408310"/>
              <a:gd name="connsiteY23" fmla="*/ 1268283 h 6912725"/>
              <a:gd name="connsiteX24" fmla="*/ 3508993 w 6408310"/>
              <a:gd name="connsiteY24" fmla="*/ 1287737 h 6912725"/>
              <a:gd name="connsiteX25" fmla="*/ 3512115 w 6408310"/>
              <a:gd name="connsiteY25" fmla="*/ 1288544 h 6912725"/>
              <a:gd name="connsiteX26" fmla="*/ 3548697 w 6408310"/>
              <a:gd name="connsiteY26" fmla="*/ 1363739 h 6912725"/>
              <a:gd name="connsiteX27" fmla="*/ 3656567 w 6408310"/>
              <a:gd name="connsiteY27" fmla="*/ 1479533 h 6912725"/>
              <a:gd name="connsiteX28" fmla="*/ 3661987 w 6408310"/>
              <a:gd name="connsiteY28" fmla="*/ 1491779 h 6912725"/>
              <a:gd name="connsiteX29" fmla="*/ 3667389 w 6408310"/>
              <a:gd name="connsiteY29" fmla="*/ 1495409 h 6912725"/>
              <a:gd name="connsiteX30" fmla="*/ 3800461 w 6408310"/>
              <a:gd name="connsiteY30" fmla="*/ 1696689 h 6912725"/>
              <a:gd name="connsiteX31" fmla="*/ 3933737 w 6408310"/>
              <a:gd name="connsiteY31" fmla="*/ 1853325 h 6912725"/>
              <a:gd name="connsiteX32" fmla="*/ 3946446 w 6408310"/>
              <a:gd name="connsiteY32" fmla="*/ 1903446 h 6912725"/>
              <a:gd name="connsiteX33" fmla="*/ 3960581 w 6408310"/>
              <a:gd name="connsiteY33" fmla="*/ 1913244 h 6912725"/>
              <a:gd name="connsiteX34" fmla="*/ 4015111 w 6408310"/>
              <a:gd name="connsiteY34" fmla="*/ 1956512 h 6912725"/>
              <a:gd name="connsiteX35" fmla="*/ 4070740 w 6408310"/>
              <a:gd name="connsiteY35" fmla="*/ 1999693 h 6912725"/>
              <a:gd name="connsiteX36" fmla="*/ 4091495 w 6408310"/>
              <a:gd name="connsiteY36" fmla="*/ 2064313 h 6912725"/>
              <a:gd name="connsiteX37" fmla="*/ 4118353 w 6408310"/>
              <a:gd name="connsiteY37" fmla="*/ 2073901 h 6912725"/>
              <a:gd name="connsiteX38" fmla="*/ 4123293 w 6408310"/>
              <a:gd name="connsiteY38" fmla="*/ 2075261 h 6912725"/>
              <a:gd name="connsiteX39" fmla="*/ 4166582 w 6408310"/>
              <a:gd name="connsiteY39" fmla="*/ 2120685 h 6912725"/>
              <a:gd name="connsiteX40" fmla="*/ 4213721 w 6408310"/>
              <a:gd name="connsiteY40" fmla="*/ 2168493 h 6912725"/>
              <a:gd name="connsiteX41" fmla="*/ 4250795 w 6408310"/>
              <a:gd name="connsiteY41" fmla="*/ 2261746 h 6912725"/>
              <a:gd name="connsiteX42" fmla="*/ 4295408 w 6408310"/>
              <a:gd name="connsiteY42" fmla="*/ 2340515 h 6912725"/>
              <a:gd name="connsiteX43" fmla="*/ 4318976 w 6408310"/>
              <a:gd name="connsiteY43" fmla="*/ 2371504 h 6912725"/>
              <a:gd name="connsiteX44" fmla="*/ 4323314 w 6408310"/>
              <a:gd name="connsiteY44" fmla="*/ 2378166 h 6912725"/>
              <a:gd name="connsiteX45" fmla="*/ 4323235 w 6408310"/>
              <a:gd name="connsiteY45" fmla="*/ 2378475 h 6912725"/>
              <a:gd name="connsiteX46" fmla="*/ 4327479 w 6408310"/>
              <a:gd name="connsiteY46" fmla="*/ 2385858 h 6912725"/>
              <a:gd name="connsiteX47" fmla="*/ 4331226 w 6408310"/>
              <a:gd name="connsiteY47" fmla="*/ 2390318 h 6912725"/>
              <a:gd name="connsiteX48" fmla="*/ 4339643 w 6408310"/>
              <a:gd name="connsiteY48" fmla="*/ 2403246 h 6912725"/>
              <a:gd name="connsiteX49" fmla="*/ 4341435 w 6408310"/>
              <a:gd name="connsiteY49" fmla="*/ 2408870 h 6912725"/>
              <a:gd name="connsiteX50" fmla="*/ 4340548 w 6408310"/>
              <a:gd name="connsiteY50" fmla="*/ 2412798 h 6912725"/>
              <a:gd name="connsiteX51" fmla="*/ 4351634 w 6408310"/>
              <a:gd name="connsiteY51" fmla="*/ 2443869 h 6912725"/>
              <a:gd name="connsiteX52" fmla="*/ 4380688 w 6408310"/>
              <a:gd name="connsiteY52" fmla="*/ 2504819 h 6912725"/>
              <a:gd name="connsiteX53" fmla="*/ 4399892 w 6408310"/>
              <a:gd name="connsiteY53" fmla="*/ 2537002 h 6912725"/>
              <a:gd name="connsiteX54" fmla="*/ 4449690 w 6408310"/>
              <a:gd name="connsiteY54" fmla="*/ 2628144 h 6912725"/>
              <a:gd name="connsiteX55" fmla="*/ 4512427 w 6408310"/>
              <a:gd name="connsiteY55" fmla="*/ 2840755 h 6912725"/>
              <a:gd name="connsiteX56" fmla="*/ 4591091 w 6408310"/>
              <a:gd name="connsiteY56" fmla="*/ 3036586 h 6912725"/>
              <a:gd name="connsiteX57" fmla="*/ 4757297 w 6408310"/>
              <a:gd name="connsiteY57" fmla="*/ 3388741 h 6912725"/>
              <a:gd name="connsiteX58" fmla="*/ 4755264 w 6408310"/>
              <a:gd name="connsiteY58" fmla="*/ 3461211 h 6912725"/>
              <a:gd name="connsiteX59" fmla="*/ 4776842 w 6408310"/>
              <a:gd name="connsiteY59" fmla="*/ 3503606 h 6912725"/>
              <a:gd name="connsiteX60" fmla="*/ 4815953 w 6408310"/>
              <a:gd name="connsiteY60" fmla="*/ 3543897 h 6912725"/>
              <a:gd name="connsiteX61" fmla="*/ 4826382 w 6408310"/>
              <a:gd name="connsiteY61" fmla="*/ 3589602 h 6912725"/>
              <a:gd name="connsiteX62" fmla="*/ 4900664 w 6408310"/>
              <a:gd name="connsiteY62" fmla="*/ 3697326 h 6912725"/>
              <a:gd name="connsiteX63" fmla="*/ 4944717 w 6408310"/>
              <a:gd name="connsiteY63" fmla="*/ 3795461 h 6912725"/>
              <a:gd name="connsiteX64" fmla="*/ 4981260 w 6408310"/>
              <a:gd name="connsiteY64" fmla="*/ 3887734 h 6912725"/>
              <a:gd name="connsiteX65" fmla="*/ 5000423 w 6408310"/>
              <a:gd name="connsiteY65" fmla="*/ 3933089 h 6912725"/>
              <a:gd name="connsiteX66" fmla="*/ 5033013 w 6408310"/>
              <a:gd name="connsiteY66" fmla="*/ 3937041 h 6912725"/>
              <a:gd name="connsiteX67" fmla="*/ 5081597 w 6408310"/>
              <a:gd name="connsiteY67" fmla="*/ 4013154 h 6912725"/>
              <a:gd name="connsiteX68" fmla="*/ 5088052 w 6408310"/>
              <a:gd name="connsiteY68" fmla="*/ 4027525 h 6912725"/>
              <a:gd name="connsiteX69" fmla="*/ 5189054 w 6408310"/>
              <a:gd name="connsiteY69" fmla="*/ 4098668 h 6912725"/>
              <a:gd name="connsiteX70" fmla="*/ 5228545 w 6408310"/>
              <a:gd name="connsiteY70" fmla="*/ 4146658 h 6912725"/>
              <a:gd name="connsiteX71" fmla="*/ 5268336 w 6408310"/>
              <a:gd name="connsiteY71" fmla="*/ 4194504 h 6912725"/>
              <a:gd name="connsiteX72" fmla="*/ 5317950 w 6408310"/>
              <a:gd name="connsiteY72" fmla="*/ 4267325 h 6912725"/>
              <a:gd name="connsiteX73" fmla="*/ 5598270 w 6408310"/>
              <a:gd name="connsiteY73" fmla="*/ 4563876 h 6912725"/>
              <a:gd name="connsiteX74" fmla="*/ 5833068 w 6408310"/>
              <a:gd name="connsiteY74" fmla="*/ 5016605 h 6912725"/>
              <a:gd name="connsiteX75" fmla="*/ 6045916 w 6408310"/>
              <a:gd name="connsiteY75" fmla="*/ 5405287 h 6912725"/>
              <a:gd name="connsiteX76" fmla="*/ 6117737 w 6408310"/>
              <a:gd name="connsiteY76" fmla="*/ 5538137 h 6912725"/>
              <a:gd name="connsiteX77" fmla="*/ 6144230 w 6408310"/>
              <a:gd name="connsiteY77" fmla="*/ 5635151 h 6912725"/>
              <a:gd name="connsiteX78" fmla="*/ 6176742 w 6408310"/>
              <a:gd name="connsiteY78" fmla="*/ 5809044 h 6912725"/>
              <a:gd name="connsiteX79" fmla="*/ 6245199 w 6408310"/>
              <a:gd name="connsiteY79" fmla="*/ 6038018 h 6912725"/>
              <a:gd name="connsiteX80" fmla="*/ 6303931 w 6408310"/>
              <a:gd name="connsiteY80" fmla="*/ 6175618 h 6912725"/>
              <a:gd name="connsiteX81" fmla="*/ 6336313 w 6408310"/>
              <a:gd name="connsiteY81" fmla="*/ 6345837 h 6912725"/>
              <a:gd name="connsiteX82" fmla="*/ 6401195 w 6408310"/>
              <a:gd name="connsiteY82" fmla="*/ 6542084 h 6912725"/>
              <a:gd name="connsiteX83" fmla="*/ 6408310 w 6408310"/>
              <a:gd name="connsiteY83" fmla="*/ 6612865 h 6912725"/>
              <a:gd name="connsiteX84" fmla="*/ 1146484 w 6408310"/>
              <a:gd name="connsiteY84" fmla="*/ 6912725 h 6912725"/>
              <a:gd name="connsiteX85" fmla="*/ 1108438 w 6408310"/>
              <a:gd name="connsiteY85" fmla="*/ 6825083 h 6912725"/>
              <a:gd name="connsiteX86" fmla="*/ 997867 w 6408310"/>
              <a:gd name="connsiteY86" fmla="*/ 6378703 h 6912725"/>
              <a:gd name="connsiteX87" fmla="*/ 858750 w 6408310"/>
              <a:gd name="connsiteY87" fmla="*/ 5923784 h 6912725"/>
              <a:gd name="connsiteX88" fmla="*/ 860408 w 6408310"/>
              <a:gd name="connsiteY88" fmla="*/ 5860728 h 6912725"/>
              <a:gd name="connsiteX89" fmla="*/ 853644 w 6408310"/>
              <a:gd name="connsiteY89" fmla="*/ 5771381 h 6912725"/>
              <a:gd name="connsiteX90" fmla="*/ 852164 w 6408310"/>
              <a:gd name="connsiteY90" fmla="*/ 5615193 h 6912725"/>
              <a:gd name="connsiteX91" fmla="*/ 831986 w 6408310"/>
              <a:gd name="connsiteY91" fmla="*/ 5402745 h 6912725"/>
              <a:gd name="connsiteX92" fmla="*/ 759590 w 6408310"/>
              <a:gd name="connsiteY92" fmla="*/ 5239800 h 6912725"/>
              <a:gd name="connsiteX93" fmla="*/ 767251 w 6408310"/>
              <a:gd name="connsiteY93" fmla="*/ 5227414 h 6912725"/>
              <a:gd name="connsiteX94" fmla="*/ 745427 w 6408310"/>
              <a:gd name="connsiteY94" fmla="*/ 5118958 h 6912725"/>
              <a:gd name="connsiteX95" fmla="*/ 635950 w 6408310"/>
              <a:gd name="connsiteY95" fmla="*/ 4788294 h 6912725"/>
              <a:gd name="connsiteX96" fmla="*/ 558787 w 6408310"/>
              <a:gd name="connsiteY96" fmla="*/ 4518070 h 6912725"/>
              <a:gd name="connsiteX97" fmla="*/ 555530 w 6408310"/>
              <a:gd name="connsiteY97" fmla="*/ 4444433 h 6912725"/>
              <a:gd name="connsiteX98" fmla="*/ 549378 w 6408310"/>
              <a:gd name="connsiteY98" fmla="*/ 4320965 h 6912725"/>
              <a:gd name="connsiteX99" fmla="*/ 572361 w 6408310"/>
              <a:gd name="connsiteY99" fmla="*/ 4232369 h 6912725"/>
              <a:gd name="connsiteX100" fmla="*/ 556288 w 6408310"/>
              <a:gd name="connsiteY100" fmla="*/ 4127673 h 6912725"/>
              <a:gd name="connsiteX101" fmla="*/ 506660 w 6408310"/>
              <a:gd name="connsiteY101" fmla="*/ 3821119 h 6912725"/>
              <a:gd name="connsiteX102" fmla="*/ 494791 w 6408310"/>
              <a:gd name="connsiteY102" fmla="*/ 3723556 h 6912725"/>
              <a:gd name="connsiteX103" fmla="*/ 490230 w 6408310"/>
              <a:gd name="connsiteY103" fmla="*/ 3508893 h 6912725"/>
              <a:gd name="connsiteX104" fmla="*/ 484223 w 6408310"/>
              <a:gd name="connsiteY104" fmla="*/ 3233179 h 6912725"/>
              <a:gd name="connsiteX105" fmla="*/ 460329 w 6408310"/>
              <a:gd name="connsiteY105" fmla="*/ 3041244 h 6912725"/>
              <a:gd name="connsiteX106" fmla="*/ 407197 w 6408310"/>
              <a:gd name="connsiteY106" fmla="*/ 2812292 h 6912725"/>
              <a:gd name="connsiteX107" fmla="*/ 386122 w 6408310"/>
              <a:gd name="connsiteY107" fmla="*/ 2757841 h 6912725"/>
              <a:gd name="connsiteX108" fmla="*/ 363684 w 6408310"/>
              <a:gd name="connsiteY108" fmla="*/ 2714608 h 6912725"/>
              <a:gd name="connsiteX109" fmla="*/ 330746 w 6408310"/>
              <a:gd name="connsiteY109" fmla="*/ 2625146 h 6912725"/>
              <a:gd name="connsiteX110" fmla="*/ 299927 w 6408310"/>
              <a:gd name="connsiteY110" fmla="*/ 2566177 h 6912725"/>
              <a:gd name="connsiteX111" fmla="*/ 288272 w 6408310"/>
              <a:gd name="connsiteY111" fmla="*/ 2439923 h 6912725"/>
              <a:gd name="connsiteX112" fmla="*/ 233611 w 6408310"/>
              <a:gd name="connsiteY112" fmla="*/ 2326248 h 6912725"/>
              <a:gd name="connsiteX113" fmla="*/ 115057 w 6408310"/>
              <a:gd name="connsiteY113" fmla="*/ 2127916 h 6912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</a:cxnLst>
            <a:rect l="l" t="t" r="r" b="b"/>
            <a:pathLst>
              <a:path w="6408310" h="6912725">
                <a:moveTo>
                  <a:pt x="0" y="108934"/>
                </a:moveTo>
                <a:lnTo>
                  <a:pt x="1911522" y="0"/>
                </a:lnTo>
                <a:lnTo>
                  <a:pt x="1916026" y="4704"/>
                </a:lnTo>
                <a:cubicBezTo>
                  <a:pt x="1916562" y="7914"/>
                  <a:pt x="1915147" y="12061"/>
                  <a:pt x="1911112" y="17418"/>
                </a:cubicBezTo>
                <a:cubicBezTo>
                  <a:pt x="1943271" y="27853"/>
                  <a:pt x="1947645" y="36373"/>
                  <a:pt x="1972871" y="72530"/>
                </a:cubicBezTo>
                <a:cubicBezTo>
                  <a:pt x="1980767" y="117667"/>
                  <a:pt x="2061296" y="115435"/>
                  <a:pt x="2069180" y="173199"/>
                </a:cubicBezTo>
                <a:cubicBezTo>
                  <a:pt x="2075196" y="191586"/>
                  <a:pt x="2112853" y="231006"/>
                  <a:pt x="2131569" y="227805"/>
                </a:cubicBezTo>
                <a:cubicBezTo>
                  <a:pt x="2141808" y="233828"/>
                  <a:pt x="2146631" y="247405"/>
                  <a:pt x="2162747" y="239714"/>
                </a:cubicBezTo>
                <a:cubicBezTo>
                  <a:pt x="2183739" y="232191"/>
                  <a:pt x="2206491" y="310465"/>
                  <a:pt x="2220499" y="289903"/>
                </a:cubicBezTo>
                <a:cubicBezTo>
                  <a:pt x="2257038" y="315132"/>
                  <a:pt x="2344409" y="362107"/>
                  <a:pt x="2381978" y="391093"/>
                </a:cubicBezTo>
                <a:cubicBezTo>
                  <a:pt x="2419547" y="420079"/>
                  <a:pt x="2445794" y="442621"/>
                  <a:pt x="2445910" y="463815"/>
                </a:cubicBezTo>
                <a:cubicBezTo>
                  <a:pt x="2462109" y="546053"/>
                  <a:pt x="2496860" y="553382"/>
                  <a:pt x="2531236" y="600817"/>
                </a:cubicBezTo>
                <a:cubicBezTo>
                  <a:pt x="2573647" y="650501"/>
                  <a:pt x="2589314" y="613369"/>
                  <a:pt x="2617149" y="703748"/>
                </a:cubicBezTo>
                <a:cubicBezTo>
                  <a:pt x="2635983" y="695546"/>
                  <a:pt x="2643943" y="702017"/>
                  <a:pt x="2650333" y="720900"/>
                </a:cubicBezTo>
                <a:cubicBezTo>
                  <a:pt x="2671881" y="743975"/>
                  <a:pt x="2701744" y="706344"/>
                  <a:pt x="2705541" y="750090"/>
                </a:cubicBezTo>
                <a:cubicBezTo>
                  <a:pt x="2730861" y="760850"/>
                  <a:pt x="2742856" y="778498"/>
                  <a:pt x="2757210" y="789489"/>
                </a:cubicBezTo>
                <a:cubicBezTo>
                  <a:pt x="2776836" y="801882"/>
                  <a:pt x="2774652" y="796949"/>
                  <a:pt x="2791660" y="816041"/>
                </a:cubicBezTo>
                <a:cubicBezTo>
                  <a:pt x="2815343" y="835699"/>
                  <a:pt x="2784183" y="871086"/>
                  <a:pt x="2840975" y="842225"/>
                </a:cubicBezTo>
                <a:cubicBezTo>
                  <a:pt x="2854681" y="875427"/>
                  <a:pt x="2877032" y="859395"/>
                  <a:pt x="2917970" y="879392"/>
                </a:cubicBezTo>
                <a:cubicBezTo>
                  <a:pt x="2921487" y="903353"/>
                  <a:pt x="2937122" y="907916"/>
                  <a:pt x="2957236" y="906835"/>
                </a:cubicBezTo>
                <a:lnTo>
                  <a:pt x="3117215" y="1073714"/>
                </a:lnTo>
                <a:cubicBezTo>
                  <a:pt x="3153906" y="1089285"/>
                  <a:pt x="3232612" y="1124062"/>
                  <a:pt x="3250958" y="1130397"/>
                </a:cubicBezTo>
                <a:cubicBezTo>
                  <a:pt x="3409574" y="1172733"/>
                  <a:pt x="3456045" y="1237431"/>
                  <a:pt x="3496717" y="1260412"/>
                </a:cubicBezTo>
                <a:lnTo>
                  <a:pt x="3494992" y="1268283"/>
                </a:lnTo>
                <a:cubicBezTo>
                  <a:pt x="3495362" y="1274688"/>
                  <a:pt x="3498760" y="1281160"/>
                  <a:pt x="3508993" y="1287737"/>
                </a:cubicBezTo>
                <a:lnTo>
                  <a:pt x="3512115" y="1288544"/>
                </a:lnTo>
                <a:lnTo>
                  <a:pt x="3548697" y="1363739"/>
                </a:lnTo>
                <a:cubicBezTo>
                  <a:pt x="3572773" y="1395571"/>
                  <a:pt x="3623148" y="1421050"/>
                  <a:pt x="3656567" y="1479533"/>
                </a:cubicBezTo>
                <a:lnTo>
                  <a:pt x="3661987" y="1491779"/>
                </a:lnTo>
                <a:lnTo>
                  <a:pt x="3667389" y="1495409"/>
                </a:lnTo>
                <a:lnTo>
                  <a:pt x="3800461" y="1696689"/>
                </a:lnTo>
                <a:cubicBezTo>
                  <a:pt x="3835546" y="1747791"/>
                  <a:pt x="3913146" y="1811386"/>
                  <a:pt x="3933737" y="1853325"/>
                </a:cubicBezTo>
                <a:lnTo>
                  <a:pt x="3946446" y="1903446"/>
                </a:lnTo>
                <a:lnTo>
                  <a:pt x="3960581" y="1913244"/>
                </a:lnTo>
                <a:cubicBezTo>
                  <a:pt x="3979608" y="1926434"/>
                  <a:pt x="3998210" y="1940240"/>
                  <a:pt x="4015111" y="1956512"/>
                </a:cubicBezTo>
                <a:cubicBezTo>
                  <a:pt x="4083226" y="1956238"/>
                  <a:pt x="4031943" y="1969929"/>
                  <a:pt x="4070740" y="1999693"/>
                </a:cubicBezTo>
                <a:cubicBezTo>
                  <a:pt x="4027554" y="2022282"/>
                  <a:pt x="4128681" y="2025600"/>
                  <a:pt x="4091495" y="2064313"/>
                </a:cubicBezTo>
                <a:cubicBezTo>
                  <a:pt x="4099733" y="2068504"/>
                  <a:pt x="4108887" y="2071343"/>
                  <a:pt x="4118353" y="2073901"/>
                </a:cubicBezTo>
                <a:lnTo>
                  <a:pt x="4123293" y="2075261"/>
                </a:lnTo>
                <a:lnTo>
                  <a:pt x="4166582" y="2120685"/>
                </a:lnTo>
                <a:lnTo>
                  <a:pt x="4213721" y="2168493"/>
                </a:lnTo>
                <a:lnTo>
                  <a:pt x="4250795" y="2261746"/>
                </a:lnTo>
                <a:lnTo>
                  <a:pt x="4295408" y="2340515"/>
                </a:lnTo>
                <a:cubicBezTo>
                  <a:pt x="4303294" y="2350172"/>
                  <a:pt x="4311232" y="2360551"/>
                  <a:pt x="4318976" y="2371504"/>
                </a:cubicBezTo>
                <a:lnTo>
                  <a:pt x="4323314" y="2378166"/>
                </a:lnTo>
                <a:cubicBezTo>
                  <a:pt x="4323288" y="2378269"/>
                  <a:pt x="4323261" y="2378372"/>
                  <a:pt x="4323235" y="2378475"/>
                </a:cubicBezTo>
                <a:cubicBezTo>
                  <a:pt x="4323820" y="2380303"/>
                  <a:pt x="4325112" y="2382633"/>
                  <a:pt x="4327479" y="2385858"/>
                </a:cubicBezTo>
                <a:lnTo>
                  <a:pt x="4331226" y="2390318"/>
                </a:lnTo>
                <a:lnTo>
                  <a:pt x="4339643" y="2403246"/>
                </a:lnTo>
                <a:lnTo>
                  <a:pt x="4341435" y="2408870"/>
                </a:lnTo>
                <a:lnTo>
                  <a:pt x="4340548" y="2412798"/>
                </a:lnTo>
                <a:lnTo>
                  <a:pt x="4351634" y="2443869"/>
                </a:lnTo>
                <a:cubicBezTo>
                  <a:pt x="4370557" y="2458176"/>
                  <a:pt x="4365119" y="2472379"/>
                  <a:pt x="4380688" y="2504819"/>
                </a:cubicBezTo>
                <a:cubicBezTo>
                  <a:pt x="4393528" y="2510493"/>
                  <a:pt x="4397884" y="2522485"/>
                  <a:pt x="4399892" y="2537002"/>
                </a:cubicBezTo>
                <a:cubicBezTo>
                  <a:pt x="4420218" y="2562143"/>
                  <a:pt x="4430910" y="2594831"/>
                  <a:pt x="4449690" y="2628144"/>
                </a:cubicBezTo>
                <a:cubicBezTo>
                  <a:pt x="4468446" y="2678770"/>
                  <a:pt x="4488860" y="2772681"/>
                  <a:pt x="4512427" y="2840755"/>
                </a:cubicBezTo>
                <a:lnTo>
                  <a:pt x="4591091" y="3036586"/>
                </a:lnTo>
                <a:cubicBezTo>
                  <a:pt x="4639934" y="3158078"/>
                  <a:pt x="4730818" y="3310586"/>
                  <a:pt x="4757297" y="3388741"/>
                </a:cubicBezTo>
                <a:cubicBezTo>
                  <a:pt x="4756620" y="3412898"/>
                  <a:pt x="4755942" y="3437054"/>
                  <a:pt x="4755264" y="3461211"/>
                </a:cubicBezTo>
                <a:cubicBezTo>
                  <a:pt x="4763881" y="3469559"/>
                  <a:pt x="4774382" y="3498341"/>
                  <a:pt x="4776842" y="3503606"/>
                </a:cubicBezTo>
                <a:cubicBezTo>
                  <a:pt x="4776789" y="3503947"/>
                  <a:pt x="4816006" y="3543555"/>
                  <a:pt x="4815953" y="3543897"/>
                </a:cubicBezTo>
                <a:lnTo>
                  <a:pt x="4826382" y="3589602"/>
                </a:lnTo>
                <a:cubicBezTo>
                  <a:pt x="4854724" y="3618181"/>
                  <a:pt x="4872282" y="3672884"/>
                  <a:pt x="4900664" y="3697326"/>
                </a:cubicBezTo>
                <a:cubicBezTo>
                  <a:pt x="4872593" y="3751610"/>
                  <a:pt x="4889332" y="3712092"/>
                  <a:pt x="4944717" y="3795461"/>
                </a:cubicBezTo>
                <a:cubicBezTo>
                  <a:pt x="4981269" y="3830092"/>
                  <a:pt x="4951776" y="3836266"/>
                  <a:pt x="4981260" y="3887734"/>
                </a:cubicBezTo>
                <a:cubicBezTo>
                  <a:pt x="4992187" y="3900180"/>
                  <a:pt x="5000945" y="3922491"/>
                  <a:pt x="5000423" y="3933089"/>
                </a:cubicBezTo>
                <a:lnTo>
                  <a:pt x="5033013" y="3937041"/>
                </a:lnTo>
                <a:lnTo>
                  <a:pt x="5081597" y="4013154"/>
                </a:lnTo>
                <a:lnTo>
                  <a:pt x="5088052" y="4027525"/>
                </a:lnTo>
                <a:lnTo>
                  <a:pt x="5189054" y="4098668"/>
                </a:lnTo>
                <a:lnTo>
                  <a:pt x="5228545" y="4146658"/>
                </a:lnTo>
                <a:lnTo>
                  <a:pt x="5268336" y="4194504"/>
                </a:lnTo>
                <a:cubicBezTo>
                  <a:pt x="5282676" y="4201217"/>
                  <a:pt x="5302948" y="4267012"/>
                  <a:pt x="5317950" y="4267325"/>
                </a:cubicBezTo>
                <a:cubicBezTo>
                  <a:pt x="5371561" y="4431932"/>
                  <a:pt x="5512417" y="4438996"/>
                  <a:pt x="5598270" y="4563876"/>
                </a:cubicBezTo>
                <a:cubicBezTo>
                  <a:pt x="5684123" y="4688756"/>
                  <a:pt x="5658748" y="4766617"/>
                  <a:pt x="5833068" y="5016605"/>
                </a:cubicBezTo>
                <a:cubicBezTo>
                  <a:pt x="5917959" y="5167124"/>
                  <a:pt x="6007541" y="5258633"/>
                  <a:pt x="6045916" y="5405287"/>
                </a:cubicBezTo>
                <a:cubicBezTo>
                  <a:pt x="6053001" y="5431110"/>
                  <a:pt x="6137180" y="5517469"/>
                  <a:pt x="6117737" y="5538137"/>
                </a:cubicBezTo>
                <a:cubicBezTo>
                  <a:pt x="6096856" y="5567956"/>
                  <a:pt x="6185855" y="5633330"/>
                  <a:pt x="6144230" y="5635151"/>
                </a:cubicBezTo>
                <a:cubicBezTo>
                  <a:pt x="6206267" y="5682015"/>
                  <a:pt x="6167034" y="5753331"/>
                  <a:pt x="6176742" y="5809044"/>
                </a:cubicBezTo>
                <a:cubicBezTo>
                  <a:pt x="6181644" y="5871497"/>
                  <a:pt x="6197878" y="5926431"/>
                  <a:pt x="6245199" y="6038018"/>
                </a:cubicBezTo>
                <a:cubicBezTo>
                  <a:pt x="6276717" y="6104340"/>
                  <a:pt x="6288745" y="6124315"/>
                  <a:pt x="6303931" y="6175618"/>
                </a:cubicBezTo>
                <a:cubicBezTo>
                  <a:pt x="6319117" y="6226921"/>
                  <a:pt x="6298592" y="6320971"/>
                  <a:pt x="6336313" y="6345837"/>
                </a:cubicBezTo>
                <a:cubicBezTo>
                  <a:pt x="6368454" y="6400251"/>
                  <a:pt x="6388884" y="6464262"/>
                  <a:pt x="6401195" y="6542084"/>
                </a:cubicBezTo>
                <a:lnTo>
                  <a:pt x="6408310" y="6612865"/>
                </a:lnTo>
                <a:lnTo>
                  <a:pt x="1146484" y="6912725"/>
                </a:lnTo>
                <a:lnTo>
                  <a:pt x="1108438" y="6825083"/>
                </a:lnTo>
                <a:cubicBezTo>
                  <a:pt x="1057133" y="6684904"/>
                  <a:pt x="1090669" y="6637010"/>
                  <a:pt x="997867" y="6378703"/>
                </a:cubicBezTo>
                <a:cubicBezTo>
                  <a:pt x="956253" y="6228487"/>
                  <a:pt x="874761" y="6010797"/>
                  <a:pt x="858750" y="5923784"/>
                </a:cubicBezTo>
                <a:cubicBezTo>
                  <a:pt x="856924" y="5899993"/>
                  <a:pt x="844018" y="5873122"/>
                  <a:pt x="860408" y="5860728"/>
                </a:cubicBezTo>
                <a:cubicBezTo>
                  <a:pt x="878957" y="5840950"/>
                  <a:pt x="823834" y="5761906"/>
                  <a:pt x="853644" y="5771381"/>
                </a:cubicBezTo>
                <a:cubicBezTo>
                  <a:pt x="815383" y="5715186"/>
                  <a:pt x="852133" y="5665047"/>
                  <a:pt x="852164" y="5615193"/>
                </a:cubicBezTo>
                <a:cubicBezTo>
                  <a:pt x="817076" y="5571334"/>
                  <a:pt x="851740" y="5509975"/>
                  <a:pt x="831986" y="5402745"/>
                </a:cubicBezTo>
                <a:cubicBezTo>
                  <a:pt x="792037" y="5354630"/>
                  <a:pt x="819063" y="5330513"/>
                  <a:pt x="759590" y="5239800"/>
                </a:cubicBezTo>
                <a:cubicBezTo>
                  <a:pt x="762665" y="5236543"/>
                  <a:pt x="765245" y="5232371"/>
                  <a:pt x="767251" y="5227414"/>
                </a:cubicBezTo>
                <a:cubicBezTo>
                  <a:pt x="778914" y="5198604"/>
                  <a:pt x="769142" y="5150045"/>
                  <a:pt x="745427" y="5118958"/>
                </a:cubicBezTo>
                <a:cubicBezTo>
                  <a:pt x="660991" y="4975263"/>
                  <a:pt x="672599" y="4907855"/>
                  <a:pt x="635950" y="4788294"/>
                </a:cubicBezTo>
                <a:cubicBezTo>
                  <a:pt x="600650" y="4653678"/>
                  <a:pt x="646752" y="4690694"/>
                  <a:pt x="558787" y="4518070"/>
                </a:cubicBezTo>
                <a:cubicBezTo>
                  <a:pt x="577057" y="4502442"/>
                  <a:pt x="573633" y="4481342"/>
                  <a:pt x="555530" y="4444433"/>
                </a:cubicBezTo>
                <a:cubicBezTo>
                  <a:pt x="540027" y="4379200"/>
                  <a:pt x="596616" y="4390343"/>
                  <a:pt x="549378" y="4320965"/>
                </a:cubicBezTo>
                <a:cubicBezTo>
                  <a:pt x="581692" y="4336040"/>
                  <a:pt x="535024" y="4198883"/>
                  <a:pt x="572361" y="4232369"/>
                </a:cubicBezTo>
                <a:cubicBezTo>
                  <a:pt x="590648" y="4193014"/>
                  <a:pt x="541489" y="4167113"/>
                  <a:pt x="556288" y="4127673"/>
                </a:cubicBezTo>
                <a:lnTo>
                  <a:pt x="506660" y="3821119"/>
                </a:lnTo>
                <a:cubicBezTo>
                  <a:pt x="481478" y="3781010"/>
                  <a:pt x="483894" y="3751446"/>
                  <a:pt x="494791" y="3723556"/>
                </a:cubicBezTo>
                <a:cubicBezTo>
                  <a:pt x="472516" y="3634460"/>
                  <a:pt x="499836" y="3607209"/>
                  <a:pt x="490230" y="3508893"/>
                </a:cubicBezTo>
                <a:cubicBezTo>
                  <a:pt x="525541" y="3397546"/>
                  <a:pt x="482951" y="3307116"/>
                  <a:pt x="484223" y="3233179"/>
                </a:cubicBezTo>
                <a:cubicBezTo>
                  <a:pt x="465844" y="3133672"/>
                  <a:pt x="460855" y="3219289"/>
                  <a:pt x="460329" y="3041244"/>
                </a:cubicBezTo>
                <a:lnTo>
                  <a:pt x="407197" y="2812292"/>
                </a:lnTo>
                <a:cubicBezTo>
                  <a:pt x="391019" y="2768219"/>
                  <a:pt x="344571" y="2745090"/>
                  <a:pt x="386122" y="2757841"/>
                </a:cubicBezTo>
                <a:cubicBezTo>
                  <a:pt x="381879" y="2743275"/>
                  <a:pt x="360306" y="2721346"/>
                  <a:pt x="363684" y="2714608"/>
                </a:cubicBezTo>
                <a:lnTo>
                  <a:pt x="330746" y="2625146"/>
                </a:lnTo>
                <a:lnTo>
                  <a:pt x="299927" y="2566177"/>
                </a:lnTo>
                <a:cubicBezTo>
                  <a:pt x="300505" y="2524092"/>
                  <a:pt x="287694" y="2482008"/>
                  <a:pt x="288272" y="2439923"/>
                </a:cubicBezTo>
                <a:cubicBezTo>
                  <a:pt x="243273" y="2349673"/>
                  <a:pt x="278610" y="2382839"/>
                  <a:pt x="233611" y="2326248"/>
                </a:cubicBezTo>
                <a:lnTo>
                  <a:pt x="115057" y="2127916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A6107A-63E7-FA6F-98C0-FE889BAB0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0803" y="1377934"/>
            <a:ext cx="4055418" cy="2146374"/>
          </a:xfrm>
        </p:spPr>
        <p:txBody>
          <a:bodyPr anchor="b">
            <a:normAutofit/>
          </a:bodyPr>
          <a:lstStyle/>
          <a:p>
            <a:r>
              <a:rPr lang="es-P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División de Farmacia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3A1AA-19C2-26B2-C931-D10C0A691F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96469"/>
            <a:ext cx="5046196" cy="5323356"/>
          </a:xfrm>
        </p:spPr>
        <p:txBody>
          <a:bodyPr>
            <a:noAutofit/>
          </a:bodyPr>
          <a:lstStyle/>
          <a:p>
            <a:pPr algn="just"/>
            <a:r>
              <a:rPr lang="es-PR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personal especializado:</a:t>
            </a:r>
            <a:r>
              <a:rPr lang="es-P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Dos licenciadas de farmacia.</a:t>
            </a:r>
          </a:p>
          <a:p>
            <a:pPr algn="just"/>
            <a:r>
              <a:rPr lang="es-PR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Equipos y medicamentos adquiridos:</a:t>
            </a:r>
          </a:p>
          <a:p>
            <a:pPr lvl="1" algn="just"/>
            <a:r>
              <a:rPr lang="es-PR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15 Monitores cardiacos para las ambulancias.</a:t>
            </a:r>
          </a:p>
          <a:p>
            <a:pPr lvl="1" algn="just"/>
            <a:r>
              <a:rPr lang="es-PR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Nuevos equipos médico quirúrgico:</a:t>
            </a:r>
            <a:endParaRPr lang="es-P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2" algn="just"/>
            <a:r>
              <a:rPr lang="es-P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Mascarillas N-100 para garantizar la seguridad del personal.</a:t>
            </a:r>
          </a:p>
          <a:p>
            <a:pPr lvl="2" algn="just"/>
            <a:r>
              <a:rPr lang="es-P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Torniquetes tácticos y otros insumos médicos esenciales, como aguja de descompresión de tórax y medicamentos como Dextrosa 10%, </a:t>
            </a:r>
            <a:r>
              <a:rPr lang="es-P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Narcan</a:t>
            </a:r>
            <a:r>
              <a:rPr lang="es-P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Intranasal, </a:t>
            </a:r>
            <a:r>
              <a:rPr lang="es-P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Laryngeal</a:t>
            </a:r>
            <a:r>
              <a:rPr lang="es-P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P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Mask</a:t>
            </a:r>
            <a:r>
              <a:rPr lang="es-P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P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Airway</a:t>
            </a:r>
            <a:r>
              <a:rPr lang="es-P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(LMA) para el manejo de pacientes pediátricos y de trauma y acetaminofén en varias presentaciones.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06F14F4-6DA6-41BC-A44F-814C9786A7F0}"/>
              </a:ext>
            </a:extLst>
          </p:cNvPr>
          <p:cNvGrpSpPr/>
          <p:nvPr/>
        </p:nvGrpSpPr>
        <p:grpSpPr>
          <a:xfrm>
            <a:off x="98612" y="6116135"/>
            <a:ext cx="1350160" cy="648587"/>
            <a:chOff x="98612" y="6116135"/>
            <a:chExt cx="1350160" cy="648587"/>
          </a:xfrm>
        </p:grpSpPr>
        <p:pic>
          <p:nvPicPr>
            <p:cNvPr id="9" name="Picture 8" descr="Logo">
              <a:extLst>
                <a:ext uri="{FF2B5EF4-FFF2-40B4-BE49-F238E27FC236}">
                  <a16:creationId xmlns:a16="http://schemas.microsoft.com/office/drawing/2014/main" id="{347ACDB4-2900-4EB7-B96A-3A7B56261B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508" t="7829" r="15215" b="6753"/>
            <a:stretch/>
          </p:blipFill>
          <p:spPr>
            <a:xfrm>
              <a:off x="825295" y="6116135"/>
              <a:ext cx="623477" cy="648587"/>
            </a:xfrm>
            <a:custGeom>
              <a:avLst/>
              <a:gdLst/>
              <a:ahLst/>
              <a:cxnLst/>
              <a:rect l="l" t="t" r="r" b="b"/>
              <a:pathLst>
                <a:path w="5051479" h="5503900">
                  <a:moveTo>
                    <a:pt x="151948" y="0"/>
                  </a:moveTo>
                  <a:lnTo>
                    <a:pt x="4899531" y="0"/>
                  </a:lnTo>
                  <a:cubicBezTo>
                    <a:pt x="4983450" y="0"/>
                    <a:pt x="5051479" y="68029"/>
                    <a:pt x="5051479" y="151948"/>
                  </a:cubicBezTo>
                  <a:lnTo>
                    <a:pt x="5051479" y="5351952"/>
                  </a:lnTo>
                  <a:cubicBezTo>
                    <a:pt x="5051479" y="5435871"/>
                    <a:pt x="4983450" y="5503900"/>
                    <a:pt x="4899531" y="5503900"/>
                  </a:cubicBezTo>
                  <a:lnTo>
                    <a:pt x="151948" y="5503900"/>
                  </a:lnTo>
                  <a:cubicBezTo>
                    <a:pt x="68029" y="5503900"/>
                    <a:pt x="0" y="5435871"/>
                    <a:pt x="0" y="5351952"/>
                  </a:cubicBezTo>
                  <a:lnTo>
                    <a:pt x="0" y="151948"/>
                  </a:lnTo>
                  <a:cubicBezTo>
                    <a:pt x="0" y="68029"/>
                    <a:pt x="68029" y="0"/>
                    <a:pt x="151948" y="0"/>
                  </a:cubicBezTo>
                  <a:close/>
                </a:path>
              </a:pathLst>
            </a:custGeom>
          </p:spPr>
        </p:pic>
        <p:pic>
          <p:nvPicPr>
            <p:cNvPr id="11" name="Picture 10" descr="A logo with a bird and stars&#10;&#10;Description automatically generated">
              <a:extLst>
                <a:ext uri="{FF2B5EF4-FFF2-40B4-BE49-F238E27FC236}">
                  <a16:creationId xmlns:a16="http://schemas.microsoft.com/office/drawing/2014/main" id="{68D55168-7964-40CC-8721-277657E3488F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612" y="6116135"/>
              <a:ext cx="681317" cy="6485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1810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216435-367E-A8A2-1837-542579342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es-PR">
                <a:solidFill>
                  <a:schemeClr val="tx1">
                    <a:lumMod val="85000"/>
                    <a:lumOff val="15000"/>
                  </a:schemeClr>
                </a:solidFill>
              </a:rPr>
              <a:t>Mejoras en Facturación Médica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47D44-5268-9EFE-1537-74B415A21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285996"/>
            <a:ext cx="8276026" cy="3320031"/>
          </a:xfrm>
        </p:spPr>
        <p:txBody>
          <a:bodyPr anchor="ctr">
            <a:normAutofit/>
          </a:bodyPr>
          <a:lstStyle/>
          <a:p>
            <a:r>
              <a:rPr lang="es-PR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Aumento de ingresos propios:</a:t>
            </a:r>
          </a:p>
          <a:p>
            <a:r>
              <a:rPr lang="es-P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 ha mejorado considerablemente el sistema de facturación médica, lo cual ha resultado en un aumento significativo de los ingresos del NCEM. </a:t>
            </a:r>
          </a:p>
          <a:p>
            <a:pPr lvl="1"/>
            <a:r>
              <a:rPr lang="es-PR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2021:</a:t>
            </a:r>
            <a:r>
              <a:rPr lang="es-P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$5,860,551.97</a:t>
            </a:r>
          </a:p>
          <a:p>
            <a:pPr lvl="1"/>
            <a:r>
              <a:rPr lang="es-PR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2022:</a:t>
            </a:r>
            <a:r>
              <a:rPr lang="es-P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$6,703,353.89</a:t>
            </a:r>
          </a:p>
          <a:p>
            <a:pPr lvl="1"/>
            <a:r>
              <a:rPr lang="es-PR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2023:</a:t>
            </a:r>
            <a:r>
              <a:rPr lang="es-P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$8,010,078.59</a:t>
            </a:r>
          </a:p>
          <a:p>
            <a:pPr lvl="1"/>
            <a:r>
              <a:rPr lang="es-PR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2024:</a:t>
            </a:r>
            <a:r>
              <a:rPr lang="es-P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$10,420,778.91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80B0346-106F-43DB-A925-AAA609C3366A}"/>
              </a:ext>
            </a:extLst>
          </p:cNvPr>
          <p:cNvGrpSpPr/>
          <p:nvPr/>
        </p:nvGrpSpPr>
        <p:grpSpPr>
          <a:xfrm>
            <a:off x="98612" y="6116135"/>
            <a:ext cx="1350160" cy="648587"/>
            <a:chOff x="98612" y="6116135"/>
            <a:chExt cx="1350160" cy="648587"/>
          </a:xfrm>
        </p:grpSpPr>
        <p:pic>
          <p:nvPicPr>
            <p:cNvPr id="9" name="Picture 8" descr="Logo">
              <a:extLst>
                <a:ext uri="{FF2B5EF4-FFF2-40B4-BE49-F238E27FC236}">
                  <a16:creationId xmlns:a16="http://schemas.microsoft.com/office/drawing/2014/main" id="{4A58C3F2-2F40-49A3-A2C6-4168313E734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508" t="7829" r="15215" b="6753"/>
            <a:stretch/>
          </p:blipFill>
          <p:spPr>
            <a:xfrm>
              <a:off x="825295" y="6116135"/>
              <a:ext cx="623477" cy="648587"/>
            </a:xfrm>
            <a:custGeom>
              <a:avLst/>
              <a:gdLst/>
              <a:ahLst/>
              <a:cxnLst/>
              <a:rect l="l" t="t" r="r" b="b"/>
              <a:pathLst>
                <a:path w="5051479" h="5503900">
                  <a:moveTo>
                    <a:pt x="151948" y="0"/>
                  </a:moveTo>
                  <a:lnTo>
                    <a:pt x="4899531" y="0"/>
                  </a:lnTo>
                  <a:cubicBezTo>
                    <a:pt x="4983450" y="0"/>
                    <a:pt x="5051479" y="68029"/>
                    <a:pt x="5051479" y="151948"/>
                  </a:cubicBezTo>
                  <a:lnTo>
                    <a:pt x="5051479" y="5351952"/>
                  </a:lnTo>
                  <a:cubicBezTo>
                    <a:pt x="5051479" y="5435871"/>
                    <a:pt x="4983450" y="5503900"/>
                    <a:pt x="4899531" y="5503900"/>
                  </a:cubicBezTo>
                  <a:lnTo>
                    <a:pt x="151948" y="5503900"/>
                  </a:lnTo>
                  <a:cubicBezTo>
                    <a:pt x="68029" y="5503900"/>
                    <a:pt x="0" y="5435871"/>
                    <a:pt x="0" y="5351952"/>
                  </a:cubicBezTo>
                  <a:lnTo>
                    <a:pt x="0" y="151948"/>
                  </a:lnTo>
                  <a:cubicBezTo>
                    <a:pt x="0" y="68029"/>
                    <a:pt x="68029" y="0"/>
                    <a:pt x="151948" y="0"/>
                  </a:cubicBezTo>
                  <a:close/>
                </a:path>
              </a:pathLst>
            </a:custGeom>
          </p:spPr>
        </p:pic>
        <p:pic>
          <p:nvPicPr>
            <p:cNvPr id="11" name="Picture 10" descr="A logo with a bird and stars&#10;&#10;Description automatically generated">
              <a:extLst>
                <a:ext uri="{FF2B5EF4-FFF2-40B4-BE49-F238E27FC236}">
                  <a16:creationId xmlns:a16="http://schemas.microsoft.com/office/drawing/2014/main" id="{C7A84CB6-EAFE-4773-BE72-9448E929B620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612" y="6116135"/>
              <a:ext cx="681317" cy="6485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42619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609991-9473-D8B2-558F-D40B4F1C5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es-PR">
                <a:solidFill>
                  <a:schemeClr val="tx1">
                    <a:lumMod val="85000"/>
                    <a:lumOff val="15000"/>
                  </a:schemeClr>
                </a:solidFill>
              </a:rPr>
              <a:t>Proyecciones a Futuro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7BBFF-1968-7B4C-4F23-A7F35547D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431765"/>
            <a:ext cx="8276026" cy="3320031"/>
          </a:xfrm>
        </p:spPr>
        <p:txBody>
          <a:bodyPr anchor="ctr">
            <a:normAutofit/>
          </a:bodyPr>
          <a:lstStyle/>
          <a:p>
            <a:r>
              <a:rPr lang="es-PR" sz="2000" b="1" dirty="0"/>
              <a:t>Planes de mejora continua:</a:t>
            </a:r>
          </a:p>
          <a:p>
            <a:pPr lvl="1"/>
            <a:r>
              <a:rPr lang="es-PR" sz="2000" dirty="0"/>
              <a:t>Ampliación de la Academia del NCEM.</a:t>
            </a:r>
          </a:p>
          <a:p>
            <a:pPr lvl="1"/>
            <a:r>
              <a:rPr lang="es-PR" sz="2000" dirty="0"/>
              <a:t>Nuevas alianzas con entidades médicas.</a:t>
            </a:r>
          </a:p>
          <a:p>
            <a:pPr lvl="1"/>
            <a:r>
              <a:rPr lang="es-PR" sz="2000" dirty="0"/>
              <a:t>Expansión de talleres especializados: Talleres para el manejo de convulsiones pediátricas.</a:t>
            </a:r>
          </a:p>
          <a:p>
            <a:pPr lvl="1"/>
            <a:r>
              <a:rPr lang="es-PR" sz="2000" dirty="0"/>
              <a:t>Actualización de equipos de práctica y formación de instructores.</a:t>
            </a:r>
          </a:p>
          <a:p>
            <a:pPr lvl="1"/>
            <a:r>
              <a:rPr lang="es-PR" sz="2000" dirty="0"/>
              <a:t>Capacitación en manejo de crisis y </a:t>
            </a:r>
            <a:r>
              <a:rPr lang="es-PR" sz="2000" dirty="0" err="1"/>
              <a:t>Tactical</a:t>
            </a:r>
            <a:r>
              <a:rPr lang="es-PR" sz="2000" dirty="0"/>
              <a:t> </a:t>
            </a:r>
            <a:r>
              <a:rPr lang="es-PR" sz="2000" dirty="0" err="1"/>
              <a:t>Emergency</a:t>
            </a:r>
            <a:r>
              <a:rPr lang="es-PR" sz="2000" dirty="0"/>
              <a:t> </a:t>
            </a:r>
            <a:r>
              <a:rPr lang="es-PR" sz="2000" dirty="0" err="1"/>
              <a:t>Casualty</a:t>
            </a:r>
            <a:r>
              <a:rPr lang="es-PR" sz="2000" dirty="0"/>
              <a:t> Care (TECC).</a:t>
            </a:r>
          </a:p>
          <a:p>
            <a:pPr lvl="1"/>
            <a:r>
              <a:rPr lang="es-PR" sz="2000" dirty="0"/>
              <a:t>Servicio de interpretación de lenguaje de señas a través de tabletas. 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DED8CDE-D23B-4A64-B3A3-2CBC0239F877}"/>
              </a:ext>
            </a:extLst>
          </p:cNvPr>
          <p:cNvGrpSpPr/>
          <p:nvPr/>
        </p:nvGrpSpPr>
        <p:grpSpPr>
          <a:xfrm>
            <a:off x="98612" y="6116135"/>
            <a:ext cx="1350160" cy="648587"/>
            <a:chOff x="98612" y="6116135"/>
            <a:chExt cx="1350160" cy="648587"/>
          </a:xfrm>
        </p:grpSpPr>
        <p:pic>
          <p:nvPicPr>
            <p:cNvPr id="9" name="Picture 8" descr="Logo">
              <a:extLst>
                <a:ext uri="{FF2B5EF4-FFF2-40B4-BE49-F238E27FC236}">
                  <a16:creationId xmlns:a16="http://schemas.microsoft.com/office/drawing/2014/main" id="{54BD5515-97EF-4B66-B8B3-BD3CCCCF394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508" t="7829" r="15215" b="6753"/>
            <a:stretch/>
          </p:blipFill>
          <p:spPr>
            <a:xfrm>
              <a:off x="825295" y="6116135"/>
              <a:ext cx="623477" cy="648587"/>
            </a:xfrm>
            <a:custGeom>
              <a:avLst/>
              <a:gdLst/>
              <a:ahLst/>
              <a:cxnLst/>
              <a:rect l="l" t="t" r="r" b="b"/>
              <a:pathLst>
                <a:path w="5051479" h="5503900">
                  <a:moveTo>
                    <a:pt x="151948" y="0"/>
                  </a:moveTo>
                  <a:lnTo>
                    <a:pt x="4899531" y="0"/>
                  </a:lnTo>
                  <a:cubicBezTo>
                    <a:pt x="4983450" y="0"/>
                    <a:pt x="5051479" y="68029"/>
                    <a:pt x="5051479" y="151948"/>
                  </a:cubicBezTo>
                  <a:lnTo>
                    <a:pt x="5051479" y="5351952"/>
                  </a:lnTo>
                  <a:cubicBezTo>
                    <a:pt x="5051479" y="5435871"/>
                    <a:pt x="4983450" y="5503900"/>
                    <a:pt x="4899531" y="5503900"/>
                  </a:cubicBezTo>
                  <a:lnTo>
                    <a:pt x="151948" y="5503900"/>
                  </a:lnTo>
                  <a:cubicBezTo>
                    <a:pt x="68029" y="5503900"/>
                    <a:pt x="0" y="5435871"/>
                    <a:pt x="0" y="5351952"/>
                  </a:cubicBezTo>
                  <a:lnTo>
                    <a:pt x="0" y="151948"/>
                  </a:lnTo>
                  <a:cubicBezTo>
                    <a:pt x="0" y="68029"/>
                    <a:pt x="68029" y="0"/>
                    <a:pt x="151948" y="0"/>
                  </a:cubicBezTo>
                  <a:close/>
                </a:path>
              </a:pathLst>
            </a:custGeom>
          </p:spPr>
        </p:pic>
        <p:pic>
          <p:nvPicPr>
            <p:cNvPr id="11" name="Picture 10" descr="A logo with a bird and stars&#10;&#10;Description automatically generated">
              <a:extLst>
                <a:ext uri="{FF2B5EF4-FFF2-40B4-BE49-F238E27FC236}">
                  <a16:creationId xmlns:a16="http://schemas.microsoft.com/office/drawing/2014/main" id="{654F443B-DE95-474F-A5DD-7F599A3765F8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612" y="6116135"/>
              <a:ext cx="681317" cy="6485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1810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B37F6C-B24D-2298-F543-8324763DD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es-PR">
                <a:solidFill>
                  <a:schemeClr val="tx1">
                    <a:lumMod val="85000"/>
                    <a:lumOff val="15000"/>
                  </a:schemeClr>
                </a:solidFill>
              </a:rPr>
              <a:t>Compromiso con la Ciudadanía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625C0-76FA-0E01-89F9-2D41842D6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431765"/>
            <a:ext cx="8276026" cy="3320031"/>
          </a:xfrm>
        </p:spPr>
        <p:txBody>
          <a:bodyPr anchor="ctr">
            <a:normAutofit/>
          </a:bodyPr>
          <a:lstStyle/>
          <a:p>
            <a:pPr algn="just"/>
            <a:r>
              <a:rPr lang="es-PR" sz="2000" dirty="0"/>
              <a:t>El NCEM esta firmemente comprometido a continuar mejorando los servicios que provee, con la misión de proteger y servir a la ciudadanía de manera cada vez más eficiente.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49A6992-68A6-4232-BCDF-897E6BF7D87B}"/>
              </a:ext>
            </a:extLst>
          </p:cNvPr>
          <p:cNvGrpSpPr/>
          <p:nvPr/>
        </p:nvGrpSpPr>
        <p:grpSpPr>
          <a:xfrm>
            <a:off x="98612" y="6116135"/>
            <a:ext cx="1350160" cy="648587"/>
            <a:chOff x="98612" y="6116135"/>
            <a:chExt cx="1350160" cy="648587"/>
          </a:xfrm>
        </p:grpSpPr>
        <p:pic>
          <p:nvPicPr>
            <p:cNvPr id="8" name="Picture 7" descr="Logo">
              <a:extLst>
                <a:ext uri="{FF2B5EF4-FFF2-40B4-BE49-F238E27FC236}">
                  <a16:creationId xmlns:a16="http://schemas.microsoft.com/office/drawing/2014/main" id="{714E850B-4917-45DD-9C9E-AD93885A4E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508" t="7829" r="15215" b="6753"/>
            <a:stretch/>
          </p:blipFill>
          <p:spPr>
            <a:xfrm>
              <a:off x="825295" y="6116135"/>
              <a:ext cx="623477" cy="648587"/>
            </a:xfrm>
            <a:custGeom>
              <a:avLst/>
              <a:gdLst/>
              <a:ahLst/>
              <a:cxnLst/>
              <a:rect l="l" t="t" r="r" b="b"/>
              <a:pathLst>
                <a:path w="5051479" h="5503900">
                  <a:moveTo>
                    <a:pt x="151948" y="0"/>
                  </a:moveTo>
                  <a:lnTo>
                    <a:pt x="4899531" y="0"/>
                  </a:lnTo>
                  <a:cubicBezTo>
                    <a:pt x="4983450" y="0"/>
                    <a:pt x="5051479" y="68029"/>
                    <a:pt x="5051479" y="151948"/>
                  </a:cubicBezTo>
                  <a:lnTo>
                    <a:pt x="5051479" y="5351952"/>
                  </a:lnTo>
                  <a:cubicBezTo>
                    <a:pt x="5051479" y="5435871"/>
                    <a:pt x="4983450" y="5503900"/>
                    <a:pt x="4899531" y="5503900"/>
                  </a:cubicBezTo>
                  <a:lnTo>
                    <a:pt x="151948" y="5503900"/>
                  </a:lnTo>
                  <a:cubicBezTo>
                    <a:pt x="68029" y="5503900"/>
                    <a:pt x="0" y="5435871"/>
                    <a:pt x="0" y="5351952"/>
                  </a:cubicBezTo>
                  <a:lnTo>
                    <a:pt x="0" y="151948"/>
                  </a:lnTo>
                  <a:cubicBezTo>
                    <a:pt x="0" y="68029"/>
                    <a:pt x="68029" y="0"/>
                    <a:pt x="151948" y="0"/>
                  </a:cubicBezTo>
                  <a:close/>
                </a:path>
              </a:pathLst>
            </a:custGeom>
          </p:spPr>
        </p:pic>
        <p:pic>
          <p:nvPicPr>
            <p:cNvPr id="9" name="Picture 8" descr="A logo with a bird and stars&#10;&#10;Description automatically generated">
              <a:extLst>
                <a:ext uri="{FF2B5EF4-FFF2-40B4-BE49-F238E27FC236}">
                  <a16:creationId xmlns:a16="http://schemas.microsoft.com/office/drawing/2014/main" id="{E7812377-802F-43BE-8C7D-08583216BF7A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612" y="6116135"/>
              <a:ext cx="681317" cy="6485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41750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F19AB4-8DF8-99BD-35EC-832CE8CFE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br>
              <a:rPr lang="en-US" sz="2800"/>
            </a:br>
            <a:br>
              <a:rPr lang="en-US" sz="2800"/>
            </a:br>
            <a:r>
              <a:rPr lang="en-US" sz="2800"/>
              <a:t>Misión</a:t>
            </a:r>
            <a:endParaRPr lang="es-PR" sz="28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EECAC-EBDA-3C09-6A81-B112410F1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198362"/>
            <a:ext cx="4958966" cy="3917773"/>
          </a:xfrm>
        </p:spPr>
        <p:txBody>
          <a:bodyPr>
            <a:normAutofit/>
          </a:bodyPr>
          <a:lstStyle/>
          <a:p>
            <a:pPr algn="just"/>
            <a:r>
              <a:rPr lang="es-PR" sz="2000" dirty="0"/>
              <a:t>Ofrecer cuidado médico </a:t>
            </a:r>
            <a:r>
              <a:rPr lang="es-PR" sz="2000" dirty="0" err="1"/>
              <a:t>pre-hospitalario</a:t>
            </a:r>
            <a:r>
              <a:rPr lang="es-PR" sz="2000" dirty="0"/>
              <a:t> y transporte de emergencia a una instalación médica adecuada a todo el que lo requiera, de forma eficaz, rápida y segura para preservar la salud.</a:t>
            </a:r>
          </a:p>
          <a:p>
            <a:endParaRPr lang="es-PR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16C4DB-30EE-997F-79ED-3605C8F8E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9367" y="3063271"/>
            <a:ext cx="4788505" cy="1999200"/>
          </a:xfrm>
          <a:prstGeom prst="rect">
            <a:avLst/>
          </a:prstGeom>
        </p:spPr>
      </p:pic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57C118F-A690-44EB-9D2E-AD3EAC0AEC40}"/>
              </a:ext>
            </a:extLst>
          </p:cNvPr>
          <p:cNvGrpSpPr/>
          <p:nvPr/>
        </p:nvGrpSpPr>
        <p:grpSpPr>
          <a:xfrm>
            <a:off x="98612" y="6116135"/>
            <a:ext cx="1350160" cy="648587"/>
            <a:chOff x="98612" y="6116135"/>
            <a:chExt cx="1350160" cy="648587"/>
          </a:xfrm>
        </p:grpSpPr>
        <p:pic>
          <p:nvPicPr>
            <p:cNvPr id="9" name="Picture 8" descr="Logo">
              <a:extLst>
                <a:ext uri="{FF2B5EF4-FFF2-40B4-BE49-F238E27FC236}">
                  <a16:creationId xmlns:a16="http://schemas.microsoft.com/office/drawing/2014/main" id="{A44FA82F-513A-46CE-B87C-F0406EA056F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508" t="7829" r="15215" b="6753"/>
            <a:stretch/>
          </p:blipFill>
          <p:spPr>
            <a:xfrm>
              <a:off x="825295" y="6116135"/>
              <a:ext cx="623477" cy="648587"/>
            </a:xfrm>
            <a:custGeom>
              <a:avLst/>
              <a:gdLst/>
              <a:ahLst/>
              <a:cxnLst/>
              <a:rect l="l" t="t" r="r" b="b"/>
              <a:pathLst>
                <a:path w="5051479" h="5503900">
                  <a:moveTo>
                    <a:pt x="151948" y="0"/>
                  </a:moveTo>
                  <a:lnTo>
                    <a:pt x="4899531" y="0"/>
                  </a:lnTo>
                  <a:cubicBezTo>
                    <a:pt x="4983450" y="0"/>
                    <a:pt x="5051479" y="68029"/>
                    <a:pt x="5051479" y="151948"/>
                  </a:cubicBezTo>
                  <a:lnTo>
                    <a:pt x="5051479" y="5351952"/>
                  </a:lnTo>
                  <a:cubicBezTo>
                    <a:pt x="5051479" y="5435871"/>
                    <a:pt x="4983450" y="5503900"/>
                    <a:pt x="4899531" y="5503900"/>
                  </a:cubicBezTo>
                  <a:lnTo>
                    <a:pt x="151948" y="5503900"/>
                  </a:lnTo>
                  <a:cubicBezTo>
                    <a:pt x="68029" y="5503900"/>
                    <a:pt x="0" y="5435871"/>
                    <a:pt x="0" y="5351952"/>
                  </a:cubicBezTo>
                  <a:lnTo>
                    <a:pt x="0" y="151948"/>
                  </a:lnTo>
                  <a:cubicBezTo>
                    <a:pt x="0" y="68029"/>
                    <a:pt x="68029" y="0"/>
                    <a:pt x="151948" y="0"/>
                  </a:cubicBezTo>
                  <a:close/>
                </a:path>
              </a:pathLst>
            </a:custGeom>
          </p:spPr>
        </p:pic>
        <p:pic>
          <p:nvPicPr>
            <p:cNvPr id="10" name="Picture 9" descr="A logo with a bird and stars&#10;&#10;Description automatically generated">
              <a:extLst>
                <a:ext uri="{FF2B5EF4-FFF2-40B4-BE49-F238E27FC236}">
                  <a16:creationId xmlns:a16="http://schemas.microsoft.com/office/drawing/2014/main" id="{9514806B-F466-4BC9-B437-DBDF0AF42B0A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612" y="6116135"/>
              <a:ext cx="681317" cy="6485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69359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795108-9784-0C3D-B8D4-5D7AED581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Visión</a:t>
            </a:r>
            <a:endParaRPr lang="es-PR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1E2B5-B954-5B4D-4799-B5342EA17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431765"/>
            <a:ext cx="8276026" cy="3320031"/>
          </a:xfrm>
        </p:spPr>
        <p:txBody>
          <a:bodyPr anchor="ctr">
            <a:normAutofit/>
          </a:bodyPr>
          <a:lstStyle/>
          <a:p>
            <a:pPr algn="just"/>
            <a:r>
              <a:rPr lang="es-P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Convertir al Cuerpo de Emergencias Médicas en un proveedor de cuidado médico </a:t>
            </a:r>
            <a:r>
              <a:rPr lang="es-PR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pre-hospitalario</a:t>
            </a:r>
            <a:r>
              <a:rPr lang="es-P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y transporte de emergencia mediante la aplicación de recursos tecnológicos de telecomunicaciones y de información para atender rápida y eficazmente las emergencias, según las disposiciones establecidas por Ley. 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954AD6C-F11A-4C6D-A238-C37072507FFA}"/>
              </a:ext>
            </a:extLst>
          </p:cNvPr>
          <p:cNvGrpSpPr/>
          <p:nvPr/>
        </p:nvGrpSpPr>
        <p:grpSpPr>
          <a:xfrm>
            <a:off x="98612" y="6116135"/>
            <a:ext cx="1350160" cy="648587"/>
            <a:chOff x="98612" y="6116135"/>
            <a:chExt cx="1350160" cy="648587"/>
          </a:xfrm>
        </p:grpSpPr>
        <p:pic>
          <p:nvPicPr>
            <p:cNvPr id="10" name="Picture 9" descr="Logo">
              <a:extLst>
                <a:ext uri="{FF2B5EF4-FFF2-40B4-BE49-F238E27FC236}">
                  <a16:creationId xmlns:a16="http://schemas.microsoft.com/office/drawing/2014/main" id="{0322D9E0-D905-4CA6-AE81-F9190D80988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508" t="7829" r="15215" b="6753"/>
            <a:stretch/>
          </p:blipFill>
          <p:spPr>
            <a:xfrm>
              <a:off x="825295" y="6116135"/>
              <a:ext cx="623477" cy="648587"/>
            </a:xfrm>
            <a:custGeom>
              <a:avLst/>
              <a:gdLst/>
              <a:ahLst/>
              <a:cxnLst/>
              <a:rect l="l" t="t" r="r" b="b"/>
              <a:pathLst>
                <a:path w="5051479" h="5503900">
                  <a:moveTo>
                    <a:pt x="151948" y="0"/>
                  </a:moveTo>
                  <a:lnTo>
                    <a:pt x="4899531" y="0"/>
                  </a:lnTo>
                  <a:cubicBezTo>
                    <a:pt x="4983450" y="0"/>
                    <a:pt x="5051479" y="68029"/>
                    <a:pt x="5051479" y="151948"/>
                  </a:cubicBezTo>
                  <a:lnTo>
                    <a:pt x="5051479" y="5351952"/>
                  </a:lnTo>
                  <a:cubicBezTo>
                    <a:pt x="5051479" y="5435871"/>
                    <a:pt x="4983450" y="5503900"/>
                    <a:pt x="4899531" y="5503900"/>
                  </a:cubicBezTo>
                  <a:lnTo>
                    <a:pt x="151948" y="5503900"/>
                  </a:lnTo>
                  <a:cubicBezTo>
                    <a:pt x="68029" y="5503900"/>
                    <a:pt x="0" y="5435871"/>
                    <a:pt x="0" y="5351952"/>
                  </a:cubicBezTo>
                  <a:lnTo>
                    <a:pt x="0" y="151948"/>
                  </a:lnTo>
                  <a:cubicBezTo>
                    <a:pt x="0" y="68029"/>
                    <a:pt x="68029" y="0"/>
                    <a:pt x="151948" y="0"/>
                  </a:cubicBezTo>
                  <a:close/>
                </a:path>
              </a:pathLst>
            </a:custGeom>
          </p:spPr>
        </p:pic>
        <p:pic>
          <p:nvPicPr>
            <p:cNvPr id="11" name="Picture 10" descr="A logo with a bird and stars&#10;&#10;Description automatically generated">
              <a:extLst>
                <a:ext uri="{FF2B5EF4-FFF2-40B4-BE49-F238E27FC236}">
                  <a16:creationId xmlns:a16="http://schemas.microsoft.com/office/drawing/2014/main" id="{F652CB10-771C-4EC7-B2AF-686C211C8306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612" y="6116135"/>
              <a:ext cx="681317" cy="6485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55370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7D16B0-C6C4-FBBA-25E0-84B691434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Base Legal</a:t>
            </a:r>
            <a:endParaRPr lang="es-PR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73FBF-5C95-A80B-9671-0D7806368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431765"/>
            <a:ext cx="8276026" cy="3320031"/>
          </a:xfrm>
        </p:spPr>
        <p:txBody>
          <a:bodyPr anchor="ctr">
            <a:normAutofit/>
          </a:bodyPr>
          <a:lstStyle/>
          <a:p>
            <a:pPr algn="just"/>
            <a:r>
              <a:rPr lang="es-P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 Ley Núm. 20-2017, según enmendada, conocida como la “Ley del Departamento de Seguridad Pública de Puerto Rico”. </a:t>
            </a:r>
          </a:p>
          <a:p>
            <a:pPr algn="just"/>
            <a:r>
              <a:rPr lang="es-P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 Ley Núm. 20-2017, </a:t>
            </a:r>
            <a:r>
              <a:rPr lang="es-PR" sz="2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supra</a:t>
            </a:r>
            <a:r>
              <a:rPr lang="es-P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dispone que el Negociado  del Cuerpo de Emergencias Médicas de Puerto Rico tiene el deber de garantizarle a la ciudadanía en general, un servicio de óptima calidad cuando de forma no prevista necesiten primeros auxilios, cuidado médico prehospitalario y/o transporte a una facilidad médica hospitalaria adecuada para preservar su salud o disminuir un daño o incapacidad permanente que pueda surgir como consecuencia de una enfermedad o accidente.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E0F9A29-EB91-42C3-B5DA-66CC06D33F6D}"/>
              </a:ext>
            </a:extLst>
          </p:cNvPr>
          <p:cNvGrpSpPr/>
          <p:nvPr/>
        </p:nvGrpSpPr>
        <p:grpSpPr>
          <a:xfrm>
            <a:off x="98612" y="6116135"/>
            <a:ext cx="1350160" cy="648587"/>
            <a:chOff x="98612" y="6116135"/>
            <a:chExt cx="1350160" cy="648587"/>
          </a:xfrm>
        </p:grpSpPr>
        <p:pic>
          <p:nvPicPr>
            <p:cNvPr id="11" name="Picture 10" descr="Logo">
              <a:extLst>
                <a:ext uri="{FF2B5EF4-FFF2-40B4-BE49-F238E27FC236}">
                  <a16:creationId xmlns:a16="http://schemas.microsoft.com/office/drawing/2014/main" id="{8100FC1F-795A-44B0-9D94-EED0C5FAF5E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508" t="7829" r="15215" b="6753"/>
            <a:stretch/>
          </p:blipFill>
          <p:spPr>
            <a:xfrm>
              <a:off x="825295" y="6116135"/>
              <a:ext cx="623477" cy="648587"/>
            </a:xfrm>
            <a:custGeom>
              <a:avLst/>
              <a:gdLst/>
              <a:ahLst/>
              <a:cxnLst/>
              <a:rect l="l" t="t" r="r" b="b"/>
              <a:pathLst>
                <a:path w="5051479" h="5503900">
                  <a:moveTo>
                    <a:pt x="151948" y="0"/>
                  </a:moveTo>
                  <a:lnTo>
                    <a:pt x="4899531" y="0"/>
                  </a:lnTo>
                  <a:cubicBezTo>
                    <a:pt x="4983450" y="0"/>
                    <a:pt x="5051479" y="68029"/>
                    <a:pt x="5051479" y="151948"/>
                  </a:cubicBezTo>
                  <a:lnTo>
                    <a:pt x="5051479" y="5351952"/>
                  </a:lnTo>
                  <a:cubicBezTo>
                    <a:pt x="5051479" y="5435871"/>
                    <a:pt x="4983450" y="5503900"/>
                    <a:pt x="4899531" y="5503900"/>
                  </a:cubicBezTo>
                  <a:lnTo>
                    <a:pt x="151948" y="5503900"/>
                  </a:lnTo>
                  <a:cubicBezTo>
                    <a:pt x="68029" y="5503900"/>
                    <a:pt x="0" y="5435871"/>
                    <a:pt x="0" y="5351952"/>
                  </a:cubicBezTo>
                  <a:lnTo>
                    <a:pt x="0" y="151948"/>
                  </a:lnTo>
                  <a:cubicBezTo>
                    <a:pt x="0" y="68029"/>
                    <a:pt x="68029" y="0"/>
                    <a:pt x="151948" y="0"/>
                  </a:cubicBezTo>
                  <a:close/>
                </a:path>
              </a:pathLst>
            </a:custGeom>
          </p:spPr>
        </p:pic>
        <p:pic>
          <p:nvPicPr>
            <p:cNvPr id="13" name="Picture 12" descr="A logo with a bird and stars&#10;&#10;Description automatically generated">
              <a:extLst>
                <a:ext uri="{FF2B5EF4-FFF2-40B4-BE49-F238E27FC236}">
                  <a16:creationId xmlns:a16="http://schemas.microsoft.com/office/drawing/2014/main" id="{C4568093-F784-4635-B82B-B3630C2DF90B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612" y="6116135"/>
              <a:ext cx="681317" cy="6485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76345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6461F-E443-F9CA-71F9-30DC71BC2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r>
              <a:rPr lang="en-US" sz="5000">
                <a:solidFill>
                  <a:srgbClr val="FFFFFF"/>
                </a:solidFill>
              </a:rPr>
              <a:t>Nómina y Presupuesto</a:t>
            </a:r>
            <a:endParaRPr lang="es-PR" sz="5000">
              <a:solidFill>
                <a:srgbClr val="FFFFFF"/>
              </a:solidFill>
            </a:endParaRPr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CB42D210-68E0-3D79-3245-B45B81A06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882315"/>
            <a:ext cx="5254754" cy="5294647"/>
          </a:xfrm>
        </p:spPr>
        <p:txBody>
          <a:bodyPr>
            <a:normAutofit/>
          </a:bodyPr>
          <a:lstStyle/>
          <a:p>
            <a:r>
              <a:rPr lang="en-US" sz="2200" dirty="0" err="1"/>
              <a:t>Presupuesto</a:t>
            </a:r>
            <a:r>
              <a:rPr lang="en-US" sz="2200" dirty="0"/>
              <a:t> 2025:</a:t>
            </a:r>
          </a:p>
          <a:p>
            <a:pPr lvl="1"/>
            <a:r>
              <a:rPr lang="en-US" sz="2200" dirty="0" err="1"/>
              <a:t>Fondo</a:t>
            </a:r>
            <a:r>
              <a:rPr lang="en-US" sz="2200" dirty="0"/>
              <a:t> General: 21,417m</a:t>
            </a:r>
          </a:p>
          <a:p>
            <a:pPr lvl="1"/>
            <a:r>
              <a:rPr lang="en-US" sz="2200" dirty="0" err="1"/>
              <a:t>Fondos</a:t>
            </a:r>
            <a:r>
              <a:rPr lang="en-US" sz="2200" dirty="0"/>
              <a:t> </a:t>
            </a:r>
            <a:r>
              <a:rPr lang="en-US" sz="2200" dirty="0" err="1"/>
              <a:t>Especiales</a:t>
            </a:r>
            <a:r>
              <a:rPr lang="en-US" sz="2200" dirty="0"/>
              <a:t> </a:t>
            </a:r>
            <a:r>
              <a:rPr lang="en-US" sz="2200" dirty="0" err="1"/>
              <a:t>Estatales</a:t>
            </a:r>
            <a:r>
              <a:rPr lang="en-US" sz="2200" dirty="0"/>
              <a:t>: 7,970m</a:t>
            </a:r>
          </a:p>
          <a:p>
            <a:endParaRPr lang="en-US" sz="2200" dirty="0"/>
          </a:p>
          <a:p>
            <a:r>
              <a:rPr lang="en-US" sz="2200" dirty="0" err="1"/>
              <a:t>Nómina</a:t>
            </a:r>
            <a:r>
              <a:rPr lang="en-US" sz="2200" dirty="0"/>
              <a:t>:</a:t>
            </a:r>
          </a:p>
          <a:p>
            <a:pPr marL="685800" marR="0" lvl="1" indent="-22860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2020: 19,434m</a:t>
            </a:r>
          </a:p>
          <a:p>
            <a:pPr marL="685800" marR="0" lvl="1" indent="-22860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2021: 19,621m</a:t>
            </a:r>
          </a:p>
          <a:p>
            <a:pPr marL="685800" marR="0" lvl="1" indent="-22860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2022: 18,308m</a:t>
            </a:r>
          </a:p>
          <a:p>
            <a:pPr marL="685800" marR="0" lvl="1" indent="-22860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2023: 18,449m</a:t>
            </a:r>
          </a:p>
          <a:p>
            <a:pPr marL="685800" marR="0" lvl="1" indent="-22860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2024: 18,873m</a:t>
            </a:r>
          </a:p>
          <a:p>
            <a:pPr marL="685800" marR="0" lvl="1" indent="-22860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2025: 21,386m</a:t>
            </a:r>
            <a:endParaRPr kumimoji="0" lang="es-PR" sz="2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endParaRPr lang="es-PR" sz="22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17A0D7F-753C-457E-91BC-9F375EF1E3B3}"/>
              </a:ext>
            </a:extLst>
          </p:cNvPr>
          <p:cNvGrpSpPr/>
          <p:nvPr/>
        </p:nvGrpSpPr>
        <p:grpSpPr>
          <a:xfrm>
            <a:off x="98612" y="6116135"/>
            <a:ext cx="1350160" cy="648587"/>
            <a:chOff x="98612" y="6116135"/>
            <a:chExt cx="1350160" cy="648587"/>
          </a:xfrm>
        </p:grpSpPr>
        <p:pic>
          <p:nvPicPr>
            <p:cNvPr id="7" name="Picture 6" descr="Logo">
              <a:extLst>
                <a:ext uri="{FF2B5EF4-FFF2-40B4-BE49-F238E27FC236}">
                  <a16:creationId xmlns:a16="http://schemas.microsoft.com/office/drawing/2014/main" id="{C52A8710-B263-4726-AB68-4A9CD2E0291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508" t="7829" r="15215" b="6753"/>
            <a:stretch/>
          </p:blipFill>
          <p:spPr>
            <a:xfrm>
              <a:off x="825295" y="6116135"/>
              <a:ext cx="623477" cy="648587"/>
            </a:xfrm>
            <a:custGeom>
              <a:avLst/>
              <a:gdLst/>
              <a:ahLst/>
              <a:cxnLst/>
              <a:rect l="l" t="t" r="r" b="b"/>
              <a:pathLst>
                <a:path w="5051479" h="5503900">
                  <a:moveTo>
                    <a:pt x="151948" y="0"/>
                  </a:moveTo>
                  <a:lnTo>
                    <a:pt x="4899531" y="0"/>
                  </a:lnTo>
                  <a:cubicBezTo>
                    <a:pt x="4983450" y="0"/>
                    <a:pt x="5051479" y="68029"/>
                    <a:pt x="5051479" y="151948"/>
                  </a:cubicBezTo>
                  <a:lnTo>
                    <a:pt x="5051479" y="5351952"/>
                  </a:lnTo>
                  <a:cubicBezTo>
                    <a:pt x="5051479" y="5435871"/>
                    <a:pt x="4983450" y="5503900"/>
                    <a:pt x="4899531" y="5503900"/>
                  </a:cubicBezTo>
                  <a:lnTo>
                    <a:pt x="151948" y="5503900"/>
                  </a:lnTo>
                  <a:cubicBezTo>
                    <a:pt x="68029" y="5503900"/>
                    <a:pt x="0" y="5435871"/>
                    <a:pt x="0" y="5351952"/>
                  </a:cubicBezTo>
                  <a:lnTo>
                    <a:pt x="0" y="151948"/>
                  </a:lnTo>
                  <a:cubicBezTo>
                    <a:pt x="0" y="68029"/>
                    <a:pt x="68029" y="0"/>
                    <a:pt x="151948" y="0"/>
                  </a:cubicBezTo>
                  <a:close/>
                </a:path>
              </a:pathLst>
            </a:custGeom>
          </p:spPr>
        </p:pic>
        <p:pic>
          <p:nvPicPr>
            <p:cNvPr id="8" name="Picture 7" descr="A logo with a bird and stars&#10;&#10;Description automatically generated">
              <a:extLst>
                <a:ext uri="{FF2B5EF4-FFF2-40B4-BE49-F238E27FC236}">
                  <a16:creationId xmlns:a16="http://schemas.microsoft.com/office/drawing/2014/main" id="{91E7D3AC-BDED-4523-98BA-98505583BDE9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612" y="6116135"/>
              <a:ext cx="681317" cy="6485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16890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9F7596-A948-9AC2-B122-1382D76AF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Metas y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Objetivos</a:t>
            </a: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s-P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58DD01C3-AE2B-C178-6ACB-7F0487089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431765"/>
            <a:ext cx="8276026" cy="3320031"/>
          </a:xfrm>
        </p:spPr>
        <p:txBody>
          <a:bodyPr anchor="ctr">
            <a:normAutofit/>
          </a:bodyPr>
          <a:lstStyle/>
          <a:p>
            <a:r>
              <a:rPr lang="es-P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Mejorar los tiempos de respuesta</a:t>
            </a:r>
          </a:p>
          <a:p>
            <a:r>
              <a:rPr lang="es-P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Crear Nuevos Puestos</a:t>
            </a:r>
          </a:p>
          <a:p>
            <a:r>
              <a:rPr lang="es-P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Incremento Salarial</a:t>
            </a:r>
          </a:p>
          <a:p>
            <a:r>
              <a:rPr lang="es-P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Mejorar las Divisiones de Operaciones, Transportación, Informática y Despacho, Farmacia y Servicios Generales</a:t>
            </a:r>
          </a:p>
          <a:p>
            <a:r>
              <a:rPr lang="es-P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Mejorar la Academia del NCEM</a:t>
            </a:r>
          </a:p>
          <a:p>
            <a:r>
              <a:rPr lang="es-P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Mejorar el Proceso de Facturación Médica y Recaudos</a:t>
            </a:r>
          </a:p>
          <a:p>
            <a:r>
              <a:rPr lang="es-P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Proyecciones Futuras</a:t>
            </a:r>
          </a:p>
          <a:p>
            <a:endParaRPr lang="es-P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s-P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s-P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s-P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s-P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s-P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9DD2A8C-19BA-4038-9BF4-E54D6C48E60B}"/>
              </a:ext>
            </a:extLst>
          </p:cNvPr>
          <p:cNvGrpSpPr/>
          <p:nvPr/>
        </p:nvGrpSpPr>
        <p:grpSpPr>
          <a:xfrm>
            <a:off x="98612" y="6116135"/>
            <a:ext cx="1350160" cy="648587"/>
            <a:chOff x="98612" y="6116135"/>
            <a:chExt cx="1350160" cy="648587"/>
          </a:xfrm>
        </p:grpSpPr>
        <p:pic>
          <p:nvPicPr>
            <p:cNvPr id="8" name="Picture 7" descr="Logo">
              <a:extLst>
                <a:ext uri="{FF2B5EF4-FFF2-40B4-BE49-F238E27FC236}">
                  <a16:creationId xmlns:a16="http://schemas.microsoft.com/office/drawing/2014/main" id="{9F8027E9-4E15-4214-B302-C39B1E18ED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508" t="7829" r="15215" b="6753"/>
            <a:stretch/>
          </p:blipFill>
          <p:spPr>
            <a:xfrm>
              <a:off x="825295" y="6116135"/>
              <a:ext cx="623477" cy="648587"/>
            </a:xfrm>
            <a:custGeom>
              <a:avLst/>
              <a:gdLst/>
              <a:ahLst/>
              <a:cxnLst/>
              <a:rect l="l" t="t" r="r" b="b"/>
              <a:pathLst>
                <a:path w="5051479" h="5503900">
                  <a:moveTo>
                    <a:pt x="151948" y="0"/>
                  </a:moveTo>
                  <a:lnTo>
                    <a:pt x="4899531" y="0"/>
                  </a:lnTo>
                  <a:cubicBezTo>
                    <a:pt x="4983450" y="0"/>
                    <a:pt x="5051479" y="68029"/>
                    <a:pt x="5051479" y="151948"/>
                  </a:cubicBezTo>
                  <a:lnTo>
                    <a:pt x="5051479" y="5351952"/>
                  </a:lnTo>
                  <a:cubicBezTo>
                    <a:pt x="5051479" y="5435871"/>
                    <a:pt x="4983450" y="5503900"/>
                    <a:pt x="4899531" y="5503900"/>
                  </a:cubicBezTo>
                  <a:lnTo>
                    <a:pt x="151948" y="5503900"/>
                  </a:lnTo>
                  <a:cubicBezTo>
                    <a:pt x="68029" y="5503900"/>
                    <a:pt x="0" y="5435871"/>
                    <a:pt x="0" y="5351952"/>
                  </a:cubicBezTo>
                  <a:lnTo>
                    <a:pt x="0" y="151948"/>
                  </a:lnTo>
                  <a:cubicBezTo>
                    <a:pt x="0" y="68029"/>
                    <a:pt x="68029" y="0"/>
                    <a:pt x="151948" y="0"/>
                  </a:cubicBezTo>
                  <a:close/>
                </a:path>
              </a:pathLst>
            </a:custGeom>
          </p:spPr>
        </p:pic>
        <p:pic>
          <p:nvPicPr>
            <p:cNvPr id="9" name="Picture 8" descr="A logo with a bird and stars&#10;&#10;Description automatically generated">
              <a:extLst>
                <a:ext uri="{FF2B5EF4-FFF2-40B4-BE49-F238E27FC236}">
                  <a16:creationId xmlns:a16="http://schemas.microsoft.com/office/drawing/2014/main" id="{C0D7B582-41B8-492E-BFC5-C3D5D15CEE4B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612" y="6116135"/>
              <a:ext cx="681317" cy="6485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255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A5CF486-D9E5-4A66-898A-F3D62B81B1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47" y="-5"/>
            <a:ext cx="12193149" cy="2200064"/>
          </a:xfrm>
          <a:custGeom>
            <a:avLst/>
            <a:gdLst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57107 w 12192001"/>
              <a:gd name="connsiteY22" fmla="*/ 792050 h 2344739"/>
              <a:gd name="connsiteX23" fmla="*/ 11810326 w 12192001"/>
              <a:gd name="connsiteY23" fmla="*/ 799074 h 2344739"/>
              <a:gd name="connsiteX24" fmla="*/ 11550277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57107 w 12192001"/>
              <a:gd name="connsiteY22" fmla="*/ 792050 h 2344739"/>
              <a:gd name="connsiteX23" fmla="*/ 11810326 w 12192001"/>
              <a:gd name="connsiteY23" fmla="*/ 799074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236" fmla="*/ 0 w 12192001"/>
              <a:gd name="connsiteY23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57107 w 12192001"/>
              <a:gd name="connsiteY22" fmla="*/ 792050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236" fmla="*/ 0 w 12192001"/>
              <a:gd name="connsiteY23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236" fmla="*/ 0 w 12192001"/>
              <a:gd name="connsiteY23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415912 w 12192001"/>
              <a:gd name="connsiteY26" fmla="*/ 1173869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415912 w 12192001"/>
              <a:gd name="connsiteY26" fmla="*/ 1173869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415912 w 12192001"/>
              <a:gd name="connsiteY26" fmla="*/ 1173869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522499 w 12192001"/>
              <a:gd name="connsiteY26" fmla="*/ 1207528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1207528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1207528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1207528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999965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37318 w 12192001"/>
              <a:gd name="connsiteY70" fmla="*/ 1920435 h 2344739"/>
              <a:gd name="connsiteX71" fmla="*/ 9113812 w 12192001"/>
              <a:gd name="connsiteY71" fmla="*/ 1919069 h 2344739"/>
              <a:gd name="connsiteX72" fmla="*/ 9053453 w 12192001"/>
              <a:gd name="connsiteY72" fmla="*/ 1910755 h 2344739"/>
              <a:gd name="connsiteX73" fmla="*/ 9005486 w 12192001"/>
              <a:gd name="connsiteY73" fmla="*/ 1914040 h 2344739"/>
              <a:gd name="connsiteX74" fmla="*/ 9005201 w 12192001"/>
              <a:gd name="connsiteY74" fmla="*/ 1913800 h 2344739"/>
              <a:gd name="connsiteX75" fmla="*/ 8996232 w 12192001"/>
              <a:gd name="connsiteY75" fmla="*/ 1915011 h 2344739"/>
              <a:gd name="connsiteX76" fmla="*/ 8990394 w 12192001"/>
              <a:gd name="connsiteY76" fmla="*/ 1917072 h 2344739"/>
              <a:gd name="connsiteX77" fmla="*/ 8974337 w 12192001"/>
              <a:gd name="connsiteY77" fmla="*/ 1920298 h 2344739"/>
              <a:gd name="connsiteX78" fmla="*/ 8968011 w 12192001"/>
              <a:gd name="connsiteY78" fmla="*/ 1919598 h 2344739"/>
              <a:gd name="connsiteX79" fmla="*/ 8963048 w 12192001"/>
              <a:gd name="connsiteY79" fmla="*/ 1917373 h 2344739"/>
              <a:gd name="connsiteX80" fmla="*/ 8928988 w 12192001"/>
              <a:gd name="connsiteY80" fmla="*/ 1914185 h 2344739"/>
              <a:gd name="connsiteX81" fmla="*/ 8752444 w 12192001"/>
              <a:gd name="connsiteY81" fmla="*/ 1933417 h 2344739"/>
              <a:gd name="connsiteX82" fmla="*/ 8707847 w 12192001"/>
              <a:gd name="connsiteY82" fmla="*/ 1935518 h 2344739"/>
              <a:gd name="connsiteX83" fmla="*/ 8596071 w 12192001"/>
              <a:gd name="connsiteY83" fmla="*/ 1944090 h 2344739"/>
              <a:gd name="connsiteX84" fmla="*/ 8525230 w 12192001"/>
              <a:gd name="connsiteY84" fmla="*/ 1929248 h 2344739"/>
              <a:gd name="connsiteX85" fmla="*/ 8510983 w 12192001"/>
              <a:gd name="connsiteY85" fmla="*/ 1935163 h 2344739"/>
              <a:gd name="connsiteX86" fmla="*/ 8506167 w 12192001"/>
              <a:gd name="connsiteY86" fmla="*/ 1938164 h 2344739"/>
              <a:gd name="connsiteX87" fmla="*/ 8497968 w 12192001"/>
              <a:gd name="connsiteY87" fmla="*/ 1940902 h 2344739"/>
              <a:gd name="connsiteX88" fmla="*/ 8497594 w 12192001"/>
              <a:gd name="connsiteY88" fmla="*/ 1940723 h 2344739"/>
              <a:gd name="connsiteX89" fmla="*/ 8490249 w 12192001"/>
              <a:gd name="connsiteY89" fmla="*/ 1943773 h 2344739"/>
              <a:gd name="connsiteX90" fmla="*/ 8367182 w 12192001"/>
              <a:gd name="connsiteY90" fmla="*/ 1957815 h 2344739"/>
              <a:gd name="connsiteX91" fmla="*/ 8353799 w 12192001"/>
              <a:gd name="connsiteY91" fmla="*/ 1958009 h 2344739"/>
              <a:gd name="connsiteX92" fmla="*/ 8352373 w 12192001"/>
              <a:gd name="connsiteY92" fmla="*/ 1957169 h 2344739"/>
              <a:gd name="connsiteX93" fmla="*/ 8320104 w 12192001"/>
              <a:gd name="connsiteY93" fmla="*/ 1974587 h 2344739"/>
              <a:gd name="connsiteX94" fmla="*/ 8314433 w 12192001"/>
              <a:gd name="connsiteY94" fmla="*/ 1974913 h 2344739"/>
              <a:gd name="connsiteX95" fmla="*/ 8295174 w 12192001"/>
              <a:gd name="connsiteY95" fmla="*/ 1988808 h 2344739"/>
              <a:gd name="connsiteX96" fmla="*/ 8284276 w 12192001"/>
              <a:gd name="connsiteY96" fmla="*/ 1994631 h 2344739"/>
              <a:gd name="connsiteX97" fmla="*/ 8283150 w 12192001"/>
              <a:gd name="connsiteY97" fmla="*/ 1999074 h 2344739"/>
              <a:gd name="connsiteX98" fmla="*/ 8266076 w 12192001"/>
              <a:gd name="connsiteY98" fmla="*/ 2006249 h 2344739"/>
              <a:gd name="connsiteX99" fmla="*/ 8263377 w 12192001"/>
              <a:gd name="connsiteY99" fmla="*/ 2006019 h 2344739"/>
              <a:gd name="connsiteX100" fmla="*/ 8252033 w 12192001"/>
              <a:gd name="connsiteY100" fmla="*/ 2015862 h 2344739"/>
              <a:gd name="connsiteX101" fmla="*/ 8245834 w 12192001"/>
              <a:gd name="connsiteY101" fmla="*/ 2028854 h 2344739"/>
              <a:gd name="connsiteX102" fmla="*/ 8090272 w 12192001"/>
              <a:gd name="connsiteY102" fmla="*/ 2075015 h 2344739"/>
              <a:gd name="connsiteX103" fmla="*/ 7905407 w 12192001"/>
              <a:gd name="connsiteY103" fmla="*/ 2116988 h 2344739"/>
              <a:gd name="connsiteX104" fmla="*/ 7718745 w 12192001"/>
              <a:gd name="connsiteY104" fmla="*/ 2142703 h 2344739"/>
              <a:gd name="connsiteX105" fmla="*/ 7614347 w 12192001"/>
              <a:gd name="connsiteY105" fmla="*/ 2139232 h 2344739"/>
              <a:gd name="connsiteX106" fmla="*/ 7527543 w 12192001"/>
              <a:gd name="connsiteY106" fmla="*/ 2145060 h 2344739"/>
              <a:gd name="connsiteX107" fmla="*/ 7519571 w 12192001"/>
              <a:gd name="connsiteY107" fmla="*/ 2147613 h 2344739"/>
              <a:gd name="connsiteX108" fmla="*/ 7507411 w 12192001"/>
              <a:gd name="connsiteY108" fmla="*/ 2148948 h 2344739"/>
              <a:gd name="connsiteX109" fmla="*/ 7507040 w 12192001"/>
              <a:gd name="connsiteY109" fmla="*/ 2148621 h 2344739"/>
              <a:gd name="connsiteX110" fmla="*/ 7495795 w 12192001"/>
              <a:gd name="connsiteY110" fmla="*/ 2150573 h 2344739"/>
              <a:gd name="connsiteX111" fmla="*/ 7405391 w 12192001"/>
              <a:gd name="connsiteY111" fmla="*/ 2142468 h 2344739"/>
              <a:gd name="connsiteX112" fmla="*/ 7312180 w 12192001"/>
              <a:gd name="connsiteY112" fmla="*/ 2132873 h 2344739"/>
              <a:gd name="connsiteX113" fmla="*/ 7310853 w 12192001"/>
              <a:gd name="connsiteY113" fmla="*/ 2131431 h 2344739"/>
              <a:gd name="connsiteX114" fmla="*/ 7218559 w 12192001"/>
              <a:gd name="connsiteY114" fmla="*/ 2156680 h 2344739"/>
              <a:gd name="connsiteX115" fmla="*/ 7201101 w 12192001"/>
              <a:gd name="connsiteY115" fmla="*/ 2161230 h 2344739"/>
              <a:gd name="connsiteX116" fmla="*/ 7197004 w 12192001"/>
              <a:gd name="connsiteY116" fmla="*/ 2166588 h 2344739"/>
              <a:gd name="connsiteX117" fmla="*/ 7170808 w 12192001"/>
              <a:gd name="connsiteY117" fmla="*/ 2171236 h 2344739"/>
              <a:gd name="connsiteX118" fmla="*/ 7096988 w 12192001"/>
              <a:gd name="connsiteY118" fmla="*/ 2183464 h 2344739"/>
              <a:gd name="connsiteX119" fmla="*/ 7018496 w 12192001"/>
              <a:gd name="connsiteY119" fmla="*/ 2183090 h 2344739"/>
              <a:gd name="connsiteX120" fmla="*/ 6904146 w 12192001"/>
              <a:gd name="connsiteY120" fmla="*/ 2212596 h 2344739"/>
              <a:gd name="connsiteX121" fmla="*/ 6708222 w 12192001"/>
              <a:gd name="connsiteY121" fmla="*/ 2240551 h 2344739"/>
              <a:gd name="connsiteX122" fmla="*/ 6549454 w 12192001"/>
              <a:gd name="connsiteY122" fmla="*/ 2269327 h 2344739"/>
              <a:gd name="connsiteX123" fmla="*/ 6317560 w 12192001"/>
              <a:gd name="connsiteY123" fmla="*/ 2316127 h 2344739"/>
              <a:gd name="connsiteX124" fmla="*/ 6168674 w 12192001"/>
              <a:gd name="connsiteY124" fmla="*/ 2318214 h 2344739"/>
              <a:gd name="connsiteX125" fmla="*/ 6073848 w 12192001"/>
              <a:gd name="connsiteY125" fmla="*/ 2338676 h 2344739"/>
              <a:gd name="connsiteX126" fmla="*/ 6068529 w 12192001"/>
              <a:gd name="connsiteY126" fmla="*/ 2337139 h 2344739"/>
              <a:gd name="connsiteX127" fmla="*/ 6048638 w 12192001"/>
              <a:gd name="connsiteY127" fmla="*/ 2337822 h 2344739"/>
              <a:gd name="connsiteX128" fmla="*/ 6041285 w 12192001"/>
              <a:gd name="connsiteY128" fmla="*/ 2329473 h 2344739"/>
              <a:gd name="connsiteX129" fmla="*/ 6010090 w 12192001"/>
              <a:gd name="connsiteY129" fmla="*/ 2324380 h 2344739"/>
              <a:gd name="connsiteX130" fmla="*/ 5957375 w 12192001"/>
              <a:gd name="connsiteY130" fmla="*/ 2328024 h 2344739"/>
              <a:gd name="connsiteX131" fmla="*/ 5758919 w 12192001"/>
              <a:gd name="connsiteY131" fmla="*/ 2343716 h 2344739"/>
              <a:gd name="connsiteX132" fmla="*/ 5626960 w 12192001"/>
              <a:gd name="connsiteY132" fmla="*/ 2344739 h 2344739"/>
              <a:gd name="connsiteX133" fmla="*/ 5470906 w 12192001"/>
              <a:gd name="connsiteY133" fmla="*/ 2330719 h 2344739"/>
              <a:gd name="connsiteX134" fmla="*/ 5432761 w 12192001"/>
              <a:gd name="connsiteY134" fmla="*/ 2319466 h 2344739"/>
              <a:gd name="connsiteX135" fmla="*/ 5381669 w 12192001"/>
              <a:gd name="connsiteY135" fmla="*/ 2301764 h 2344739"/>
              <a:gd name="connsiteX136" fmla="*/ 5261764 w 12192001"/>
              <a:gd name="connsiteY136" fmla="*/ 2281347 h 2344739"/>
              <a:gd name="connsiteX137" fmla="*/ 5222961 w 12192001"/>
              <a:gd name="connsiteY137" fmla="*/ 2270223 h 2344739"/>
              <a:gd name="connsiteX138" fmla="*/ 5174660 w 12192001"/>
              <a:gd name="connsiteY138" fmla="*/ 2267233 h 2344739"/>
              <a:gd name="connsiteX139" fmla="*/ 5156554 w 12192001"/>
              <a:gd name="connsiteY139" fmla="*/ 2260010 h 2344739"/>
              <a:gd name="connsiteX140" fmla="*/ 5142599 w 12192001"/>
              <a:gd name="connsiteY140" fmla="*/ 2256610 h 2344739"/>
              <a:gd name="connsiteX141" fmla="*/ 5139596 w 12192001"/>
              <a:gd name="connsiteY141" fmla="*/ 2254509 h 2344739"/>
              <a:gd name="connsiteX142" fmla="*/ 5121659 w 12192001"/>
              <a:gd name="connsiteY142" fmla="*/ 2243656 h 2344739"/>
              <a:gd name="connsiteX143" fmla="*/ 5065790 w 12192001"/>
              <a:gd name="connsiteY143" fmla="*/ 2250227 h 2344739"/>
              <a:gd name="connsiteX144" fmla="*/ 5011514 w 12192001"/>
              <a:gd name="connsiteY144" fmla="*/ 2233846 h 2344739"/>
              <a:gd name="connsiteX145" fmla="*/ 4840441 w 12192001"/>
              <a:gd name="connsiteY145" fmla="*/ 2209829 h 2344739"/>
              <a:gd name="connsiteX146" fmla="*/ 4762447 w 12192001"/>
              <a:gd name="connsiteY146" fmla="*/ 2182061 h 2344739"/>
              <a:gd name="connsiteX147" fmla="*/ 4723186 w 12192001"/>
              <a:gd name="connsiteY147" fmla="*/ 2173047 h 2344739"/>
              <a:gd name="connsiteX148" fmla="*/ 4721176 w 12192001"/>
              <a:gd name="connsiteY148" fmla="*/ 2172298 h 2344739"/>
              <a:gd name="connsiteX149" fmla="*/ 4722111 w 12192001"/>
              <a:gd name="connsiteY149" fmla="*/ 2172087 h 2344739"/>
              <a:gd name="connsiteX150" fmla="*/ 4717202 w 12192001"/>
              <a:gd name="connsiteY150" fmla="*/ 2170817 h 2344739"/>
              <a:gd name="connsiteX151" fmla="*/ 4721176 w 12192001"/>
              <a:gd name="connsiteY151" fmla="*/ 2172298 h 2344739"/>
              <a:gd name="connsiteX152" fmla="*/ 4715526 w 12192001"/>
              <a:gd name="connsiteY152" fmla="*/ 2173573 h 2344739"/>
              <a:gd name="connsiteX153" fmla="*/ 4515814 w 12192001"/>
              <a:gd name="connsiteY153" fmla="*/ 2163671 h 2344739"/>
              <a:gd name="connsiteX154" fmla="*/ 4428543 w 12192001"/>
              <a:gd name="connsiteY154" fmla="*/ 2153020 h 2344739"/>
              <a:gd name="connsiteX155" fmla="*/ 4362875 w 12192001"/>
              <a:gd name="connsiteY155" fmla="*/ 2151674 h 2344739"/>
              <a:gd name="connsiteX156" fmla="*/ 4316966 w 12192001"/>
              <a:gd name="connsiteY156" fmla="*/ 2158289 h 2344739"/>
              <a:gd name="connsiteX157" fmla="*/ 4315110 w 12192001"/>
              <a:gd name="connsiteY157" fmla="*/ 2156948 h 2344739"/>
              <a:gd name="connsiteX158" fmla="*/ 4295144 w 12192001"/>
              <a:gd name="connsiteY158" fmla="*/ 2155069 h 2344739"/>
              <a:gd name="connsiteX159" fmla="*/ 4290064 w 12192001"/>
              <a:gd name="connsiteY159" fmla="*/ 2157986 h 2344739"/>
              <a:gd name="connsiteX160" fmla="*/ 4276142 w 12192001"/>
              <a:gd name="connsiteY160" fmla="*/ 2157740 h 2344739"/>
              <a:gd name="connsiteX161" fmla="*/ 4248117 w 12192001"/>
              <a:gd name="connsiteY161" fmla="*/ 2160064 h 2344739"/>
              <a:gd name="connsiteX162" fmla="*/ 4202051 w 12192001"/>
              <a:gd name="connsiteY162" fmla="*/ 2157269 h 2344739"/>
              <a:gd name="connsiteX163" fmla="*/ 4201745 w 12192001"/>
              <a:gd name="connsiteY163" fmla="*/ 2156010 h 2344739"/>
              <a:gd name="connsiteX164" fmla="*/ 4191248 w 12192001"/>
              <a:gd name="connsiteY164" fmla="*/ 2150376 h 2344739"/>
              <a:gd name="connsiteX165" fmla="*/ 4142745 w 12192001"/>
              <a:gd name="connsiteY165" fmla="*/ 2134511 h 2344739"/>
              <a:gd name="connsiteX166" fmla="*/ 4083097 w 12192001"/>
              <a:gd name="connsiteY166" fmla="*/ 2107978 h 2344739"/>
              <a:gd name="connsiteX167" fmla="*/ 4074546 w 12192001"/>
              <a:gd name="connsiteY167" fmla="*/ 2107143 h 2344739"/>
              <a:gd name="connsiteX168" fmla="*/ 4074427 w 12192001"/>
              <a:gd name="connsiteY168" fmla="*/ 2106844 h 2344739"/>
              <a:gd name="connsiteX169" fmla="*/ 4065510 w 12192001"/>
              <a:gd name="connsiteY169" fmla="*/ 2105400 h 2344739"/>
              <a:gd name="connsiteX170" fmla="*/ 4058954 w 12192001"/>
              <a:gd name="connsiteY170" fmla="*/ 2105618 h 2344739"/>
              <a:gd name="connsiteX171" fmla="*/ 4042364 w 12192001"/>
              <a:gd name="connsiteY171" fmla="*/ 2103997 h 2344739"/>
              <a:gd name="connsiteX172" fmla="*/ 4036997 w 12192001"/>
              <a:gd name="connsiteY172" fmla="*/ 2101563 h 2344739"/>
              <a:gd name="connsiteX173" fmla="*/ 4035363 w 12192001"/>
              <a:gd name="connsiteY173" fmla="*/ 2097896 h 2344739"/>
              <a:gd name="connsiteX174" fmla="*/ 4033778 w 12192001"/>
              <a:gd name="connsiteY174" fmla="*/ 2098131 h 2344739"/>
              <a:gd name="connsiteX175" fmla="*/ 4004538 w 12192001"/>
              <a:gd name="connsiteY175" fmla="*/ 2085563 h 2344739"/>
              <a:gd name="connsiteX176" fmla="*/ 3936846 w 12192001"/>
              <a:gd name="connsiteY176" fmla="*/ 2068106 h 2344739"/>
              <a:gd name="connsiteX177" fmla="*/ 3897275 w 12192001"/>
              <a:gd name="connsiteY177" fmla="*/ 2062451 h 2344739"/>
              <a:gd name="connsiteX178" fmla="*/ 3789760 w 12192001"/>
              <a:gd name="connsiteY178" fmla="*/ 2042213 h 2344739"/>
              <a:gd name="connsiteX179" fmla="*/ 3682513 w 12192001"/>
              <a:gd name="connsiteY179" fmla="*/ 2018290 h 2344739"/>
              <a:gd name="connsiteX180" fmla="*/ 3610035 w 12192001"/>
              <a:gd name="connsiteY180" fmla="*/ 1986019 h 2344739"/>
              <a:gd name="connsiteX181" fmla="*/ 3603855 w 12192001"/>
              <a:gd name="connsiteY181" fmla="*/ 1987381 h 2344739"/>
              <a:gd name="connsiteX182" fmla="*/ 3594736 w 12192001"/>
              <a:gd name="connsiteY182" fmla="*/ 1987545 h 2344739"/>
              <a:gd name="connsiteX183" fmla="*/ 3594501 w 12192001"/>
              <a:gd name="connsiteY183" fmla="*/ 1987276 h 2344739"/>
              <a:gd name="connsiteX184" fmla="*/ 3585978 w 12192001"/>
              <a:gd name="connsiteY184" fmla="*/ 1987966 h 2344739"/>
              <a:gd name="connsiteX185" fmla="*/ 3536135 w 12192001"/>
              <a:gd name="connsiteY185" fmla="*/ 1978267 h 2344739"/>
              <a:gd name="connsiteX186" fmla="*/ 3473223 w 12192001"/>
              <a:gd name="connsiteY186" fmla="*/ 1974606 h 2344739"/>
              <a:gd name="connsiteX187" fmla="*/ 3400728 w 12192001"/>
              <a:gd name="connsiteY187" fmla="*/ 1962558 h 2344739"/>
              <a:gd name="connsiteX188" fmla="*/ 3363888 w 12192001"/>
              <a:gd name="connsiteY188" fmla="*/ 1979510 h 2344739"/>
              <a:gd name="connsiteX189" fmla="*/ 3344026 w 12192001"/>
              <a:gd name="connsiteY189" fmla="*/ 1981192 h 2344739"/>
              <a:gd name="connsiteX190" fmla="*/ 3341698 w 12192001"/>
              <a:gd name="connsiteY190" fmla="*/ 1980217 h 2344739"/>
              <a:gd name="connsiteX191" fmla="*/ 3262356 w 12192001"/>
              <a:gd name="connsiteY191" fmla="*/ 1986094 h 2344739"/>
              <a:gd name="connsiteX192" fmla="*/ 3142556 w 12192001"/>
              <a:gd name="connsiteY192" fmla="*/ 1993869 h 2344739"/>
              <a:gd name="connsiteX193" fmla="*/ 3030291 w 12192001"/>
              <a:gd name="connsiteY193" fmla="*/ 1996512 h 2344739"/>
              <a:gd name="connsiteX194" fmla="*/ 2781569 w 12192001"/>
              <a:gd name="connsiteY194" fmla="*/ 2018333 h 2344739"/>
              <a:gd name="connsiteX195" fmla="*/ 2646527 w 12192001"/>
              <a:gd name="connsiteY195" fmla="*/ 2028869 h 2344739"/>
              <a:gd name="connsiteX196" fmla="*/ 2568028 w 12192001"/>
              <a:gd name="connsiteY196" fmla="*/ 2002628 h 2344739"/>
              <a:gd name="connsiteX197" fmla="*/ 2443255 w 12192001"/>
              <a:gd name="connsiteY197" fmla="*/ 2016529 h 2344739"/>
              <a:gd name="connsiteX198" fmla="*/ 2315112 w 12192001"/>
              <a:gd name="connsiteY198" fmla="*/ 2024996 h 2344739"/>
              <a:gd name="connsiteX199" fmla="*/ 2208578 w 12192001"/>
              <a:gd name="connsiteY199" fmla="*/ 2019763 h 2344739"/>
              <a:gd name="connsiteX200" fmla="*/ 2094665 w 12192001"/>
              <a:gd name="connsiteY200" fmla="*/ 2003052 h 2344739"/>
              <a:gd name="connsiteX201" fmla="*/ 1997356 w 12192001"/>
              <a:gd name="connsiteY201" fmla="*/ 1995032 h 2344739"/>
              <a:gd name="connsiteX202" fmla="*/ 1928172 w 12192001"/>
              <a:gd name="connsiteY202" fmla="*/ 2016977 h 2344739"/>
              <a:gd name="connsiteX203" fmla="*/ 1921650 w 12192001"/>
              <a:gd name="connsiteY203" fmla="*/ 2012146 h 2344739"/>
              <a:gd name="connsiteX204" fmla="*/ 1873080 w 12192001"/>
              <a:gd name="connsiteY204" fmla="*/ 2013741 h 2344739"/>
              <a:gd name="connsiteX205" fmla="*/ 1786655 w 12192001"/>
              <a:gd name="connsiteY205" fmla="*/ 2041363 h 2344739"/>
              <a:gd name="connsiteX206" fmla="*/ 1738204 w 12192001"/>
              <a:gd name="connsiteY206" fmla="*/ 2036312 h 2344739"/>
              <a:gd name="connsiteX207" fmla="*/ 1675071 w 12192001"/>
              <a:gd name="connsiteY207" fmla="*/ 2019963 h 2344739"/>
              <a:gd name="connsiteX208" fmla="*/ 1608669 w 12192001"/>
              <a:gd name="connsiteY208" fmla="*/ 2013066 h 2344739"/>
              <a:gd name="connsiteX209" fmla="*/ 1496110 w 12192001"/>
              <a:gd name="connsiteY209" fmla="*/ 1987476 h 2344739"/>
              <a:gd name="connsiteX210" fmla="*/ 1149979 w 12192001"/>
              <a:gd name="connsiteY210" fmla="*/ 1938041 h 2344739"/>
              <a:gd name="connsiteX211" fmla="*/ 858269 w 12192001"/>
              <a:gd name="connsiteY211" fmla="*/ 1928608 h 2344739"/>
              <a:gd name="connsiteX212" fmla="*/ 837540 w 12192001"/>
              <a:gd name="connsiteY212" fmla="*/ 1929821 h 2344739"/>
              <a:gd name="connsiteX213" fmla="*/ 816809 w 12192001"/>
              <a:gd name="connsiteY213" fmla="*/ 1927857 h 2344739"/>
              <a:gd name="connsiteX214" fmla="*/ 811506 w 12192001"/>
              <a:gd name="connsiteY214" fmla="*/ 1930751 h 2344739"/>
              <a:gd name="connsiteX215" fmla="*/ 797041 w 12192001"/>
              <a:gd name="connsiteY215" fmla="*/ 1930446 h 2344739"/>
              <a:gd name="connsiteX216" fmla="*/ 767901 w 12192001"/>
              <a:gd name="connsiteY216" fmla="*/ 1932653 h 2344739"/>
              <a:gd name="connsiteX217" fmla="*/ 763053 w 12192001"/>
              <a:gd name="connsiteY217" fmla="*/ 1930432 h 2344739"/>
              <a:gd name="connsiteX218" fmla="*/ 720047 w 12192001"/>
              <a:gd name="connsiteY218" fmla="*/ 1929661 h 2344739"/>
              <a:gd name="connsiteX219" fmla="*/ 719742 w 12192001"/>
              <a:gd name="connsiteY219" fmla="*/ 1928399 h 2344739"/>
              <a:gd name="connsiteX220" fmla="*/ 708875 w 12192001"/>
              <a:gd name="connsiteY220" fmla="*/ 1922722 h 2344739"/>
              <a:gd name="connsiteX221" fmla="*/ 596792 w 12192001"/>
              <a:gd name="connsiteY221" fmla="*/ 1879864 h 2344739"/>
              <a:gd name="connsiteX222" fmla="*/ 578535 w 12192001"/>
              <a:gd name="connsiteY222" fmla="*/ 1877212 h 2344739"/>
              <a:gd name="connsiteX223" fmla="*/ 571717 w 12192001"/>
              <a:gd name="connsiteY223" fmla="*/ 1877401 h 2344739"/>
              <a:gd name="connsiteX224" fmla="*/ 445099 w 12192001"/>
              <a:gd name="connsiteY224" fmla="*/ 1839371 h 2344739"/>
              <a:gd name="connsiteX225" fmla="*/ 404015 w 12192001"/>
              <a:gd name="connsiteY225" fmla="*/ 1833548 h 2344739"/>
              <a:gd name="connsiteX226" fmla="*/ 292435 w 12192001"/>
              <a:gd name="connsiteY226" fmla="*/ 1812852 h 2344739"/>
              <a:gd name="connsiteX227" fmla="*/ 118381 w 12192001"/>
              <a:gd name="connsiteY227" fmla="*/ 1761047 h 2344739"/>
              <a:gd name="connsiteX228" fmla="*/ 15526 w 12192001"/>
              <a:gd name="connsiteY228" fmla="*/ 1758191 h 2344739"/>
              <a:gd name="connsiteX229" fmla="*/ 2 w 12192001"/>
              <a:gd name="connsiteY229" fmla="*/ 1752722 h 2344739"/>
              <a:gd name="connsiteX230" fmla="*/ 1 w 12192001"/>
              <a:gd name="connsiteY230" fmla="*/ 762497 h 2344739"/>
              <a:gd name="connsiteX231" fmla="*/ 0 w 12192001"/>
              <a:gd name="connsiteY231" fmla="*/ 762497 h 2344739"/>
              <a:gd name="connsiteX232" fmla="*/ 0 w 12192001"/>
              <a:gd name="connsiteY232" fmla="*/ 222213 h 2344739"/>
              <a:gd name="connsiteX233" fmla="*/ 0 w 12192001"/>
              <a:gd name="connsiteY233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13812 w 12192001"/>
              <a:gd name="connsiteY70" fmla="*/ 1919069 h 2344739"/>
              <a:gd name="connsiteX71" fmla="*/ 9053453 w 12192001"/>
              <a:gd name="connsiteY71" fmla="*/ 1910755 h 2344739"/>
              <a:gd name="connsiteX72" fmla="*/ 9005486 w 12192001"/>
              <a:gd name="connsiteY72" fmla="*/ 1914040 h 2344739"/>
              <a:gd name="connsiteX73" fmla="*/ 9005201 w 12192001"/>
              <a:gd name="connsiteY73" fmla="*/ 1913800 h 2344739"/>
              <a:gd name="connsiteX74" fmla="*/ 8996232 w 12192001"/>
              <a:gd name="connsiteY74" fmla="*/ 1915011 h 2344739"/>
              <a:gd name="connsiteX75" fmla="*/ 8990394 w 12192001"/>
              <a:gd name="connsiteY75" fmla="*/ 1917072 h 2344739"/>
              <a:gd name="connsiteX76" fmla="*/ 8974337 w 12192001"/>
              <a:gd name="connsiteY76" fmla="*/ 1920298 h 2344739"/>
              <a:gd name="connsiteX77" fmla="*/ 8968011 w 12192001"/>
              <a:gd name="connsiteY77" fmla="*/ 1919598 h 2344739"/>
              <a:gd name="connsiteX78" fmla="*/ 8963048 w 12192001"/>
              <a:gd name="connsiteY78" fmla="*/ 1917373 h 2344739"/>
              <a:gd name="connsiteX79" fmla="*/ 8928988 w 12192001"/>
              <a:gd name="connsiteY79" fmla="*/ 1914185 h 2344739"/>
              <a:gd name="connsiteX80" fmla="*/ 8752444 w 12192001"/>
              <a:gd name="connsiteY80" fmla="*/ 1933417 h 2344739"/>
              <a:gd name="connsiteX81" fmla="*/ 8707847 w 12192001"/>
              <a:gd name="connsiteY81" fmla="*/ 1935518 h 2344739"/>
              <a:gd name="connsiteX82" fmla="*/ 8596071 w 12192001"/>
              <a:gd name="connsiteY82" fmla="*/ 1944090 h 2344739"/>
              <a:gd name="connsiteX83" fmla="*/ 8525230 w 12192001"/>
              <a:gd name="connsiteY83" fmla="*/ 1929248 h 2344739"/>
              <a:gd name="connsiteX84" fmla="*/ 8510983 w 12192001"/>
              <a:gd name="connsiteY84" fmla="*/ 1935163 h 2344739"/>
              <a:gd name="connsiteX85" fmla="*/ 8506167 w 12192001"/>
              <a:gd name="connsiteY85" fmla="*/ 1938164 h 2344739"/>
              <a:gd name="connsiteX86" fmla="*/ 8497968 w 12192001"/>
              <a:gd name="connsiteY86" fmla="*/ 1940902 h 2344739"/>
              <a:gd name="connsiteX87" fmla="*/ 8497594 w 12192001"/>
              <a:gd name="connsiteY87" fmla="*/ 1940723 h 2344739"/>
              <a:gd name="connsiteX88" fmla="*/ 8490249 w 12192001"/>
              <a:gd name="connsiteY88" fmla="*/ 1943773 h 2344739"/>
              <a:gd name="connsiteX89" fmla="*/ 8367182 w 12192001"/>
              <a:gd name="connsiteY89" fmla="*/ 1957815 h 2344739"/>
              <a:gd name="connsiteX90" fmla="*/ 8353799 w 12192001"/>
              <a:gd name="connsiteY90" fmla="*/ 1958009 h 2344739"/>
              <a:gd name="connsiteX91" fmla="*/ 8352373 w 12192001"/>
              <a:gd name="connsiteY91" fmla="*/ 1957169 h 2344739"/>
              <a:gd name="connsiteX92" fmla="*/ 8320104 w 12192001"/>
              <a:gd name="connsiteY92" fmla="*/ 1974587 h 2344739"/>
              <a:gd name="connsiteX93" fmla="*/ 8314433 w 12192001"/>
              <a:gd name="connsiteY93" fmla="*/ 1974913 h 2344739"/>
              <a:gd name="connsiteX94" fmla="*/ 8295174 w 12192001"/>
              <a:gd name="connsiteY94" fmla="*/ 1988808 h 2344739"/>
              <a:gd name="connsiteX95" fmla="*/ 8284276 w 12192001"/>
              <a:gd name="connsiteY95" fmla="*/ 1994631 h 2344739"/>
              <a:gd name="connsiteX96" fmla="*/ 8283150 w 12192001"/>
              <a:gd name="connsiteY96" fmla="*/ 1999074 h 2344739"/>
              <a:gd name="connsiteX97" fmla="*/ 8266076 w 12192001"/>
              <a:gd name="connsiteY97" fmla="*/ 2006249 h 2344739"/>
              <a:gd name="connsiteX98" fmla="*/ 8263377 w 12192001"/>
              <a:gd name="connsiteY98" fmla="*/ 2006019 h 2344739"/>
              <a:gd name="connsiteX99" fmla="*/ 8252033 w 12192001"/>
              <a:gd name="connsiteY99" fmla="*/ 2015862 h 2344739"/>
              <a:gd name="connsiteX100" fmla="*/ 8245834 w 12192001"/>
              <a:gd name="connsiteY100" fmla="*/ 2028854 h 2344739"/>
              <a:gd name="connsiteX101" fmla="*/ 8090272 w 12192001"/>
              <a:gd name="connsiteY101" fmla="*/ 2075015 h 2344739"/>
              <a:gd name="connsiteX102" fmla="*/ 7905407 w 12192001"/>
              <a:gd name="connsiteY102" fmla="*/ 2116988 h 2344739"/>
              <a:gd name="connsiteX103" fmla="*/ 7718745 w 12192001"/>
              <a:gd name="connsiteY103" fmla="*/ 2142703 h 2344739"/>
              <a:gd name="connsiteX104" fmla="*/ 7614347 w 12192001"/>
              <a:gd name="connsiteY104" fmla="*/ 2139232 h 2344739"/>
              <a:gd name="connsiteX105" fmla="*/ 7527543 w 12192001"/>
              <a:gd name="connsiteY105" fmla="*/ 2145060 h 2344739"/>
              <a:gd name="connsiteX106" fmla="*/ 7519571 w 12192001"/>
              <a:gd name="connsiteY106" fmla="*/ 2147613 h 2344739"/>
              <a:gd name="connsiteX107" fmla="*/ 7507411 w 12192001"/>
              <a:gd name="connsiteY107" fmla="*/ 2148948 h 2344739"/>
              <a:gd name="connsiteX108" fmla="*/ 7507040 w 12192001"/>
              <a:gd name="connsiteY108" fmla="*/ 2148621 h 2344739"/>
              <a:gd name="connsiteX109" fmla="*/ 7495795 w 12192001"/>
              <a:gd name="connsiteY109" fmla="*/ 2150573 h 2344739"/>
              <a:gd name="connsiteX110" fmla="*/ 7405391 w 12192001"/>
              <a:gd name="connsiteY110" fmla="*/ 2142468 h 2344739"/>
              <a:gd name="connsiteX111" fmla="*/ 7312180 w 12192001"/>
              <a:gd name="connsiteY111" fmla="*/ 2132873 h 2344739"/>
              <a:gd name="connsiteX112" fmla="*/ 7310853 w 12192001"/>
              <a:gd name="connsiteY112" fmla="*/ 2131431 h 2344739"/>
              <a:gd name="connsiteX113" fmla="*/ 7218559 w 12192001"/>
              <a:gd name="connsiteY113" fmla="*/ 2156680 h 2344739"/>
              <a:gd name="connsiteX114" fmla="*/ 7201101 w 12192001"/>
              <a:gd name="connsiteY114" fmla="*/ 2161230 h 2344739"/>
              <a:gd name="connsiteX115" fmla="*/ 7197004 w 12192001"/>
              <a:gd name="connsiteY115" fmla="*/ 2166588 h 2344739"/>
              <a:gd name="connsiteX116" fmla="*/ 7170808 w 12192001"/>
              <a:gd name="connsiteY116" fmla="*/ 2171236 h 2344739"/>
              <a:gd name="connsiteX117" fmla="*/ 7096988 w 12192001"/>
              <a:gd name="connsiteY117" fmla="*/ 2183464 h 2344739"/>
              <a:gd name="connsiteX118" fmla="*/ 7018496 w 12192001"/>
              <a:gd name="connsiteY118" fmla="*/ 2183090 h 2344739"/>
              <a:gd name="connsiteX119" fmla="*/ 6904146 w 12192001"/>
              <a:gd name="connsiteY119" fmla="*/ 2212596 h 2344739"/>
              <a:gd name="connsiteX120" fmla="*/ 6708222 w 12192001"/>
              <a:gd name="connsiteY120" fmla="*/ 2240551 h 2344739"/>
              <a:gd name="connsiteX121" fmla="*/ 6549454 w 12192001"/>
              <a:gd name="connsiteY121" fmla="*/ 2269327 h 2344739"/>
              <a:gd name="connsiteX122" fmla="*/ 6317560 w 12192001"/>
              <a:gd name="connsiteY122" fmla="*/ 2316127 h 2344739"/>
              <a:gd name="connsiteX123" fmla="*/ 6168674 w 12192001"/>
              <a:gd name="connsiteY123" fmla="*/ 2318214 h 2344739"/>
              <a:gd name="connsiteX124" fmla="*/ 6073848 w 12192001"/>
              <a:gd name="connsiteY124" fmla="*/ 2338676 h 2344739"/>
              <a:gd name="connsiteX125" fmla="*/ 6068529 w 12192001"/>
              <a:gd name="connsiteY125" fmla="*/ 2337139 h 2344739"/>
              <a:gd name="connsiteX126" fmla="*/ 6048638 w 12192001"/>
              <a:gd name="connsiteY126" fmla="*/ 2337822 h 2344739"/>
              <a:gd name="connsiteX127" fmla="*/ 6041285 w 12192001"/>
              <a:gd name="connsiteY127" fmla="*/ 2329473 h 2344739"/>
              <a:gd name="connsiteX128" fmla="*/ 6010090 w 12192001"/>
              <a:gd name="connsiteY128" fmla="*/ 2324380 h 2344739"/>
              <a:gd name="connsiteX129" fmla="*/ 5957375 w 12192001"/>
              <a:gd name="connsiteY129" fmla="*/ 2328024 h 2344739"/>
              <a:gd name="connsiteX130" fmla="*/ 5758919 w 12192001"/>
              <a:gd name="connsiteY130" fmla="*/ 2343716 h 2344739"/>
              <a:gd name="connsiteX131" fmla="*/ 5626960 w 12192001"/>
              <a:gd name="connsiteY131" fmla="*/ 2344739 h 2344739"/>
              <a:gd name="connsiteX132" fmla="*/ 5470906 w 12192001"/>
              <a:gd name="connsiteY132" fmla="*/ 2330719 h 2344739"/>
              <a:gd name="connsiteX133" fmla="*/ 5432761 w 12192001"/>
              <a:gd name="connsiteY133" fmla="*/ 2319466 h 2344739"/>
              <a:gd name="connsiteX134" fmla="*/ 5381669 w 12192001"/>
              <a:gd name="connsiteY134" fmla="*/ 2301764 h 2344739"/>
              <a:gd name="connsiteX135" fmla="*/ 5261764 w 12192001"/>
              <a:gd name="connsiteY135" fmla="*/ 2281347 h 2344739"/>
              <a:gd name="connsiteX136" fmla="*/ 5222961 w 12192001"/>
              <a:gd name="connsiteY136" fmla="*/ 2270223 h 2344739"/>
              <a:gd name="connsiteX137" fmla="*/ 5174660 w 12192001"/>
              <a:gd name="connsiteY137" fmla="*/ 2267233 h 2344739"/>
              <a:gd name="connsiteX138" fmla="*/ 5156554 w 12192001"/>
              <a:gd name="connsiteY138" fmla="*/ 2260010 h 2344739"/>
              <a:gd name="connsiteX139" fmla="*/ 5142599 w 12192001"/>
              <a:gd name="connsiteY139" fmla="*/ 2256610 h 2344739"/>
              <a:gd name="connsiteX140" fmla="*/ 5139596 w 12192001"/>
              <a:gd name="connsiteY140" fmla="*/ 2254509 h 2344739"/>
              <a:gd name="connsiteX141" fmla="*/ 5121659 w 12192001"/>
              <a:gd name="connsiteY141" fmla="*/ 2243656 h 2344739"/>
              <a:gd name="connsiteX142" fmla="*/ 5065790 w 12192001"/>
              <a:gd name="connsiteY142" fmla="*/ 2250227 h 2344739"/>
              <a:gd name="connsiteX143" fmla="*/ 5011514 w 12192001"/>
              <a:gd name="connsiteY143" fmla="*/ 2233846 h 2344739"/>
              <a:gd name="connsiteX144" fmla="*/ 4840441 w 12192001"/>
              <a:gd name="connsiteY144" fmla="*/ 2209829 h 2344739"/>
              <a:gd name="connsiteX145" fmla="*/ 4762447 w 12192001"/>
              <a:gd name="connsiteY145" fmla="*/ 2182061 h 2344739"/>
              <a:gd name="connsiteX146" fmla="*/ 4723186 w 12192001"/>
              <a:gd name="connsiteY146" fmla="*/ 2173047 h 2344739"/>
              <a:gd name="connsiteX147" fmla="*/ 4721176 w 12192001"/>
              <a:gd name="connsiteY147" fmla="*/ 2172298 h 2344739"/>
              <a:gd name="connsiteX148" fmla="*/ 4722111 w 12192001"/>
              <a:gd name="connsiteY148" fmla="*/ 2172087 h 2344739"/>
              <a:gd name="connsiteX149" fmla="*/ 4717202 w 12192001"/>
              <a:gd name="connsiteY149" fmla="*/ 2170817 h 2344739"/>
              <a:gd name="connsiteX150" fmla="*/ 4721176 w 12192001"/>
              <a:gd name="connsiteY150" fmla="*/ 2172298 h 2344739"/>
              <a:gd name="connsiteX151" fmla="*/ 4715526 w 12192001"/>
              <a:gd name="connsiteY151" fmla="*/ 2173573 h 2344739"/>
              <a:gd name="connsiteX152" fmla="*/ 4515814 w 12192001"/>
              <a:gd name="connsiteY152" fmla="*/ 2163671 h 2344739"/>
              <a:gd name="connsiteX153" fmla="*/ 4428543 w 12192001"/>
              <a:gd name="connsiteY153" fmla="*/ 2153020 h 2344739"/>
              <a:gd name="connsiteX154" fmla="*/ 4362875 w 12192001"/>
              <a:gd name="connsiteY154" fmla="*/ 2151674 h 2344739"/>
              <a:gd name="connsiteX155" fmla="*/ 4316966 w 12192001"/>
              <a:gd name="connsiteY155" fmla="*/ 2158289 h 2344739"/>
              <a:gd name="connsiteX156" fmla="*/ 4315110 w 12192001"/>
              <a:gd name="connsiteY156" fmla="*/ 2156948 h 2344739"/>
              <a:gd name="connsiteX157" fmla="*/ 4295144 w 12192001"/>
              <a:gd name="connsiteY157" fmla="*/ 2155069 h 2344739"/>
              <a:gd name="connsiteX158" fmla="*/ 4290064 w 12192001"/>
              <a:gd name="connsiteY158" fmla="*/ 2157986 h 2344739"/>
              <a:gd name="connsiteX159" fmla="*/ 4276142 w 12192001"/>
              <a:gd name="connsiteY159" fmla="*/ 2157740 h 2344739"/>
              <a:gd name="connsiteX160" fmla="*/ 4248117 w 12192001"/>
              <a:gd name="connsiteY160" fmla="*/ 2160064 h 2344739"/>
              <a:gd name="connsiteX161" fmla="*/ 4202051 w 12192001"/>
              <a:gd name="connsiteY161" fmla="*/ 2157269 h 2344739"/>
              <a:gd name="connsiteX162" fmla="*/ 4201745 w 12192001"/>
              <a:gd name="connsiteY162" fmla="*/ 2156010 h 2344739"/>
              <a:gd name="connsiteX163" fmla="*/ 4191248 w 12192001"/>
              <a:gd name="connsiteY163" fmla="*/ 2150376 h 2344739"/>
              <a:gd name="connsiteX164" fmla="*/ 4142745 w 12192001"/>
              <a:gd name="connsiteY164" fmla="*/ 2134511 h 2344739"/>
              <a:gd name="connsiteX165" fmla="*/ 4083097 w 12192001"/>
              <a:gd name="connsiteY165" fmla="*/ 2107978 h 2344739"/>
              <a:gd name="connsiteX166" fmla="*/ 4074546 w 12192001"/>
              <a:gd name="connsiteY166" fmla="*/ 2107143 h 2344739"/>
              <a:gd name="connsiteX167" fmla="*/ 4074427 w 12192001"/>
              <a:gd name="connsiteY167" fmla="*/ 2106844 h 2344739"/>
              <a:gd name="connsiteX168" fmla="*/ 4065510 w 12192001"/>
              <a:gd name="connsiteY168" fmla="*/ 2105400 h 2344739"/>
              <a:gd name="connsiteX169" fmla="*/ 4058954 w 12192001"/>
              <a:gd name="connsiteY169" fmla="*/ 2105618 h 2344739"/>
              <a:gd name="connsiteX170" fmla="*/ 4042364 w 12192001"/>
              <a:gd name="connsiteY170" fmla="*/ 2103997 h 2344739"/>
              <a:gd name="connsiteX171" fmla="*/ 4036997 w 12192001"/>
              <a:gd name="connsiteY171" fmla="*/ 2101563 h 2344739"/>
              <a:gd name="connsiteX172" fmla="*/ 4035363 w 12192001"/>
              <a:gd name="connsiteY172" fmla="*/ 2097896 h 2344739"/>
              <a:gd name="connsiteX173" fmla="*/ 4033778 w 12192001"/>
              <a:gd name="connsiteY173" fmla="*/ 2098131 h 2344739"/>
              <a:gd name="connsiteX174" fmla="*/ 4004538 w 12192001"/>
              <a:gd name="connsiteY174" fmla="*/ 2085563 h 2344739"/>
              <a:gd name="connsiteX175" fmla="*/ 3936846 w 12192001"/>
              <a:gd name="connsiteY175" fmla="*/ 2068106 h 2344739"/>
              <a:gd name="connsiteX176" fmla="*/ 3897275 w 12192001"/>
              <a:gd name="connsiteY176" fmla="*/ 2062451 h 2344739"/>
              <a:gd name="connsiteX177" fmla="*/ 3789760 w 12192001"/>
              <a:gd name="connsiteY177" fmla="*/ 2042213 h 2344739"/>
              <a:gd name="connsiteX178" fmla="*/ 3682513 w 12192001"/>
              <a:gd name="connsiteY178" fmla="*/ 2018290 h 2344739"/>
              <a:gd name="connsiteX179" fmla="*/ 3610035 w 12192001"/>
              <a:gd name="connsiteY179" fmla="*/ 1986019 h 2344739"/>
              <a:gd name="connsiteX180" fmla="*/ 3603855 w 12192001"/>
              <a:gd name="connsiteY180" fmla="*/ 1987381 h 2344739"/>
              <a:gd name="connsiteX181" fmla="*/ 3594736 w 12192001"/>
              <a:gd name="connsiteY181" fmla="*/ 1987545 h 2344739"/>
              <a:gd name="connsiteX182" fmla="*/ 3594501 w 12192001"/>
              <a:gd name="connsiteY182" fmla="*/ 1987276 h 2344739"/>
              <a:gd name="connsiteX183" fmla="*/ 3585978 w 12192001"/>
              <a:gd name="connsiteY183" fmla="*/ 1987966 h 2344739"/>
              <a:gd name="connsiteX184" fmla="*/ 3536135 w 12192001"/>
              <a:gd name="connsiteY184" fmla="*/ 1978267 h 2344739"/>
              <a:gd name="connsiteX185" fmla="*/ 3473223 w 12192001"/>
              <a:gd name="connsiteY185" fmla="*/ 1974606 h 2344739"/>
              <a:gd name="connsiteX186" fmla="*/ 3400728 w 12192001"/>
              <a:gd name="connsiteY186" fmla="*/ 1962558 h 2344739"/>
              <a:gd name="connsiteX187" fmla="*/ 3363888 w 12192001"/>
              <a:gd name="connsiteY187" fmla="*/ 1979510 h 2344739"/>
              <a:gd name="connsiteX188" fmla="*/ 3344026 w 12192001"/>
              <a:gd name="connsiteY188" fmla="*/ 1981192 h 2344739"/>
              <a:gd name="connsiteX189" fmla="*/ 3341698 w 12192001"/>
              <a:gd name="connsiteY189" fmla="*/ 1980217 h 2344739"/>
              <a:gd name="connsiteX190" fmla="*/ 3262356 w 12192001"/>
              <a:gd name="connsiteY190" fmla="*/ 1986094 h 2344739"/>
              <a:gd name="connsiteX191" fmla="*/ 3142556 w 12192001"/>
              <a:gd name="connsiteY191" fmla="*/ 1993869 h 2344739"/>
              <a:gd name="connsiteX192" fmla="*/ 3030291 w 12192001"/>
              <a:gd name="connsiteY192" fmla="*/ 1996512 h 2344739"/>
              <a:gd name="connsiteX193" fmla="*/ 2781569 w 12192001"/>
              <a:gd name="connsiteY193" fmla="*/ 2018333 h 2344739"/>
              <a:gd name="connsiteX194" fmla="*/ 2646527 w 12192001"/>
              <a:gd name="connsiteY194" fmla="*/ 2028869 h 2344739"/>
              <a:gd name="connsiteX195" fmla="*/ 2568028 w 12192001"/>
              <a:gd name="connsiteY195" fmla="*/ 2002628 h 2344739"/>
              <a:gd name="connsiteX196" fmla="*/ 2443255 w 12192001"/>
              <a:gd name="connsiteY196" fmla="*/ 2016529 h 2344739"/>
              <a:gd name="connsiteX197" fmla="*/ 2315112 w 12192001"/>
              <a:gd name="connsiteY197" fmla="*/ 2024996 h 2344739"/>
              <a:gd name="connsiteX198" fmla="*/ 2208578 w 12192001"/>
              <a:gd name="connsiteY198" fmla="*/ 2019763 h 2344739"/>
              <a:gd name="connsiteX199" fmla="*/ 2094665 w 12192001"/>
              <a:gd name="connsiteY199" fmla="*/ 2003052 h 2344739"/>
              <a:gd name="connsiteX200" fmla="*/ 1997356 w 12192001"/>
              <a:gd name="connsiteY200" fmla="*/ 1995032 h 2344739"/>
              <a:gd name="connsiteX201" fmla="*/ 1928172 w 12192001"/>
              <a:gd name="connsiteY201" fmla="*/ 2016977 h 2344739"/>
              <a:gd name="connsiteX202" fmla="*/ 1921650 w 12192001"/>
              <a:gd name="connsiteY202" fmla="*/ 2012146 h 2344739"/>
              <a:gd name="connsiteX203" fmla="*/ 1873080 w 12192001"/>
              <a:gd name="connsiteY203" fmla="*/ 2013741 h 2344739"/>
              <a:gd name="connsiteX204" fmla="*/ 1786655 w 12192001"/>
              <a:gd name="connsiteY204" fmla="*/ 2041363 h 2344739"/>
              <a:gd name="connsiteX205" fmla="*/ 1738204 w 12192001"/>
              <a:gd name="connsiteY205" fmla="*/ 2036312 h 2344739"/>
              <a:gd name="connsiteX206" fmla="*/ 1675071 w 12192001"/>
              <a:gd name="connsiteY206" fmla="*/ 2019963 h 2344739"/>
              <a:gd name="connsiteX207" fmla="*/ 1608669 w 12192001"/>
              <a:gd name="connsiteY207" fmla="*/ 2013066 h 2344739"/>
              <a:gd name="connsiteX208" fmla="*/ 1496110 w 12192001"/>
              <a:gd name="connsiteY208" fmla="*/ 1987476 h 2344739"/>
              <a:gd name="connsiteX209" fmla="*/ 1149979 w 12192001"/>
              <a:gd name="connsiteY209" fmla="*/ 1938041 h 2344739"/>
              <a:gd name="connsiteX210" fmla="*/ 858269 w 12192001"/>
              <a:gd name="connsiteY210" fmla="*/ 1928608 h 2344739"/>
              <a:gd name="connsiteX211" fmla="*/ 837540 w 12192001"/>
              <a:gd name="connsiteY211" fmla="*/ 1929821 h 2344739"/>
              <a:gd name="connsiteX212" fmla="*/ 816809 w 12192001"/>
              <a:gd name="connsiteY212" fmla="*/ 1927857 h 2344739"/>
              <a:gd name="connsiteX213" fmla="*/ 811506 w 12192001"/>
              <a:gd name="connsiteY213" fmla="*/ 1930751 h 2344739"/>
              <a:gd name="connsiteX214" fmla="*/ 797041 w 12192001"/>
              <a:gd name="connsiteY214" fmla="*/ 1930446 h 2344739"/>
              <a:gd name="connsiteX215" fmla="*/ 767901 w 12192001"/>
              <a:gd name="connsiteY215" fmla="*/ 1932653 h 2344739"/>
              <a:gd name="connsiteX216" fmla="*/ 763053 w 12192001"/>
              <a:gd name="connsiteY216" fmla="*/ 1930432 h 2344739"/>
              <a:gd name="connsiteX217" fmla="*/ 720047 w 12192001"/>
              <a:gd name="connsiteY217" fmla="*/ 1929661 h 2344739"/>
              <a:gd name="connsiteX218" fmla="*/ 719742 w 12192001"/>
              <a:gd name="connsiteY218" fmla="*/ 1928399 h 2344739"/>
              <a:gd name="connsiteX219" fmla="*/ 708875 w 12192001"/>
              <a:gd name="connsiteY219" fmla="*/ 1922722 h 2344739"/>
              <a:gd name="connsiteX220" fmla="*/ 596792 w 12192001"/>
              <a:gd name="connsiteY220" fmla="*/ 1879864 h 2344739"/>
              <a:gd name="connsiteX221" fmla="*/ 578535 w 12192001"/>
              <a:gd name="connsiteY221" fmla="*/ 1877212 h 2344739"/>
              <a:gd name="connsiteX222" fmla="*/ 571717 w 12192001"/>
              <a:gd name="connsiteY222" fmla="*/ 1877401 h 2344739"/>
              <a:gd name="connsiteX223" fmla="*/ 445099 w 12192001"/>
              <a:gd name="connsiteY223" fmla="*/ 1839371 h 2344739"/>
              <a:gd name="connsiteX224" fmla="*/ 404015 w 12192001"/>
              <a:gd name="connsiteY224" fmla="*/ 1833548 h 2344739"/>
              <a:gd name="connsiteX225" fmla="*/ 292435 w 12192001"/>
              <a:gd name="connsiteY225" fmla="*/ 1812852 h 2344739"/>
              <a:gd name="connsiteX226" fmla="*/ 118381 w 12192001"/>
              <a:gd name="connsiteY226" fmla="*/ 1761047 h 2344739"/>
              <a:gd name="connsiteX227" fmla="*/ 15526 w 12192001"/>
              <a:gd name="connsiteY227" fmla="*/ 1758191 h 2344739"/>
              <a:gd name="connsiteX228" fmla="*/ 2 w 12192001"/>
              <a:gd name="connsiteY228" fmla="*/ 1752722 h 2344739"/>
              <a:gd name="connsiteX229" fmla="*/ 1 w 12192001"/>
              <a:gd name="connsiteY229" fmla="*/ 762497 h 2344739"/>
              <a:gd name="connsiteX230" fmla="*/ 0 w 12192001"/>
              <a:gd name="connsiteY230" fmla="*/ 762497 h 2344739"/>
              <a:gd name="connsiteX231" fmla="*/ 0 w 12192001"/>
              <a:gd name="connsiteY231" fmla="*/ 222213 h 2344739"/>
              <a:gd name="connsiteX232" fmla="*/ 0 w 12192001"/>
              <a:gd name="connsiteY232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312180 w 12192001"/>
              <a:gd name="connsiteY110" fmla="*/ 2132873 h 2344739"/>
              <a:gd name="connsiteX111" fmla="*/ 7310853 w 12192001"/>
              <a:gd name="connsiteY111" fmla="*/ 2131431 h 2344739"/>
              <a:gd name="connsiteX112" fmla="*/ 7218559 w 12192001"/>
              <a:gd name="connsiteY112" fmla="*/ 2156680 h 2344739"/>
              <a:gd name="connsiteX113" fmla="*/ 7201101 w 12192001"/>
              <a:gd name="connsiteY113" fmla="*/ 2161230 h 2344739"/>
              <a:gd name="connsiteX114" fmla="*/ 7197004 w 12192001"/>
              <a:gd name="connsiteY114" fmla="*/ 2166588 h 2344739"/>
              <a:gd name="connsiteX115" fmla="*/ 7170808 w 12192001"/>
              <a:gd name="connsiteY115" fmla="*/ 2171236 h 2344739"/>
              <a:gd name="connsiteX116" fmla="*/ 7096988 w 12192001"/>
              <a:gd name="connsiteY116" fmla="*/ 2183464 h 2344739"/>
              <a:gd name="connsiteX117" fmla="*/ 7018496 w 12192001"/>
              <a:gd name="connsiteY117" fmla="*/ 2183090 h 2344739"/>
              <a:gd name="connsiteX118" fmla="*/ 6904146 w 12192001"/>
              <a:gd name="connsiteY118" fmla="*/ 2212596 h 2344739"/>
              <a:gd name="connsiteX119" fmla="*/ 6708222 w 12192001"/>
              <a:gd name="connsiteY119" fmla="*/ 2240551 h 2344739"/>
              <a:gd name="connsiteX120" fmla="*/ 6549454 w 12192001"/>
              <a:gd name="connsiteY120" fmla="*/ 2269327 h 2344739"/>
              <a:gd name="connsiteX121" fmla="*/ 6317560 w 12192001"/>
              <a:gd name="connsiteY121" fmla="*/ 2316127 h 2344739"/>
              <a:gd name="connsiteX122" fmla="*/ 6168674 w 12192001"/>
              <a:gd name="connsiteY122" fmla="*/ 2318214 h 2344739"/>
              <a:gd name="connsiteX123" fmla="*/ 6073848 w 12192001"/>
              <a:gd name="connsiteY123" fmla="*/ 2338676 h 2344739"/>
              <a:gd name="connsiteX124" fmla="*/ 6068529 w 12192001"/>
              <a:gd name="connsiteY124" fmla="*/ 2337139 h 2344739"/>
              <a:gd name="connsiteX125" fmla="*/ 6048638 w 12192001"/>
              <a:gd name="connsiteY125" fmla="*/ 2337822 h 2344739"/>
              <a:gd name="connsiteX126" fmla="*/ 6041285 w 12192001"/>
              <a:gd name="connsiteY126" fmla="*/ 2329473 h 2344739"/>
              <a:gd name="connsiteX127" fmla="*/ 6010090 w 12192001"/>
              <a:gd name="connsiteY127" fmla="*/ 2324380 h 2344739"/>
              <a:gd name="connsiteX128" fmla="*/ 5957375 w 12192001"/>
              <a:gd name="connsiteY128" fmla="*/ 2328024 h 2344739"/>
              <a:gd name="connsiteX129" fmla="*/ 5758919 w 12192001"/>
              <a:gd name="connsiteY129" fmla="*/ 2343716 h 2344739"/>
              <a:gd name="connsiteX130" fmla="*/ 5626960 w 12192001"/>
              <a:gd name="connsiteY130" fmla="*/ 2344739 h 2344739"/>
              <a:gd name="connsiteX131" fmla="*/ 5470906 w 12192001"/>
              <a:gd name="connsiteY131" fmla="*/ 2330719 h 2344739"/>
              <a:gd name="connsiteX132" fmla="*/ 5432761 w 12192001"/>
              <a:gd name="connsiteY132" fmla="*/ 2319466 h 2344739"/>
              <a:gd name="connsiteX133" fmla="*/ 5381669 w 12192001"/>
              <a:gd name="connsiteY133" fmla="*/ 2301764 h 2344739"/>
              <a:gd name="connsiteX134" fmla="*/ 5261764 w 12192001"/>
              <a:gd name="connsiteY134" fmla="*/ 2281347 h 2344739"/>
              <a:gd name="connsiteX135" fmla="*/ 5222961 w 12192001"/>
              <a:gd name="connsiteY135" fmla="*/ 2270223 h 2344739"/>
              <a:gd name="connsiteX136" fmla="*/ 5174660 w 12192001"/>
              <a:gd name="connsiteY136" fmla="*/ 2267233 h 2344739"/>
              <a:gd name="connsiteX137" fmla="*/ 5156554 w 12192001"/>
              <a:gd name="connsiteY137" fmla="*/ 2260010 h 2344739"/>
              <a:gd name="connsiteX138" fmla="*/ 5142599 w 12192001"/>
              <a:gd name="connsiteY138" fmla="*/ 2256610 h 2344739"/>
              <a:gd name="connsiteX139" fmla="*/ 5139596 w 12192001"/>
              <a:gd name="connsiteY139" fmla="*/ 2254509 h 2344739"/>
              <a:gd name="connsiteX140" fmla="*/ 5121659 w 12192001"/>
              <a:gd name="connsiteY140" fmla="*/ 2243656 h 2344739"/>
              <a:gd name="connsiteX141" fmla="*/ 5065790 w 12192001"/>
              <a:gd name="connsiteY141" fmla="*/ 2250227 h 2344739"/>
              <a:gd name="connsiteX142" fmla="*/ 5011514 w 12192001"/>
              <a:gd name="connsiteY142" fmla="*/ 2233846 h 2344739"/>
              <a:gd name="connsiteX143" fmla="*/ 4840441 w 12192001"/>
              <a:gd name="connsiteY143" fmla="*/ 2209829 h 2344739"/>
              <a:gd name="connsiteX144" fmla="*/ 4762447 w 12192001"/>
              <a:gd name="connsiteY144" fmla="*/ 2182061 h 2344739"/>
              <a:gd name="connsiteX145" fmla="*/ 4723186 w 12192001"/>
              <a:gd name="connsiteY145" fmla="*/ 2173047 h 2344739"/>
              <a:gd name="connsiteX146" fmla="*/ 4721176 w 12192001"/>
              <a:gd name="connsiteY146" fmla="*/ 2172298 h 2344739"/>
              <a:gd name="connsiteX147" fmla="*/ 4722111 w 12192001"/>
              <a:gd name="connsiteY147" fmla="*/ 2172087 h 2344739"/>
              <a:gd name="connsiteX148" fmla="*/ 4717202 w 12192001"/>
              <a:gd name="connsiteY148" fmla="*/ 2170817 h 2344739"/>
              <a:gd name="connsiteX149" fmla="*/ 4721176 w 12192001"/>
              <a:gd name="connsiteY149" fmla="*/ 2172298 h 2344739"/>
              <a:gd name="connsiteX150" fmla="*/ 4715526 w 12192001"/>
              <a:gd name="connsiteY150" fmla="*/ 2173573 h 2344739"/>
              <a:gd name="connsiteX151" fmla="*/ 4515814 w 12192001"/>
              <a:gd name="connsiteY151" fmla="*/ 2163671 h 2344739"/>
              <a:gd name="connsiteX152" fmla="*/ 4428543 w 12192001"/>
              <a:gd name="connsiteY152" fmla="*/ 2153020 h 2344739"/>
              <a:gd name="connsiteX153" fmla="*/ 4362875 w 12192001"/>
              <a:gd name="connsiteY153" fmla="*/ 2151674 h 2344739"/>
              <a:gd name="connsiteX154" fmla="*/ 4316966 w 12192001"/>
              <a:gd name="connsiteY154" fmla="*/ 2158289 h 2344739"/>
              <a:gd name="connsiteX155" fmla="*/ 4315110 w 12192001"/>
              <a:gd name="connsiteY155" fmla="*/ 2156948 h 2344739"/>
              <a:gd name="connsiteX156" fmla="*/ 4295144 w 12192001"/>
              <a:gd name="connsiteY156" fmla="*/ 2155069 h 2344739"/>
              <a:gd name="connsiteX157" fmla="*/ 4290064 w 12192001"/>
              <a:gd name="connsiteY157" fmla="*/ 2157986 h 2344739"/>
              <a:gd name="connsiteX158" fmla="*/ 4276142 w 12192001"/>
              <a:gd name="connsiteY158" fmla="*/ 2157740 h 2344739"/>
              <a:gd name="connsiteX159" fmla="*/ 4248117 w 12192001"/>
              <a:gd name="connsiteY159" fmla="*/ 2160064 h 2344739"/>
              <a:gd name="connsiteX160" fmla="*/ 4202051 w 12192001"/>
              <a:gd name="connsiteY160" fmla="*/ 2157269 h 2344739"/>
              <a:gd name="connsiteX161" fmla="*/ 4201745 w 12192001"/>
              <a:gd name="connsiteY161" fmla="*/ 2156010 h 2344739"/>
              <a:gd name="connsiteX162" fmla="*/ 4191248 w 12192001"/>
              <a:gd name="connsiteY162" fmla="*/ 2150376 h 2344739"/>
              <a:gd name="connsiteX163" fmla="*/ 4142745 w 12192001"/>
              <a:gd name="connsiteY163" fmla="*/ 2134511 h 2344739"/>
              <a:gd name="connsiteX164" fmla="*/ 4083097 w 12192001"/>
              <a:gd name="connsiteY164" fmla="*/ 2107978 h 2344739"/>
              <a:gd name="connsiteX165" fmla="*/ 4074546 w 12192001"/>
              <a:gd name="connsiteY165" fmla="*/ 2107143 h 2344739"/>
              <a:gd name="connsiteX166" fmla="*/ 4074427 w 12192001"/>
              <a:gd name="connsiteY166" fmla="*/ 2106844 h 2344739"/>
              <a:gd name="connsiteX167" fmla="*/ 4065510 w 12192001"/>
              <a:gd name="connsiteY167" fmla="*/ 2105400 h 2344739"/>
              <a:gd name="connsiteX168" fmla="*/ 4058954 w 12192001"/>
              <a:gd name="connsiteY168" fmla="*/ 2105618 h 2344739"/>
              <a:gd name="connsiteX169" fmla="*/ 4042364 w 12192001"/>
              <a:gd name="connsiteY169" fmla="*/ 2103997 h 2344739"/>
              <a:gd name="connsiteX170" fmla="*/ 4036997 w 12192001"/>
              <a:gd name="connsiteY170" fmla="*/ 2101563 h 2344739"/>
              <a:gd name="connsiteX171" fmla="*/ 4035363 w 12192001"/>
              <a:gd name="connsiteY171" fmla="*/ 2097896 h 2344739"/>
              <a:gd name="connsiteX172" fmla="*/ 4033778 w 12192001"/>
              <a:gd name="connsiteY172" fmla="*/ 2098131 h 2344739"/>
              <a:gd name="connsiteX173" fmla="*/ 4004538 w 12192001"/>
              <a:gd name="connsiteY173" fmla="*/ 2085563 h 2344739"/>
              <a:gd name="connsiteX174" fmla="*/ 3936846 w 12192001"/>
              <a:gd name="connsiteY174" fmla="*/ 2068106 h 2344739"/>
              <a:gd name="connsiteX175" fmla="*/ 3897275 w 12192001"/>
              <a:gd name="connsiteY175" fmla="*/ 2062451 h 2344739"/>
              <a:gd name="connsiteX176" fmla="*/ 3789760 w 12192001"/>
              <a:gd name="connsiteY176" fmla="*/ 2042213 h 2344739"/>
              <a:gd name="connsiteX177" fmla="*/ 3682513 w 12192001"/>
              <a:gd name="connsiteY177" fmla="*/ 2018290 h 2344739"/>
              <a:gd name="connsiteX178" fmla="*/ 3610035 w 12192001"/>
              <a:gd name="connsiteY178" fmla="*/ 1986019 h 2344739"/>
              <a:gd name="connsiteX179" fmla="*/ 3603855 w 12192001"/>
              <a:gd name="connsiteY179" fmla="*/ 1987381 h 2344739"/>
              <a:gd name="connsiteX180" fmla="*/ 3594736 w 12192001"/>
              <a:gd name="connsiteY180" fmla="*/ 1987545 h 2344739"/>
              <a:gd name="connsiteX181" fmla="*/ 3594501 w 12192001"/>
              <a:gd name="connsiteY181" fmla="*/ 1987276 h 2344739"/>
              <a:gd name="connsiteX182" fmla="*/ 3585978 w 12192001"/>
              <a:gd name="connsiteY182" fmla="*/ 1987966 h 2344739"/>
              <a:gd name="connsiteX183" fmla="*/ 3536135 w 12192001"/>
              <a:gd name="connsiteY183" fmla="*/ 1978267 h 2344739"/>
              <a:gd name="connsiteX184" fmla="*/ 3473223 w 12192001"/>
              <a:gd name="connsiteY184" fmla="*/ 1974606 h 2344739"/>
              <a:gd name="connsiteX185" fmla="*/ 3400728 w 12192001"/>
              <a:gd name="connsiteY185" fmla="*/ 1962558 h 2344739"/>
              <a:gd name="connsiteX186" fmla="*/ 3363888 w 12192001"/>
              <a:gd name="connsiteY186" fmla="*/ 1979510 h 2344739"/>
              <a:gd name="connsiteX187" fmla="*/ 3344026 w 12192001"/>
              <a:gd name="connsiteY187" fmla="*/ 1981192 h 2344739"/>
              <a:gd name="connsiteX188" fmla="*/ 3341698 w 12192001"/>
              <a:gd name="connsiteY188" fmla="*/ 1980217 h 2344739"/>
              <a:gd name="connsiteX189" fmla="*/ 3262356 w 12192001"/>
              <a:gd name="connsiteY189" fmla="*/ 1986094 h 2344739"/>
              <a:gd name="connsiteX190" fmla="*/ 3142556 w 12192001"/>
              <a:gd name="connsiteY190" fmla="*/ 1993869 h 2344739"/>
              <a:gd name="connsiteX191" fmla="*/ 3030291 w 12192001"/>
              <a:gd name="connsiteY191" fmla="*/ 1996512 h 2344739"/>
              <a:gd name="connsiteX192" fmla="*/ 2781569 w 12192001"/>
              <a:gd name="connsiteY192" fmla="*/ 2018333 h 2344739"/>
              <a:gd name="connsiteX193" fmla="*/ 2646527 w 12192001"/>
              <a:gd name="connsiteY193" fmla="*/ 2028869 h 2344739"/>
              <a:gd name="connsiteX194" fmla="*/ 2568028 w 12192001"/>
              <a:gd name="connsiteY194" fmla="*/ 2002628 h 2344739"/>
              <a:gd name="connsiteX195" fmla="*/ 2443255 w 12192001"/>
              <a:gd name="connsiteY195" fmla="*/ 2016529 h 2344739"/>
              <a:gd name="connsiteX196" fmla="*/ 2315112 w 12192001"/>
              <a:gd name="connsiteY196" fmla="*/ 2024996 h 2344739"/>
              <a:gd name="connsiteX197" fmla="*/ 2208578 w 12192001"/>
              <a:gd name="connsiteY197" fmla="*/ 2019763 h 2344739"/>
              <a:gd name="connsiteX198" fmla="*/ 2094665 w 12192001"/>
              <a:gd name="connsiteY198" fmla="*/ 2003052 h 2344739"/>
              <a:gd name="connsiteX199" fmla="*/ 1997356 w 12192001"/>
              <a:gd name="connsiteY199" fmla="*/ 1995032 h 2344739"/>
              <a:gd name="connsiteX200" fmla="*/ 1928172 w 12192001"/>
              <a:gd name="connsiteY200" fmla="*/ 2016977 h 2344739"/>
              <a:gd name="connsiteX201" fmla="*/ 1921650 w 12192001"/>
              <a:gd name="connsiteY201" fmla="*/ 2012146 h 2344739"/>
              <a:gd name="connsiteX202" fmla="*/ 1873080 w 12192001"/>
              <a:gd name="connsiteY202" fmla="*/ 2013741 h 2344739"/>
              <a:gd name="connsiteX203" fmla="*/ 1786655 w 12192001"/>
              <a:gd name="connsiteY203" fmla="*/ 2041363 h 2344739"/>
              <a:gd name="connsiteX204" fmla="*/ 1738204 w 12192001"/>
              <a:gd name="connsiteY204" fmla="*/ 2036312 h 2344739"/>
              <a:gd name="connsiteX205" fmla="*/ 1675071 w 12192001"/>
              <a:gd name="connsiteY205" fmla="*/ 2019963 h 2344739"/>
              <a:gd name="connsiteX206" fmla="*/ 1608669 w 12192001"/>
              <a:gd name="connsiteY206" fmla="*/ 2013066 h 2344739"/>
              <a:gd name="connsiteX207" fmla="*/ 1496110 w 12192001"/>
              <a:gd name="connsiteY207" fmla="*/ 1987476 h 2344739"/>
              <a:gd name="connsiteX208" fmla="*/ 1149979 w 12192001"/>
              <a:gd name="connsiteY208" fmla="*/ 1938041 h 2344739"/>
              <a:gd name="connsiteX209" fmla="*/ 858269 w 12192001"/>
              <a:gd name="connsiteY209" fmla="*/ 1928608 h 2344739"/>
              <a:gd name="connsiteX210" fmla="*/ 837540 w 12192001"/>
              <a:gd name="connsiteY210" fmla="*/ 1929821 h 2344739"/>
              <a:gd name="connsiteX211" fmla="*/ 816809 w 12192001"/>
              <a:gd name="connsiteY211" fmla="*/ 1927857 h 2344739"/>
              <a:gd name="connsiteX212" fmla="*/ 811506 w 12192001"/>
              <a:gd name="connsiteY212" fmla="*/ 1930751 h 2344739"/>
              <a:gd name="connsiteX213" fmla="*/ 797041 w 12192001"/>
              <a:gd name="connsiteY213" fmla="*/ 1930446 h 2344739"/>
              <a:gd name="connsiteX214" fmla="*/ 767901 w 12192001"/>
              <a:gd name="connsiteY214" fmla="*/ 1932653 h 2344739"/>
              <a:gd name="connsiteX215" fmla="*/ 763053 w 12192001"/>
              <a:gd name="connsiteY215" fmla="*/ 1930432 h 2344739"/>
              <a:gd name="connsiteX216" fmla="*/ 720047 w 12192001"/>
              <a:gd name="connsiteY216" fmla="*/ 1929661 h 2344739"/>
              <a:gd name="connsiteX217" fmla="*/ 719742 w 12192001"/>
              <a:gd name="connsiteY217" fmla="*/ 1928399 h 2344739"/>
              <a:gd name="connsiteX218" fmla="*/ 708875 w 12192001"/>
              <a:gd name="connsiteY218" fmla="*/ 1922722 h 2344739"/>
              <a:gd name="connsiteX219" fmla="*/ 596792 w 12192001"/>
              <a:gd name="connsiteY219" fmla="*/ 1879864 h 2344739"/>
              <a:gd name="connsiteX220" fmla="*/ 578535 w 12192001"/>
              <a:gd name="connsiteY220" fmla="*/ 1877212 h 2344739"/>
              <a:gd name="connsiteX221" fmla="*/ 571717 w 12192001"/>
              <a:gd name="connsiteY221" fmla="*/ 1877401 h 2344739"/>
              <a:gd name="connsiteX222" fmla="*/ 445099 w 12192001"/>
              <a:gd name="connsiteY222" fmla="*/ 1839371 h 2344739"/>
              <a:gd name="connsiteX223" fmla="*/ 404015 w 12192001"/>
              <a:gd name="connsiteY223" fmla="*/ 1833548 h 2344739"/>
              <a:gd name="connsiteX224" fmla="*/ 292435 w 12192001"/>
              <a:gd name="connsiteY224" fmla="*/ 1812852 h 2344739"/>
              <a:gd name="connsiteX225" fmla="*/ 118381 w 12192001"/>
              <a:gd name="connsiteY225" fmla="*/ 1761047 h 2344739"/>
              <a:gd name="connsiteX226" fmla="*/ 15526 w 12192001"/>
              <a:gd name="connsiteY226" fmla="*/ 1758191 h 2344739"/>
              <a:gd name="connsiteX227" fmla="*/ 2 w 12192001"/>
              <a:gd name="connsiteY227" fmla="*/ 1752722 h 2344739"/>
              <a:gd name="connsiteX228" fmla="*/ 1 w 12192001"/>
              <a:gd name="connsiteY228" fmla="*/ 762497 h 2344739"/>
              <a:gd name="connsiteX229" fmla="*/ 0 w 12192001"/>
              <a:gd name="connsiteY229" fmla="*/ 762497 h 2344739"/>
              <a:gd name="connsiteX230" fmla="*/ 0 w 12192001"/>
              <a:gd name="connsiteY230" fmla="*/ 222213 h 2344739"/>
              <a:gd name="connsiteX231" fmla="*/ 0 w 12192001"/>
              <a:gd name="connsiteY231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312180 w 12192001"/>
              <a:gd name="connsiteY110" fmla="*/ 2132873 h 2344739"/>
              <a:gd name="connsiteX111" fmla="*/ 7218559 w 12192001"/>
              <a:gd name="connsiteY111" fmla="*/ 2156680 h 2344739"/>
              <a:gd name="connsiteX112" fmla="*/ 7201101 w 12192001"/>
              <a:gd name="connsiteY112" fmla="*/ 2161230 h 2344739"/>
              <a:gd name="connsiteX113" fmla="*/ 7197004 w 12192001"/>
              <a:gd name="connsiteY113" fmla="*/ 2166588 h 2344739"/>
              <a:gd name="connsiteX114" fmla="*/ 7170808 w 12192001"/>
              <a:gd name="connsiteY114" fmla="*/ 2171236 h 2344739"/>
              <a:gd name="connsiteX115" fmla="*/ 7096988 w 12192001"/>
              <a:gd name="connsiteY115" fmla="*/ 2183464 h 2344739"/>
              <a:gd name="connsiteX116" fmla="*/ 7018496 w 12192001"/>
              <a:gd name="connsiteY116" fmla="*/ 2183090 h 2344739"/>
              <a:gd name="connsiteX117" fmla="*/ 6904146 w 12192001"/>
              <a:gd name="connsiteY117" fmla="*/ 2212596 h 2344739"/>
              <a:gd name="connsiteX118" fmla="*/ 6708222 w 12192001"/>
              <a:gd name="connsiteY118" fmla="*/ 2240551 h 2344739"/>
              <a:gd name="connsiteX119" fmla="*/ 6549454 w 12192001"/>
              <a:gd name="connsiteY119" fmla="*/ 2269327 h 2344739"/>
              <a:gd name="connsiteX120" fmla="*/ 6317560 w 12192001"/>
              <a:gd name="connsiteY120" fmla="*/ 2316127 h 2344739"/>
              <a:gd name="connsiteX121" fmla="*/ 6168674 w 12192001"/>
              <a:gd name="connsiteY121" fmla="*/ 2318214 h 2344739"/>
              <a:gd name="connsiteX122" fmla="*/ 6073848 w 12192001"/>
              <a:gd name="connsiteY122" fmla="*/ 2338676 h 2344739"/>
              <a:gd name="connsiteX123" fmla="*/ 6068529 w 12192001"/>
              <a:gd name="connsiteY123" fmla="*/ 2337139 h 2344739"/>
              <a:gd name="connsiteX124" fmla="*/ 6048638 w 12192001"/>
              <a:gd name="connsiteY124" fmla="*/ 2337822 h 2344739"/>
              <a:gd name="connsiteX125" fmla="*/ 6041285 w 12192001"/>
              <a:gd name="connsiteY125" fmla="*/ 2329473 h 2344739"/>
              <a:gd name="connsiteX126" fmla="*/ 6010090 w 12192001"/>
              <a:gd name="connsiteY126" fmla="*/ 2324380 h 2344739"/>
              <a:gd name="connsiteX127" fmla="*/ 5957375 w 12192001"/>
              <a:gd name="connsiteY127" fmla="*/ 2328024 h 2344739"/>
              <a:gd name="connsiteX128" fmla="*/ 5758919 w 12192001"/>
              <a:gd name="connsiteY128" fmla="*/ 2343716 h 2344739"/>
              <a:gd name="connsiteX129" fmla="*/ 5626960 w 12192001"/>
              <a:gd name="connsiteY129" fmla="*/ 2344739 h 2344739"/>
              <a:gd name="connsiteX130" fmla="*/ 5470906 w 12192001"/>
              <a:gd name="connsiteY130" fmla="*/ 2330719 h 2344739"/>
              <a:gd name="connsiteX131" fmla="*/ 5432761 w 12192001"/>
              <a:gd name="connsiteY131" fmla="*/ 2319466 h 2344739"/>
              <a:gd name="connsiteX132" fmla="*/ 5381669 w 12192001"/>
              <a:gd name="connsiteY132" fmla="*/ 2301764 h 2344739"/>
              <a:gd name="connsiteX133" fmla="*/ 5261764 w 12192001"/>
              <a:gd name="connsiteY133" fmla="*/ 2281347 h 2344739"/>
              <a:gd name="connsiteX134" fmla="*/ 5222961 w 12192001"/>
              <a:gd name="connsiteY134" fmla="*/ 2270223 h 2344739"/>
              <a:gd name="connsiteX135" fmla="*/ 5174660 w 12192001"/>
              <a:gd name="connsiteY135" fmla="*/ 2267233 h 2344739"/>
              <a:gd name="connsiteX136" fmla="*/ 5156554 w 12192001"/>
              <a:gd name="connsiteY136" fmla="*/ 2260010 h 2344739"/>
              <a:gd name="connsiteX137" fmla="*/ 5142599 w 12192001"/>
              <a:gd name="connsiteY137" fmla="*/ 2256610 h 2344739"/>
              <a:gd name="connsiteX138" fmla="*/ 5139596 w 12192001"/>
              <a:gd name="connsiteY138" fmla="*/ 2254509 h 2344739"/>
              <a:gd name="connsiteX139" fmla="*/ 5121659 w 12192001"/>
              <a:gd name="connsiteY139" fmla="*/ 2243656 h 2344739"/>
              <a:gd name="connsiteX140" fmla="*/ 5065790 w 12192001"/>
              <a:gd name="connsiteY140" fmla="*/ 2250227 h 2344739"/>
              <a:gd name="connsiteX141" fmla="*/ 5011514 w 12192001"/>
              <a:gd name="connsiteY141" fmla="*/ 2233846 h 2344739"/>
              <a:gd name="connsiteX142" fmla="*/ 4840441 w 12192001"/>
              <a:gd name="connsiteY142" fmla="*/ 2209829 h 2344739"/>
              <a:gd name="connsiteX143" fmla="*/ 4762447 w 12192001"/>
              <a:gd name="connsiteY143" fmla="*/ 2182061 h 2344739"/>
              <a:gd name="connsiteX144" fmla="*/ 4723186 w 12192001"/>
              <a:gd name="connsiteY144" fmla="*/ 2173047 h 2344739"/>
              <a:gd name="connsiteX145" fmla="*/ 4721176 w 12192001"/>
              <a:gd name="connsiteY145" fmla="*/ 2172298 h 2344739"/>
              <a:gd name="connsiteX146" fmla="*/ 4722111 w 12192001"/>
              <a:gd name="connsiteY146" fmla="*/ 2172087 h 2344739"/>
              <a:gd name="connsiteX147" fmla="*/ 4717202 w 12192001"/>
              <a:gd name="connsiteY147" fmla="*/ 2170817 h 2344739"/>
              <a:gd name="connsiteX148" fmla="*/ 4721176 w 12192001"/>
              <a:gd name="connsiteY148" fmla="*/ 2172298 h 2344739"/>
              <a:gd name="connsiteX149" fmla="*/ 4715526 w 12192001"/>
              <a:gd name="connsiteY149" fmla="*/ 2173573 h 2344739"/>
              <a:gd name="connsiteX150" fmla="*/ 4515814 w 12192001"/>
              <a:gd name="connsiteY150" fmla="*/ 2163671 h 2344739"/>
              <a:gd name="connsiteX151" fmla="*/ 4428543 w 12192001"/>
              <a:gd name="connsiteY151" fmla="*/ 2153020 h 2344739"/>
              <a:gd name="connsiteX152" fmla="*/ 4362875 w 12192001"/>
              <a:gd name="connsiteY152" fmla="*/ 2151674 h 2344739"/>
              <a:gd name="connsiteX153" fmla="*/ 4316966 w 12192001"/>
              <a:gd name="connsiteY153" fmla="*/ 2158289 h 2344739"/>
              <a:gd name="connsiteX154" fmla="*/ 4315110 w 12192001"/>
              <a:gd name="connsiteY154" fmla="*/ 2156948 h 2344739"/>
              <a:gd name="connsiteX155" fmla="*/ 4295144 w 12192001"/>
              <a:gd name="connsiteY155" fmla="*/ 2155069 h 2344739"/>
              <a:gd name="connsiteX156" fmla="*/ 4290064 w 12192001"/>
              <a:gd name="connsiteY156" fmla="*/ 2157986 h 2344739"/>
              <a:gd name="connsiteX157" fmla="*/ 4276142 w 12192001"/>
              <a:gd name="connsiteY157" fmla="*/ 2157740 h 2344739"/>
              <a:gd name="connsiteX158" fmla="*/ 4248117 w 12192001"/>
              <a:gd name="connsiteY158" fmla="*/ 2160064 h 2344739"/>
              <a:gd name="connsiteX159" fmla="*/ 4202051 w 12192001"/>
              <a:gd name="connsiteY159" fmla="*/ 2157269 h 2344739"/>
              <a:gd name="connsiteX160" fmla="*/ 4201745 w 12192001"/>
              <a:gd name="connsiteY160" fmla="*/ 2156010 h 2344739"/>
              <a:gd name="connsiteX161" fmla="*/ 4191248 w 12192001"/>
              <a:gd name="connsiteY161" fmla="*/ 2150376 h 2344739"/>
              <a:gd name="connsiteX162" fmla="*/ 4142745 w 12192001"/>
              <a:gd name="connsiteY162" fmla="*/ 2134511 h 2344739"/>
              <a:gd name="connsiteX163" fmla="*/ 4083097 w 12192001"/>
              <a:gd name="connsiteY163" fmla="*/ 2107978 h 2344739"/>
              <a:gd name="connsiteX164" fmla="*/ 4074546 w 12192001"/>
              <a:gd name="connsiteY164" fmla="*/ 2107143 h 2344739"/>
              <a:gd name="connsiteX165" fmla="*/ 4074427 w 12192001"/>
              <a:gd name="connsiteY165" fmla="*/ 2106844 h 2344739"/>
              <a:gd name="connsiteX166" fmla="*/ 4065510 w 12192001"/>
              <a:gd name="connsiteY166" fmla="*/ 2105400 h 2344739"/>
              <a:gd name="connsiteX167" fmla="*/ 4058954 w 12192001"/>
              <a:gd name="connsiteY167" fmla="*/ 2105618 h 2344739"/>
              <a:gd name="connsiteX168" fmla="*/ 4042364 w 12192001"/>
              <a:gd name="connsiteY168" fmla="*/ 2103997 h 2344739"/>
              <a:gd name="connsiteX169" fmla="*/ 4036997 w 12192001"/>
              <a:gd name="connsiteY169" fmla="*/ 2101563 h 2344739"/>
              <a:gd name="connsiteX170" fmla="*/ 4035363 w 12192001"/>
              <a:gd name="connsiteY170" fmla="*/ 2097896 h 2344739"/>
              <a:gd name="connsiteX171" fmla="*/ 4033778 w 12192001"/>
              <a:gd name="connsiteY171" fmla="*/ 2098131 h 2344739"/>
              <a:gd name="connsiteX172" fmla="*/ 4004538 w 12192001"/>
              <a:gd name="connsiteY172" fmla="*/ 2085563 h 2344739"/>
              <a:gd name="connsiteX173" fmla="*/ 3936846 w 12192001"/>
              <a:gd name="connsiteY173" fmla="*/ 2068106 h 2344739"/>
              <a:gd name="connsiteX174" fmla="*/ 3897275 w 12192001"/>
              <a:gd name="connsiteY174" fmla="*/ 2062451 h 2344739"/>
              <a:gd name="connsiteX175" fmla="*/ 3789760 w 12192001"/>
              <a:gd name="connsiteY175" fmla="*/ 2042213 h 2344739"/>
              <a:gd name="connsiteX176" fmla="*/ 3682513 w 12192001"/>
              <a:gd name="connsiteY176" fmla="*/ 2018290 h 2344739"/>
              <a:gd name="connsiteX177" fmla="*/ 3610035 w 12192001"/>
              <a:gd name="connsiteY177" fmla="*/ 1986019 h 2344739"/>
              <a:gd name="connsiteX178" fmla="*/ 3603855 w 12192001"/>
              <a:gd name="connsiteY178" fmla="*/ 1987381 h 2344739"/>
              <a:gd name="connsiteX179" fmla="*/ 3594736 w 12192001"/>
              <a:gd name="connsiteY179" fmla="*/ 1987545 h 2344739"/>
              <a:gd name="connsiteX180" fmla="*/ 3594501 w 12192001"/>
              <a:gd name="connsiteY180" fmla="*/ 1987276 h 2344739"/>
              <a:gd name="connsiteX181" fmla="*/ 3585978 w 12192001"/>
              <a:gd name="connsiteY181" fmla="*/ 1987966 h 2344739"/>
              <a:gd name="connsiteX182" fmla="*/ 3536135 w 12192001"/>
              <a:gd name="connsiteY182" fmla="*/ 1978267 h 2344739"/>
              <a:gd name="connsiteX183" fmla="*/ 3473223 w 12192001"/>
              <a:gd name="connsiteY183" fmla="*/ 1974606 h 2344739"/>
              <a:gd name="connsiteX184" fmla="*/ 3400728 w 12192001"/>
              <a:gd name="connsiteY184" fmla="*/ 1962558 h 2344739"/>
              <a:gd name="connsiteX185" fmla="*/ 3363888 w 12192001"/>
              <a:gd name="connsiteY185" fmla="*/ 1979510 h 2344739"/>
              <a:gd name="connsiteX186" fmla="*/ 3344026 w 12192001"/>
              <a:gd name="connsiteY186" fmla="*/ 1981192 h 2344739"/>
              <a:gd name="connsiteX187" fmla="*/ 3341698 w 12192001"/>
              <a:gd name="connsiteY187" fmla="*/ 1980217 h 2344739"/>
              <a:gd name="connsiteX188" fmla="*/ 3262356 w 12192001"/>
              <a:gd name="connsiteY188" fmla="*/ 1986094 h 2344739"/>
              <a:gd name="connsiteX189" fmla="*/ 3142556 w 12192001"/>
              <a:gd name="connsiteY189" fmla="*/ 1993869 h 2344739"/>
              <a:gd name="connsiteX190" fmla="*/ 3030291 w 12192001"/>
              <a:gd name="connsiteY190" fmla="*/ 1996512 h 2344739"/>
              <a:gd name="connsiteX191" fmla="*/ 2781569 w 12192001"/>
              <a:gd name="connsiteY191" fmla="*/ 2018333 h 2344739"/>
              <a:gd name="connsiteX192" fmla="*/ 2646527 w 12192001"/>
              <a:gd name="connsiteY192" fmla="*/ 2028869 h 2344739"/>
              <a:gd name="connsiteX193" fmla="*/ 2568028 w 12192001"/>
              <a:gd name="connsiteY193" fmla="*/ 2002628 h 2344739"/>
              <a:gd name="connsiteX194" fmla="*/ 2443255 w 12192001"/>
              <a:gd name="connsiteY194" fmla="*/ 2016529 h 2344739"/>
              <a:gd name="connsiteX195" fmla="*/ 2315112 w 12192001"/>
              <a:gd name="connsiteY195" fmla="*/ 2024996 h 2344739"/>
              <a:gd name="connsiteX196" fmla="*/ 2208578 w 12192001"/>
              <a:gd name="connsiteY196" fmla="*/ 2019763 h 2344739"/>
              <a:gd name="connsiteX197" fmla="*/ 2094665 w 12192001"/>
              <a:gd name="connsiteY197" fmla="*/ 2003052 h 2344739"/>
              <a:gd name="connsiteX198" fmla="*/ 1997356 w 12192001"/>
              <a:gd name="connsiteY198" fmla="*/ 1995032 h 2344739"/>
              <a:gd name="connsiteX199" fmla="*/ 1928172 w 12192001"/>
              <a:gd name="connsiteY199" fmla="*/ 2016977 h 2344739"/>
              <a:gd name="connsiteX200" fmla="*/ 1921650 w 12192001"/>
              <a:gd name="connsiteY200" fmla="*/ 2012146 h 2344739"/>
              <a:gd name="connsiteX201" fmla="*/ 1873080 w 12192001"/>
              <a:gd name="connsiteY201" fmla="*/ 2013741 h 2344739"/>
              <a:gd name="connsiteX202" fmla="*/ 1786655 w 12192001"/>
              <a:gd name="connsiteY202" fmla="*/ 2041363 h 2344739"/>
              <a:gd name="connsiteX203" fmla="*/ 1738204 w 12192001"/>
              <a:gd name="connsiteY203" fmla="*/ 2036312 h 2344739"/>
              <a:gd name="connsiteX204" fmla="*/ 1675071 w 12192001"/>
              <a:gd name="connsiteY204" fmla="*/ 2019963 h 2344739"/>
              <a:gd name="connsiteX205" fmla="*/ 1608669 w 12192001"/>
              <a:gd name="connsiteY205" fmla="*/ 2013066 h 2344739"/>
              <a:gd name="connsiteX206" fmla="*/ 1496110 w 12192001"/>
              <a:gd name="connsiteY206" fmla="*/ 1987476 h 2344739"/>
              <a:gd name="connsiteX207" fmla="*/ 1149979 w 12192001"/>
              <a:gd name="connsiteY207" fmla="*/ 1938041 h 2344739"/>
              <a:gd name="connsiteX208" fmla="*/ 858269 w 12192001"/>
              <a:gd name="connsiteY208" fmla="*/ 1928608 h 2344739"/>
              <a:gd name="connsiteX209" fmla="*/ 837540 w 12192001"/>
              <a:gd name="connsiteY209" fmla="*/ 1929821 h 2344739"/>
              <a:gd name="connsiteX210" fmla="*/ 816809 w 12192001"/>
              <a:gd name="connsiteY210" fmla="*/ 1927857 h 2344739"/>
              <a:gd name="connsiteX211" fmla="*/ 811506 w 12192001"/>
              <a:gd name="connsiteY211" fmla="*/ 1930751 h 2344739"/>
              <a:gd name="connsiteX212" fmla="*/ 797041 w 12192001"/>
              <a:gd name="connsiteY212" fmla="*/ 1930446 h 2344739"/>
              <a:gd name="connsiteX213" fmla="*/ 767901 w 12192001"/>
              <a:gd name="connsiteY213" fmla="*/ 1932653 h 2344739"/>
              <a:gd name="connsiteX214" fmla="*/ 763053 w 12192001"/>
              <a:gd name="connsiteY214" fmla="*/ 1930432 h 2344739"/>
              <a:gd name="connsiteX215" fmla="*/ 720047 w 12192001"/>
              <a:gd name="connsiteY215" fmla="*/ 1929661 h 2344739"/>
              <a:gd name="connsiteX216" fmla="*/ 719742 w 12192001"/>
              <a:gd name="connsiteY216" fmla="*/ 1928399 h 2344739"/>
              <a:gd name="connsiteX217" fmla="*/ 708875 w 12192001"/>
              <a:gd name="connsiteY217" fmla="*/ 1922722 h 2344739"/>
              <a:gd name="connsiteX218" fmla="*/ 596792 w 12192001"/>
              <a:gd name="connsiteY218" fmla="*/ 1879864 h 2344739"/>
              <a:gd name="connsiteX219" fmla="*/ 578535 w 12192001"/>
              <a:gd name="connsiteY219" fmla="*/ 1877212 h 2344739"/>
              <a:gd name="connsiteX220" fmla="*/ 571717 w 12192001"/>
              <a:gd name="connsiteY220" fmla="*/ 1877401 h 2344739"/>
              <a:gd name="connsiteX221" fmla="*/ 445099 w 12192001"/>
              <a:gd name="connsiteY221" fmla="*/ 1839371 h 2344739"/>
              <a:gd name="connsiteX222" fmla="*/ 404015 w 12192001"/>
              <a:gd name="connsiteY222" fmla="*/ 1833548 h 2344739"/>
              <a:gd name="connsiteX223" fmla="*/ 292435 w 12192001"/>
              <a:gd name="connsiteY223" fmla="*/ 1812852 h 2344739"/>
              <a:gd name="connsiteX224" fmla="*/ 118381 w 12192001"/>
              <a:gd name="connsiteY224" fmla="*/ 1761047 h 2344739"/>
              <a:gd name="connsiteX225" fmla="*/ 15526 w 12192001"/>
              <a:gd name="connsiteY225" fmla="*/ 1758191 h 2344739"/>
              <a:gd name="connsiteX226" fmla="*/ 2 w 12192001"/>
              <a:gd name="connsiteY226" fmla="*/ 1752722 h 2344739"/>
              <a:gd name="connsiteX227" fmla="*/ 1 w 12192001"/>
              <a:gd name="connsiteY227" fmla="*/ 762497 h 2344739"/>
              <a:gd name="connsiteX228" fmla="*/ 0 w 12192001"/>
              <a:gd name="connsiteY228" fmla="*/ 762497 h 2344739"/>
              <a:gd name="connsiteX229" fmla="*/ 0 w 12192001"/>
              <a:gd name="connsiteY229" fmla="*/ 222213 h 2344739"/>
              <a:gd name="connsiteX230" fmla="*/ 0 w 12192001"/>
              <a:gd name="connsiteY230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63053 w 12192001"/>
              <a:gd name="connsiteY213" fmla="*/ 1930432 h 2344739"/>
              <a:gd name="connsiteX214" fmla="*/ 720047 w 12192001"/>
              <a:gd name="connsiteY214" fmla="*/ 1929661 h 2344739"/>
              <a:gd name="connsiteX215" fmla="*/ 719742 w 12192001"/>
              <a:gd name="connsiteY215" fmla="*/ 1928399 h 2344739"/>
              <a:gd name="connsiteX216" fmla="*/ 708875 w 12192001"/>
              <a:gd name="connsiteY216" fmla="*/ 1922722 h 2344739"/>
              <a:gd name="connsiteX217" fmla="*/ 596792 w 12192001"/>
              <a:gd name="connsiteY217" fmla="*/ 1879864 h 2344739"/>
              <a:gd name="connsiteX218" fmla="*/ 578535 w 12192001"/>
              <a:gd name="connsiteY218" fmla="*/ 1877212 h 2344739"/>
              <a:gd name="connsiteX219" fmla="*/ 571717 w 12192001"/>
              <a:gd name="connsiteY219" fmla="*/ 1877401 h 2344739"/>
              <a:gd name="connsiteX220" fmla="*/ 445099 w 12192001"/>
              <a:gd name="connsiteY220" fmla="*/ 1839371 h 2344739"/>
              <a:gd name="connsiteX221" fmla="*/ 404015 w 12192001"/>
              <a:gd name="connsiteY221" fmla="*/ 1833548 h 2344739"/>
              <a:gd name="connsiteX222" fmla="*/ 292435 w 12192001"/>
              <a:gd name="connsiteY222" fmla="*/ 1812852 h 2344739"/>
              <a:gd name="connsiteX223" fmla="*/ 118381 w 12192001"/>
              <a:gd name="connsiteY223" fmla="*/ 1761047 h 2344739"/>
              <a:gd name="connsiteX224" fmla="*/ 15526 w 12192001"/>
              <a:gd name="connsiteY224" fmla="*/ 1758191 h 2344739"/>
              <a:gd name="connsiteX225" fmla="*/ 2 w 12192001"/>
              <a:gd name="connsiteY225" fmla="*/ 1752722 h 2344739"/>
              <a:gd name="connsiteX226" fmla="*/ 1 w 12192001"/>
              <a:gd name="connsiteY226" fmla="*/ 762497 h 2344739"/>
              <a:gd name="connsiteX227" fmla="*/ 0 w 12192001"/>
              <a:gd name="connsiteY227" fmla="*/ 762497 h 2344739"/>
              <a:gd name="connsiteX228" fmla="*/ 0 w 12192001"/>
              <a:gd name="connsiteY228" fmla="*/ 222213 h 2344739"/>
              <a:gd name="connsiteX229" fmla="*/ 0 w 12192001"/>
              <a:gd name="connsiteY229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63053 w 12192001"/>
              <a:gd name="connsiteY213" fmla="*/ 1930432 h 2344739"/>
              <a:gd name="connsiteX214" fmla="*/ 720047 w 12192001"/>
              <a:gd name="connsiteY214" fmla="*/ 1929661 h 2344739"/>
              <a:gd name="connsiteX215" fmla="*/ 719742 w 12192001"/>
              <a:gd name="connsiteY215" fmla="*/ 1928399 h 2344739"/>
              <a:gd name="connsiteX216" fmla="*/ 708875 w 12192001"/>
              <a:gd name="connsiteY216" fmla="*/ 1922722 h 2344739"/>
              <a:gd name="connsiteX217" fmla="*/ 596792 w 12192001"/>
              <a:gd name="connsiteY217" fmla="*/ 1879864 h 2344739"/>
              <a:gd name="connsiteX218" fmla="*/ 578535 w 12192001"/>
              <a:gd name="connsiteY218" fmla="*/ 1877212 h 2344739"/>
              <a:gd name="connsiteX219" fmla="*/ 571717 w 12192001"/>
              <a:gd name="connsiteY219" fmla="*/ 1877401 h 2344739"/>
              <a:gd name="connsiteX220" fmla="*/ 445099 w 12192001"/>
              <a:gd name="connsiteY220" fmla="*/ 1839371 h 2344739"/>
              <a:gd name="connsiteX221" fmla="*/ 404015 w 12192001"/>
              <a:gd name="connsiteY221" fmla="*/ 1833548 h 2344739"/>
              <a:gd name="connsiteX222" fmla="*/ 292435 w 12192001"/>
              <a:gd name="connsiteY222" fmla="*/ 1812852 h 2344739"/>
              <a:gd name="connsiteX223" fmla="*/ 118381 w 12192001"/>
              <a:gd name="connsiteY223" fmla="*/ 1761047 h 2344739"/>
              <a:gd name="connsiteX224" fmla="*/ 15526 w 12192001"/>
              <a:gd name="connsiteY224" fmla="*/ 1758191 h 2344739"/>
              <a:gd name="connsiteX225" fmla="*/ 2 w 12192001"/>
              <a:gd name="connsiteY225" fmla="*/ 1752722 h 2344739"/>
              <a:gd name="connsiteX226" fmla="*/ 1 w 12192001"/>
              <a:gd name="connsiteY226" fmla="*/ 762497 h 2344739"/>
              <a:gd name="connsiteX227" fmla="*/ 0 w 12192001"/>
              <a:gd name="connsiteY227" fmla="*/ 762497 h 2344739"/>
              <a:gd name="connsiteX228" fmla="*/ 0 w 12192001"/>
              <a:gd name="connsiteY228" fmla="*/ 222213 h 2344739"/>
              <a:gd name="connsiteX229" fmla="*/ 0 w 12192001"/>
              <a:gd name="connsiteY229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63053 w 12192001"/>
              <a:gd name="connsiteY213" fmla="*/ 1930432 h 2344739"/>
              <a:gd name="connsiteX214" fmla="*/ 720047 w 12192001"/>
              <a:gd name="connsiteY214" fmla="*/ 1929661 h 2344739"/>
              <a:gd name="connsiteX215" fmla="*/ 719742 w 12192001"/>
              <a:gd name="connsiteY215" fmla="*/ 1928399 h 2344739"/>
              <a:gd name="connsiteX216" fmla="*/ 708875 w 12192001"/>
              <a:gd name="connsiteY216" fmla="*/ 1922722 h 2344739"/>
              <a:gd name="connsiteX217" fmla="*/ 596792 w 12192001"/>
              <a:gd name="connsiteY217" fmla="*/ 1879864 h 2344739"/>
              <a:gd name="connsiteX218" fmla="*/ 578535 w 12192001"/>
              <a:gd name="connsiteY218" fmla="*/ 1877212 h 2344739"/>
              <a:gd name="connsiteX219" fmla="*/ 571717 w 12192001"/>
              <a:gd name="connsiteY219" fmla="*/ 1877401 h 2344739"/>
              <a:gd name="connsiteX220" fmla="*/ 445099 w 12192001"/>
              <a:gd name="connsiteY220" fmla="*/ 1839371 h 2344739"/>
              <a:gd name="connsiteX221" fmla="*/ 404015 w 12192001"/>
              <a:gd name="connsiteY221" fmla="*/ 1833548 h 2344739"/>
              <a:gd name="connsiteX222" fmla="*/ 292435 w 12192001"/>
              <a:gd name="connsiteY222" fmla="*/ 1812852 h 2344739"/>
              <a:gd name="connsiteX223" fmla="*/ 118381 w 12192001"/>
              <a:gd name="connsiteY223" fmla="*/ 1761047 h 2344739"/>
              <a:gd name="connsiteX224" fmla="*/ 15526 w 12192001"/>
              <a:gd name="connsiteY224" fmla="*/ 1758191 h 2344739"/>
              <a:gd name="connsiteX225" fmla="*/ 2 w 12192001"/>
              <a:gd name="connsiteY225" fmla="*/ 1752722 h 2344739"/>
              <a:gd name="connsiteX226" fmla="*/ 1 w 12192001"/>
              <a:gd name="connsiteY226" fmla="*/ 762497 h 2344739"/>
              <a:gd name="connsiteX227" fmla="*/ 0 w 12192001"/>
              <a:gd name="connsiteY227" fmla="*/ 762497 h 2344739"/>
              <a:gd name="connsiteX228" fmla="*/ 0 w 12192001"/>
              <a:gd name="connsiteY228" fmla="*/ 222213 h 2344739"/>
              <a:gd name="connsiteX229" fmla="*/ 0 w 12192001"/>
              <a:gd name="connsiteY229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20047 w 12192001"/>
              <a:gd name="connsiteY213" fmla="*/ 1929661 h 2344739"/>
              <a:gd name="connsiteX214" fmla="*/ 719742 w 12192001"/>
              <a:gd name="connsiteY214" fmla="*/ 1928399 h 2344739"/>
              <a:gd name="connsiteX215" fmla="*/ 708875 w 12192001"/>
              <a:gd name="connsiteY215" fmla="*/ 1922722 h 2344739"/>
              <a:gd name="connsiteX216" fmla="*/ 596792 w 12192001"/>
              <a:gd name="connsiteY216" fmla="*/ 1879864 h 2344739"/>
              <a:gd name="connsiteX217" fmla="*/ 578535 w 12192001"/>
              <a:gd name="connsiteY217" fmla="*/ 1877212 h 2344739"/>
              <a:gd name="connsiteX218" fmla="*/ 571717 w 12192001"/>
              <a:gd name="connsiteY218" fmla="*/ 1877401 h 2344739"/>
              <a:gd name="connsiteX219" fmla="*/ 445099 w 12192001"/>
              <a:gd name="connsiteY219" fmla="*/ 1839371 h 2344739"/>
              <a:gd name="connsiteX220" fmla="*/ 404015 w 12192001"/>
              <a:gd name="connsiteY220" fmla="*/ 1833548 h 2344739"/>
              <a:gd name="connsiteX221" fmla="*/ 292435 w 12192001"/>
              <a:gd name="connsiteY221" fmla="*/ 1812852 h 2344739"/>
              <a:gd name="connsiteX222" fmla="*/ 118381 w 12192001"/>
              <a:gd name="connsiteY222" fmla="*/ 1761047 h 2344739"/>
              <a:gd name="connsiteX223" fmla="*/ 15526 w 12192001"/>
              <a:gd name="connsiteY223" fmla="*/ 1758191 h 2344739"/>
              <a:gd name="connsiteX224" fmla="*/ 2 w 12192001"/>
              <a:gd name="connsiteY224" fmla="*/ 1752722 h 2344739"/>
              <a:gd name="connsiteX225" fmla="*/ 1 w 12192001"/>
              <a:gd name="connsiteY225" fmla="*/ 762497 h 2344739"/>
              <a:gd name="connsiteX226" fmla="*/ 0 w 12192001"/>
              <a:gd name="connsiteY226" fmla="*/ 762497 h 2344739"/>
              <a:gd name="connsiteX227" fmla="*/ 0 w 12192001"/>
              <a:gd name="connsiteY227" fmla="*/ 222213 h 2344739"/>
              <a:gd name="connsiteX228" fmla="*/ 0 w 12192001"/>
              <a:gd name="connsiteY228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67901 w 12192001"/>
              <a:gd name="connsiteY211" fmla="*/ 1932653 h 2344739"/>
              <a:gd name="connsiteX212" fmla="*/ 720047 w 12192001"/>
              <a:gd name="connsiteY212" fmla="*/ 1929661 h 2344739"/>
              <a:gd name="connsiteX213" fmla="*/ 719742 w 12192001"/>
              <a:gd name="connsiteY213" fmla="*/ 1928399 h 2344739"/>
              <a:gd name="connsiteX214" fmla="*/ 708875 w 12192001"/>
              <a:gd name="connsiteY214" fmla="*/ 1922722 h 2344739"/>
              <a:gd name="connsiteX215" fmla="*/ 596792 w 12192001"/>
              <a:gd name="connsiteY215" fmla="*/ 1879864 h 2344739"/>
              <a:gd name="connsiteX216" fmla="*/ 578535 w 12192001"/>
              <a:gd name="connsiteY216" fmla="*/ 1877212 h 2344739"/>
              <a:gd name="connsiteX217" fmla="*/ 571717 w 12192001"/>
              <a:gd name="connsiteY217" fmla="*/ 1877401 h 2344739"/>
              <a:gd name="connsiteX218" fmla="*/ 445099 w 12192001"/>
              <a:gd name="connsiteY218" fmla="*/ 1839371 h 2344739"/>
              <a:gd name="connsiteX219" fmla="*/ 404015 w 12192001"/>
              <a:gd name="connsiteY219" fmla="*/ 1833548 h 2344739"/>
              <a:gd name="connsiteX220" fmla="*/ 292435 w 12192001"/>
              <a:gd name="connsiteY220" fmla="*/ 1812852 h 2344739"/>
              <a:gd name="connsiteX221" fmla="*/ 118381 w 12192001"/>
              <a:gd name="connsiteY221" fmla="*/ 1761047 h 2344739"/>
              <a:gd name="connsiteX222" fmla="*/ 15526 w 12192001"/>
              <a:gd name="connsiteY222" fmla="*/ 1758191 h 2344739"/>
              <a:gd name="connsiteX223" fmla="*/ 2 w 12192001"/>
              <a:gd name="connsiteY223" fmla="*/ 1752722 h 2344739"/>
              <a:gd name="connsiteX224" fmla="*/ 1 w 12192001"/>
              <a:gd name="connsiteY224" fmla="*/ 762497 h 2344739"/>
              <a:gd name="connsiteX225" fmla="*/ 0 w 12192001"/>
              <a:gd name="connsiteY225" fmla="*/ 762497 h 2344739"/>
              <a:gd name="connsiteX226" fmla="*/ 0 w 12192001"/>
              <a:gd name="connsiteY226" fmla="*/ 222213 h 2344739"/>
              <a:gd name="connsiteX227" fmla="*/ 0 w 12192001"/>
              <a:gd name="connsiteY227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20047 w 12192001"/>
              <a:gd name="connsiteY211" fmla="*/ 1929661 h 2344739"/>
              <a:gd name="connsiteX212" fmla="*/ 719742 w 12192001"/>
              <a:gd name="connsiteY212" fmla="*/ 1928399 h 2344739"/>
              <a:gd name="connsiteX213" fmla="*/ 708875 w 12192001"/>
              <a:gd name="connsiteY213" fmla="*/ 1922722 h 2344739"/>
              <a:gd name="connsiteX214" fmla="*/ 596792 w 12192001"/>
              <a:gd name="connsiteY214" fmla="*/ 1879864 h 2344739"/>
              <a:gd name="connsiteX215" fmla="*/ 578535 w 12192001"/>
              <a:gd name="connsiteY215" fmla="*/ 1877212 h 2344739"/>
              <a:gd name="connsiteX216" fmla="*/ 571717 w 12192001"/>
              <a:gd name="connsiteY216" fmla="*/ 1877401 h 2344739"/>
              <a:gd name="connsiteX217" fmla="*/ 445099 w 12192001"/>
              <a:gd name="connsiteY217" fmla="*/ 1839371 h 2344739"/>
              <a:gd name="connsiteX218" fmla="*/ 404015 w 12192001"/>
              <a:gd name="connsiteY218" fmla="*/ 1833548 h 2344739"/>
              <a:gd name="connsiteX219" fmla="*/ 292435 w 12192001"/>
              <a:gd name="connsiteY219" fmla="*/ 1812852 h 2344739"/>
              <a:gd name="connsiteX220" fmla="*/ 118381 w 12192001"/>
              <a:gd name="connsiteY220" fmla="*/ 1761047 h 2344739"/>
              <a:gd name="connsiteX221" fmla="*/ 15526 w 12192001"/>
              <a:gd name="connsiteY221" fmla="*/ 1758191 h 2344739"/>
              <a:gd name="connsiteX222" fmla="*/ 2 w 12192001"/>
              <a:gd name="connsiteY222" fmla="*/ 1752722 h 2344739"/>
              <a:gd name="connsiteX223" fmla="*/ 1 w 12192001"/>
              <a:gd name="connsiteY223" fmla="*/ 762497 h 2344739"/>
              <a:gd name="connsiteX224" fmla="*/ 0 w 12192001"/>
              <a:gd name="connsiteY224" fmla="*/ 762497 h 2344739"/>
              <a:gd name="connsiteX225" fmla="*/ 0 w 12192001"/>
              <a:gd name="connsiteY225" fmla="*/ 222213 h 2344739"/>
              <a:gd name="connsiteX226" fmla="*/ 0 w 12192001"/>
              <a:gd name="connsiteY22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20047 w 12192001"/>
              <a:gd name="connsiteY211" fmla="*/ 1929661 h 2344739"/>
              <a:gd name="connsiteX212" fmla="*/ 719742 w 12192001"/>
              <a:gd name="connsiteY212" fmla="*/ 1928399 h 2344739"/>
              <a:gd name="connsiteX213" fmla="*/ 708875 w 12192001"/>
              <a:gd name="connsiteY213" fmla="*/ 1922722 h 2344739"/>
              <a:gd name="connsiteX214" fmla="*/ 596792 w 12192001"/>
              <a:gd name="connsiteY214" fmla="*/ 1879864 h 2344739"/>
              <a:gd name="connsiteX215" fmla="*/ 578535 w 12192001"/>
              <a:gd name="connsiteY215" fmla="*/ 1877212 h 2344739"/>
              <a:gd name="connsiteX216" fmla="*/ 571717 w 12192001"/>
              <a:gd name="connsiteY216" fmla="*/ 1877401 h 2344739"/>
              <a:gd name="connsiteX217" fmla="*/ 445099 w 12192001"/>
              <a:gd name="connsiteY217" fmla="*/ 1839371 h 2344739"/>
              <a:gd name="connsiteX218" fmla="*/ 404015 w 12192001"/>
              <a:gd name="connsiteY218" fmla="*/ 1833548 h 2344739"/>
              <a:gd name="connsiteX219" fmla="*/ 292435 w 12192001"/>
              <a:gd name="connsiteY219" fmla="*/ 1812852 h 2344739"/>
              <a:gd name="connsiteX220" fmla="*/ 118381 w 12192001"/>
              <a:gd name="connsiteY220" fmla="*/ 1761047 h 2344739"/>
              <a:gd name="connsiteX221" fmla="*/ 15526 w 12192001"/>
              <a:gd name="connsiteY221" fmla="*/ 1758191 h 2344739"/>
              <a:gd name="connsiteX222" fmla="*/ 2 w 12192001"/>
              <a:gd name="connsiteY222" fmla="*/ 1752722 h 2344739"/>
              <a:gd name="connsiteX223" fmla="*/ 1 w 12192001"/>
              <a:gd name="connsiteY223" fmla="*/ 762497 h 2344739"/>
              <a:gd name="connsiteX224" fmla="*/ 0 w 12192001"/>
              <a:gd name="connsiteY224" fmla="*/ 222213 h 2344739"/>
              <a:gd name="connsiteX225" fmla="*/ 0 w 12192001"/>
              <a:gd name="connsiteY225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190394 w 12193149"/>
              <a:gd name="connsiteY68" fmla="*/ 1912467 h 2344739"/>
              <a:gd name="connsiteX69" fmla="*/ 9114960 w 12193149"/>
              <a:gd name="connsiteY69" fmla="*/ 1919069 h 2344739"/>
              <a:gd name="connsiteX70" fmla="*/ 9054601 w 12193149"/>
              <a:gd name="connsiteY70" fmla="*/ 1910755 h 2344739"/>
              <a:gd name="connsiteX71" fmla="*/ 9006634 w 12193149"/>
              <a:gd name="connsiteY71" fmla="*/ 1914040 h 2344739"/>
              <a:gd name="connsiteX72" fmla="*/ 9006349 w 12193149"/>
              <a:gd name="connsiteY72" fmla="*/ 1913800 h 2344739"/>
              <a:gd name="connsiteX73" fmla="*/ 8997380 w 12193149"/>
              <a:gd name="connsiteY73" fmla="*/ 1915011 h 2344739"/>
              <a:gd name="connsiteX74" fmla="*/ 8991542 w 12193149"/>
              <a:gd name="connsiteY74" fmla="*/ 1917072 h 2344739"/>
              <a:gd name="connsiteX75" fmla="*/ 8975485 w 12193149"/>
              <a:gd name="connsiteY75" fmla="*/ 1920298 h 2344739"/>
              <a:gd name="connsiteX76" fmla="*/ 8969159 w 12193149"/>
              <a:gd name="connsiteY76" fmla="*/ 1919598 h 2344739"/>
              <a:gd name="connsiteX77" fmla="*/ 8964196 w 12193149"/>
              <a:gd name="connsiteY77" fmla="*/ 1917373 h 2344739"/>
              <a:gd name="connsiteX78" fmla="*/ 8930136 w 12193149"/>
              <a:gd name="connsiteY78" fmla="*/ 1914185 h 2344739"/>
              <a:gd name="connsiteX79" fmla="*/ 8753592 w 12193149"/>
              <a:gd name="connsiteY79" fmla="*/ 1933417 h 2344739"/>
              <a:gd name="connsiteX80" fmla="*/ 8708995 w 12193149"/>
              <a:gd name="connsiteY80" fmla="*/ 1935518 h 2344739"/>
              <a:gd name="connsiteX81" fmla="*/ 8597219 w 12193149"/>
              <a:gd name="connsiteY81" fmla="*/ 1944090 h 2344739"/>
              <a:gd name="connsiteX82" fmla="*/ 8526378 w 12193149"/>
              <a:gd name="connsiteY82" fmla="*/ 1929248 h 2344739"/>
              <a:gd name="connsiteX83" fmla="*/ 8512131 w 12193149"/>
              <a:gd name="connsiteY83" fmla="*/ 1935163 h 2344739"/>
              <a:gd name="connsiteX84" fmla="*/ 8507315 w 12193149"/>
              <a:gd name="connsiteY84" fmla="*/ 1938164 h 2344739"/>
              <a:gd name="connsiteX85" fmla="*/ 8499116 w 12193149"/>
              <a:gd name="connsiteY85" fmla="*/ 1940902 h 2344739"/>
              <a:gd name="connsiteX86" fmla="*/ 8498742 w 12193149"/>
              <a:gd name="connsiteY86" fmla="*/ 1940723 h 2344739"/>
              <a:gd name="connsiteX87" fmla="*/ 8491397 w 12193149"/>
              <a:gd name="connsiteY87" fmla="*/ 1943773 h 2344739"/>
              <a:gd name="connsiteX88" fmla="*/ 8368330 w 12193149"/>
              <a:gd name="connsiteY88" fmla="*/ 1957815 h 2344739"/>
              <a:gd name="connsiteX89" fmla="*/ 8354947 w 12193149"/>
              <a:gd name="connsiteY89" fmla="*/ 1958009 h 2344739"/>
              <a:gd name="connsiteX90" fmla="*/ 8353521 w 12193149"/>
              <a:gd name="connsiteY90" fmla="*/ 1957169 h 2344739"/>
              <a:gd name="connsiteX91" fmla="*/ 8321252 w 12193149"/>
              <a:gd name="connsiteY91" fmla="*/ 1974587 h 2344739"/>
              <a:gd name="connsiteX92" fmla="*/ 8315581 w 12193149"/>
              <a:gd name="connsiteY92" fmla="*/ 1974913 h 2344739"/>
              <a:gd name="connsiteX93" fmla="*/ 8296322 w 12193149"/>
              <a:gd name="connsiteY93" fmla="*/ 1988808 h 2344739"/>
              <a:gd name="connsiteX94" fmla="*/ 8285424 w 12193149"/>
              <a:gd name="connsiteY94" fmla="*/ 1994631 h 2344739"/>
              <a:gd name="connsiteX95" fmla="*/ 8284298 w 12193149"/>
              <a:gd name="connsiteY95" fmla="*/ 1999074 h 2344739"/>
              <a:gd name="connsiteX96" fmla="*/ 8267224 w 12193149"/>
              <a:gd name="connsiteY96" fmla="*/ 2006249 h 2344739"/>
              <a:gd name="connsiteX97" fmla="*/ 8264525 w 12193149"/>
              <a:gd name="connsiteY97" fmla="*/ 2006019 h 2344739"/>
              <a:gd name="connsiteX98" fmla="*/ 8253181 w 12193149"/>
              <a:gd name="connsiteY98" fmla="*/ 2015862 h 2344739"/>
              <a:gd name="connsiteX99" fmla="*/ 8246982 w 12193149"/>
              <a:gd name="connsiteY99" fmla="*/ 2028854 h 2344739"/>
              <a:gd name="connsiteX100" fmla="*/ 8091420 w 12193149"/>
              <a:gd name="connsiteY100" fmla="*/ 2075015 h 2344739"/>
              <a:gd name="connsiteX101" fmla="*/ 7906555 w 12193149"/>
              <a:gd name="connsiteY101" fmla="*/ 2116988 h 2344739"/>
              <a:gd name="connsiteX102" fmla="*/ 7719893 w 12193149"/>
              <a:gd name="connsiteY102" fmla="*/ 2142703 h 2344739"/>
              <a:gd name="connsiteX103" fmla="*/ 7615495 w 12193149"/>
              <a:gd name="connsiteY103" fmla="*/ 2139232 h 2344739"/>
              <a:gd name="connsiteX104" fmla="*/ 7528691 w 12193149"/>
              <a:gd name="connsiteY104" fmla="*/ 2145060 h 2344739"/>
              <a:gd name="connsiteX105" fmla="*/ 7520719 w 12193149"/>
              <a:gd name="connsiteY105" fmla="*/ 2147613 h 2344739"/>
              <a:gd name="connsiteX106" fmla="*/ 7508559 w 12193149"/>
              <a:gd name="connsiteY106" fmla="*/ 2148948 h 2344739"/>
              <a:gd name="connsiteX107" fmla="*/ 7508188 w 12193149"/>
              <a:gd name="connsiteY107" fmla="*/ 2148621 h 2344739"/>
              <a:gd name="connsiteX108" fmla="*/ 7496943 w 12193149"/>
              <a:gd name="connsiteY108" fmla="*/ 2150573 h 2344739"/>
              <a:gd name="connsiteX109" fmla="*/ 7406539 w 12193149"/>
              <a:gd name="connsiteY109" fmla="*/ 2142468 h 2344739"/>
              <a:gd name="connsiteX110" fmla="*/ 7219707 w 12193149"/>
              <a:gd name="connsiteY110" fmla="*/ 2156680 h 2344739"/>
              <a:gd name="connsiteX111" fmla="*/ 7202249 w 12193149"/>
              <a:gd name="connsiteY111" fmla="*/ 2161230 h 2344739"/>
              <a:gd name="connsiteX112" fmla="*/ 7198152 w 12193149"/>
              <a:gd name="connsiteY112" fmla="*/ 2166588 h 2344739"/>
              <a:gd name="connsiteX113" fmla="*/ 7171956 w 12193149"/>
              <a:gd name="connsiteY113" fmla="*/ 2171236 h 2344739"/>
              <a:gd name="connsiteX114" fmla="*/ 7098136 w 12193149"/>
              <a:gd name="connsiteY114" fmla="*/ 2183464 h 2344739"/>
              <a:gd name="connsiteX115" fmla="*/ 7019644 w 12193149"/>
              <a:gd name="connsiteY115" fmla="*/ 2183090 h 2344739"/>
              <a:gd name="connsiteX116" fmla="*/ 6905294 w 12193149"/>
              <a:gd name="connsiteY116" fmla="*/ 2212596 h 2344739"/>
              <a:gd name="connsiteX117" fmla="*/ 6709370 w 12193149"/>
              <a:gd name="connsiteY117" fmla="*/ 2240551 h 2344739"/>
              <a:gd name="connsiteX118" fmla="*/ 6550602 w 12193149"/>
              <a:gd name="connsiteY118" fmla="*/ 2269327 h 2344739"/>
              <a:gd name="connsiteX119" fmla="*/ 6318708 w 12193149"/>
              <a:gd name="connsiteY119" fmla="*/ 2316127 h 2344739"/>
              <a:gd name="connsiteX120" fmla="*/ 6169822 w 12193149"/>
              <a:gd name="connsiteY120" fmla="*/ 2318214 h 2344739"/>
              <a:gd name="connsiteX121" fmla="*/ 6074996 w 12193149"/>
              <a:gd name="connsiteY121" fmla="*/ 2338676 h 2344739"/>
              <a:gd name="connsiteX122" fmla="*/ 6069677 w 12193149"/>
              <a:gd name="connsiteY122" fmla="*/ 2337139 h 2344739"/>
              <a:gd name="connsiteX123" fmla="*/ 6049786 w 12193149"/>
              <a:gd name="connsiteY123" fmla="*/ 2337822 h 2344739"/>
              <a:gd name="connsiteX124" fmla="*/ 6042433 w 12193149"/>
              <a:gd name="connsiteY124" fmla="*/ 2329473 h 2344739"/>
              <a:gd name="connsiteX125" fmla="*/ 6011238 w 12193149"/>
              <a:gd name="connsiteY125" fmla="*/ 2324380 h 2344739"/>
              <a:gd name="connsiteX126" fmla="*/ 5958523 w 12193149"/>
              <a:gd name="connsiteY126" fmla="*/ 2328024 h 2344739"/>
              <a:gd name="connsiteX127" fmla="*/ 5760067 w 12193149"/>
              <a:gd name="connsiteY127" fmla="*/ 2343716 h 2344739"/>
              <a:gd name="connsiteX128" fmla="*/ 5628108 w 12193149"/>
              <a:gd name="connsiteY128" fmla="*/ 2344739 h 2344739"/>
              <a:gd name="connsiteX129" fmla="*/ 5472054 w 12193149"/>
              <a:gd name="connsiteY129" fmla="*/ 2330719 h 2344739"/>
              <a:gd name="connsiteX130" fmla="*/ 5433909 w 12193149"/>
              <a:gd name="connsiteY130" fmla="*/ 2319466 h 2344739"/>
              <a:gd name="connsiteX131" fmla="*/ 5382817 w 12193149"/>
              <a:gd name="connsiteY131" fmla="*/ 2301764 h 2344739"/>
              <a:gd name="connsiteX132" fmla="*/ 5262912 w 12193149"/>
              <a:gd name="connsiteY132" fmla="*/ 2281347 h 2344739"/>
              <a:gd name="connsiteX133" fmla="*/ 5224109 w 12193149"/>
              <a:gd name="connsiteY133" fmla="*/ 2270223 h 2344739"/>
              <a:gd name="connsiteX134" fmla="*/ 5175808 w 12193149"/>
              <a:gd name="connsiteY134" fmla="*/ 2267233 h 2344739"/>
              <a:gd name="connsiteX135" fmla="*/ 5157702 w 12193149"/>
              <a:gd name="connsiteY135" fmla="*/ 2260010 h 2344739"/>
              <a:gd name="connsiteX136" fmla="*/ 5143747 w 12193149"/>
              <a:gd name="connsiteY136" fmla="*/ 2256610 h 2344739"/>
              <a:gd name="connsiteX137" fmla="*/ 5140744 w 12193149"/>
              <a:gd name="connsiteY137" fmla="*/ 2254509 h 2344739"/>
              <a:gd name="connsiteX138" fmla="*/ 5122807 w 12193149"/>
              <a:gd name="connsiteY138" fmla="*/ 2243656 h 2344739"/>
              <a:gd name="connsiteX139" fmla="*/ 5066938 w 12193149"/>
              <a:gd name="connsiteY139" fmla="*/ 2250227 h 2344739"/>
              <a:gd name="connsiteX140" fmla="*/ 5012662 w 12193149"/>
              <a:gd name="connsiteY140" fmla="*/ 2233846 h 2344739"/>
              <a:gd name="connsiteX141" fmla="*/ 4841589 w 12193149"/>
              <a:gd name="connsiteY141" fmla="*/ 2209829 h 2344739"/>
              <a:gd name="connsiteX142" fmla="*/ 4763595 w 12193149"/>
              <a:gd name="connsiteY142" fmla="*/ 2182061 h 2344739"/>
              <a:gd name="connsiteX143" fmla="*/ 4724334 w 12193149"/>
              <a:gd name="connsiteY143" fmla="*/ 2173047 h 2344739"/>
              <a:gd name="connsiteX144" fmla="*/ 4722324 w 12193149"/>
              <a:gd name="connsiteY144" fmla="*/ 2172298 h 2344739"/>
              <a:gd name="connsiteX145" fmla="*/ 4723259 w 12193149"/>
              <a:gd name="connsiteY145" fmla="*/ 2172087 h 2344739"/>
              <a:gd name="connsiteX146" fmla="*/ 4718350 w 12193149"/>
              <a:gd name="connsiteY146" fmla="*/ 2170817 h 2344739"/>
              <a:gd name="connsiteX147" fmla="*/ 4722324 w 12193149"/>
              <a:gd name="connsiteY147" fmla="*/ 2172298 h 2344739"/>
              <a:gd name="connsiteX148" fmla="*/ 4716674 w 12193149"/>
              <a:gd name="connsiteY148" fmla="*/ 2173573 h 2344739"/>
              <a:gd name="connsiteX149" fmla="*/ 4516962 w 12193149"/>
              <a:gd name="connsiteY149" fmla="*/ 2163671 h 2344739"/>
              <a:gd name="connsiteX150" fmla="*/ 4429691 w 12193149"/>
              <a:gd name="connsiteY150" fmla="*/ 2153020 h 2344739"/>
              <a:gd name="connsiteX151" fmla="*/ 4364023 w 12193149"/>
              <a:gd name="connsiteY151" fmla="*/ 2151674 h 2344739"/>
              <a:gd name="connsiteX152" fmla="*/ 4318114 w 12193149"/>
              <a:gd name="connsiteY152" fmla="*/ 2158289 h 2344739"/>
              <a:gd name="connsiteX153" fmla="*/ 4316258 w 12193149"/>
              <a:gd name="connsiteY153" fmla="*/ 2156948 h 2344739"/>
              <a:gd name="connsiteX154" fmla="*/ 4296292 w 12193149"/>
              <a:gd name="connsiteY154" fmla="*/ 2155069 h 2344739"/>
              <a:gd name="connsiteX155" fmla="*/ 4291212 w 12193149"/>
              <a:gd name="connsiteY155" fmla="*/ 2157986 h 2344739"/>
              <a:gd name="connsiteX156" fmla="*/ 4277290 w 12193149"/>
              <a:gd name="connsiteY156" fmla="*/ 2157740 h 2344739"/>
              <a:gd name="connsiteX157" fmla="*/ 4249265 w 12193149"/>
              <a:gd name="connsiteY157" fmla="*/ 2160064 h 2344739"/>
              <a:gd name="connsiteX158" fmla="*/ 4203199 w 12193149"/>
              <a:gd name="connsiteY158" fmla="*/ 2157269 h 2344739"/>
              <a:gd name="connsiteX159" fmla="*/ 4202893 w 12193149"/>
              <a:gd name="connsiteY159" fmla="*/ 2156010 h 2344739"/>
              <a:gd name="connsiteX160" fmla="*/ 4192396 w 12193149"/>
              <a:gd name="connsiteY160" fmla="*/ 2150376 h 2344739"/>
              <a:gd name="connsiteX161" fmla="*/ 4143893 w 12193149"/>
              <a:gd name="connsiteY161" fmla="*/ 2134511 h 2344739"/>
              <a:gd name="connsiteX162" fmla="*/ 4084245 w 12193149"/>
              <a:gd name="connsiteY162" fmla="*/ 2107978 h 2344739"/>
              <a:gd name="connsiteX163" fmla="*/ 4075694 w 12193149"/>
              <a:gd name="connsiteY163" fmla="*/ 2107143 h 2344739"/>
              <a:gd name="connsiteX164" fmla="*/ 4075575 w 12193149"/>
              <a:gd name="connsiteY164" fmla="*/ 2106844 h 2344739"/>
              <a:gd name="connsiteX165" fmla="*/ 4066658 w 12193149"/>
              <a:gd name="connsiteY165" fmla="*/ 2105400 h 2344739"/>
              <a:gd name="connsiteX166" fmla="*/ 4060102 w 12193149"/>
              <a:gd name="connsiteY166" fmla="*/ 2105618 h 2344739"/>
              <a:gd name="connsiteX167" fmla="*/ 4043512 w 12193149"/>
              <a:gd name="connsiteY167" fmla="*/ 2103997 h 2344739"/>
              <a:gd name="connsiteX168" fmla="*/ 4038145 w 12193149"/>
              <a:gd name="connsiteY168" fmla="*/ 2101563 h 2344739"/>
              <a:gd name="connsiteX169" fmla="*/ 4036511 w 12193149"/>
              <a:gd name="connsiteY169" fmla="*/ 2097896 h 2344739"/>
              <a:gd name="connsiteX170" fmla="*/ 4034926 w 12193149"/>
              <a:gd name="connsiteY170" fmla="*/ 2098131 h 2344739"/>
              <a:gd name="connsiteX171" fmla="*/ 4005686 w 12193149"/>
              <a:gd name="connsiteY171" fmla="*/ 2085563 h 2344739"/>
              <a:gd name="connsiteX172" fmla="*/ 3937994 w 12193149"/>
              <a:gd name="connsiteY172" fmla="*/ 2068106 h 2344739"/>
              <a:gd name="connsiteX173" fmla="*/ 3898423 w 12193149"/>
              <a:gd name="connsiteY173" fmla="*/ 2062451 h 2344739"/>
              <a:gd name="connsiteX174" fmla="*/ 3790908 w 12193149"/>
              <a:gd name="connsiteY174" fmla="*/ 2042213 h 2344739"/>
              <a:gd name="connsiteX175" fmla="*/ 3683661 w 12193149"/>
              <a:gd name="connsiteY175" fmla="*/ 2018290 h 2344739"/>
              <a:gd name="connsiteX176" fmla="*/ 3611183 w 12193149"/>
              <a:gd name="connsiteY176" fmla="*/ 1986019 h 2344739"/>
              <a:gd name="connsiteX177" fmla="*/ 3605003 w 12193149"/>
              <a:gd name="connsiteY177" fmla="*/ 1987381 h 2344739"/>
              <a:gd name="connsiteX178" fmla="*/ 3595884 w 12193149"/>
              <a:gd name="connsiteY178" fmla="*/ 1987545 h 2344739"/>
              <a:gd name="connsiteX179" fmla="*/ 3595649 w 12193149"/>
              <a:gd name="connsiteY179" fmla="*/ 1987276 h 2344739"/>
              <a:gd name="connsiteX180" fmla="*/ 3587126 w 12193149"/>
              <a:gd name="connsiteY180" fmla="*/ 1987966 h 2344739"/>
              <a:gd name="connsiteX181" fmla="*/ 3537283 w 12193149"/>
              <a:gd name="connsiteY181" fmla="*/ 1978267 h 2344739"/>
              <a:gd name="connsiteX182" fmla="*/ 3474371 w 12193149"/>
              <a:gd name="connsiteY182" fmla="*/ 1974606 h 2344739"/>
              <a:gd name="connsiteX183" fmla="*/ 3401876 w 12193149"/>
              <a:gd name="connsiteY183" fmla="*/ 1962558 h 2344739"/>
              <a:gd name="connsiteX184" fmla="*/ 3365036 w 12193149"/>
              <a:gd name="connsiteY184" fmla="*/ 1979510 h 2344739"/>
              <a:gd name="connsiteX185" fmla="*/ 3345174 w 12193149"/>
              <a:gd name="connsiteY185" fmla="*/ 1981192 h 2344739"/>
              <a:gd name="connsiteX186" fmla="*/ 3342846 w 12193149"/>
              <a:gd name="connsiteY186" fmla="*/ 1980217 h 2344739"/>
              <a:gd name="connsiteX187" fmla="*/ 3263504 w 12193149"/>
              <a:gd name="connsiteY187" fmla="*/ 1986094 h 2344739"/>
              <a:gd name="connsiteX188" fmla="*/ 3143704 w 12193149"/>
              <a:gd name="connsiteY188" fmla="*/ 1993869 h 2344739"/>
              <a:gd name="connsiteX189" fmla="*/ 3031439 w 12193149"/>
              <a:gd name="connsiteY189" fmla="*/ 1996512 h 2344739"/>
              <a:gd name="connsiteX190" fmla="*/ 2782717 w 12193149"/>
              <a:gd name="connsiteY190" fmla="*/ 2018333 h 2344739"/>
              <a:gd name="connsiteX191" fmla="*/ 2647675 w 12193149"/>
              <a:gd name="connsiteY191" fmla="*/ 2028869 h 2344739"/>
              <a:gd name="connsiteX192" fmla="*/ 2569176 w 12193149"/>
              <a:gd name="connsiteY192" fmla="*/ 2002628 h 2344739"/>
              <a:gd name="connsiteX193" fmla="*/ 2444403 w 12193149"/>
              <a:gd name="connsiteY193" fmla="*/ 2016529 h 2344739"/>
              <a:gd name="connsiteX194" fmla="*/ 2316260 w 12193149"/>
              <a:gd name="connsiteY194" fmla="*/ 2024996 h 2344739"/>
              <a:gd name="connsiteX195" fmla="*/ 2209726 w 12193149"/>
              <a:gd name="connsiteY195" fmla="*/ 2019763 h 2344739"/>
              <a:gd name="connsiteX196" fmla="*/ 2095813 w 12193149"/>
              <a:gd name="connsiteY196" fmla="*/ 2003052 h 2344739"/>
              <a:gd name="connsiteX197" fmla="*/ 1998504 w 12193149"/>
              <a:gd name="connsiteY197" fmla="*/ 1995032 h 2344739"/>
              <a:gd name="connsiteX198" fmla="*/ 1929320 w 12193149"/>
              <a:gd name="connsiteY198" fmla="*/ 2016977 h 2344739"/>
              <a:gd name="connsiteX199" fmla="*/ 1922798 w 12193149"/>
              <a:gd name="connsiteY199" fmla="*/ 2012146 h 2344739"/>
              <a:gd name="connsiteX200" fmla="*/ 1874228 w 12193149"/>
              <a:gd name="connsiteY200" fmla="*/ 2013741 h 2344739"/>
              <a:gd name="connsiteX201" fmla="*/ 1787803 w 12193149"/>
              <a:gd name="connsiteY201" fmla="*/ 2041363 h 2344739"/>
              <a:gd name="connsiteX202" fmla="*/ 1739352 w 12193149"/>
              <a:gd name="connsiteY202" fmla="*/ 2036312 h 2344739"/>
              <a:gd name="connsiteX203" fmla="*/ 1676219 w 12193149"/>
              <a:gd name="connsiteY203" fmla="*/ 2019963 h 2344739"/>
              <a:gd name="connsiteX204" fmla="*/ 1609817 w 12193149"/>
              <a:gd name="connsiteY204" fmla="*/ 2013066 h 2344739"/>
              <a:gd name="connsiteX205" fmla="*/ 1497258 w 12193149"/>
              <a:gd name="connsiteY205" fmla="*/ 1987476 h 2344739"/>
              <a:gd name="connsiteX206" fmla="*/ 1151127 w 12193149"/>
              <a:gd name="connsiteY206" fmla="*/ 1938041 h 2344739"/>
              <a:gd name="connsiteX207" fmla="*/ 859417 w 12193149"/>
              <a:gd name="connsiteY207" fmla="*/ 1928608 h 2344739"/>
              <a:gd name="connsiteX208" fmla="*/ 838688 w 12193149"/>
              <a:gd name="connsiteY208" fmla="*/ 1929821 h 2344739"/>
              <a:gd name="connsiteX209" fmla="*/ 817957 w 12193149"/>
              <a:gd name="connsiteY209" fmla="*/ 1927857 h 2344739"/>
              <a:gd name="connsiteX210" fmla="*/ 812654 w 12193149"/>
              <a:gd name="connsiteY210" fmla="*/ 1930751 h 2344739"/>
              <a:gd name="connsiteX211" fmla="*/ 721195 w 12193149"/>
              <a:gd name="connsiteY211" fmla="*/ 1929661 h 2344739"/>
              <a:gd name="connsiteX212" fmla="*/ 720890 w 12193149"/>
              <a:gd name="connsiteY212" fmla="*/ 1928399 h 2344739"/>
              <a:gd name="connsiteX213" fmla="*/ 710023 w 12193149"/>
              <a:gd name="connsiteY213" fmla="*/ 1922722 h 2344739"/>
              <a:gd name="connsiteX214" fmla="*/ 597940 w 12193149"/>
              <a:gd name="connsiteY214" fmla="*/ 1879864 h 2344739"/>
              <a:gd name="connsiteX215" fmla="*/ 579683 w 12193149"/>
              <a:gd name="connsiteY215" fmla="*/ 1877212 h 2344739"/>
              <a:gd name="connsiteX216" fmla="*/ 572865 w 12193149"/>
              <a:gd name="connsiteY216" fmla="*/ 1877401 h 2344739"/>
              <a:gd name="connsiteX217" fmla="*/ 446247 w 12193149"/>
              <a:gd name="connsiteY217" fmla="*/ 1839371 h 2344739"/>
              <a:gd name="connsiteX218" fmla="*/ 405163 w 12193149"/>
              <a:gd name="connsiteY218" fmla="*/ 1833548 h 2344739"/>
              <a:gd name="connsiteX219" fmla="*/ 293583 w 12193149"/>
              <a:gd name="connsiteY219" fmla="*/ 1812852 h 2344739"/>
              <a:gd name="connsiteX220" fmla="*/ 119529 w 12193149"/>
              <a:gd name="connsiteY220" fmla="*/ 1761047 h 2344739"/>
              <a:gd name="connsiteX221" fmla="*/ 16674 w 12193149"/>
              <a:gd name="connsiteY221" fmla="*/ 1758191 h 2344739"/>
              <a:gd name="connsiteX222" fmla="*/ 1150 w 12193149"/>
              <a:gd name="connsiteY222" fmla="*/ 1752722 h 2344739"/>
              <a:gd name="connsiteX223" fmla="*/ 1148 w 12193149"/>
              <a:gd name="connsiteY223" fmla="*/ 222213 h 2344739"/>
              <a:gd name="connsiteX224" fmla="*/ 1148 w 12193149"/>
              <a:gd name="connsiteY224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190394 w 12193149"/>
              <a:gd name="connsiteY68" fmla="*/ 1912467 h 2344739"/>
              <a:gd name="connsiteX69" fmla="*/ 9114960 w 12193149"/>
              <a:gd name="connsiteY69" fmla="*/ 1919069 h 2344739"/>
              <a:gd name="connsiteX70" fmla="*/ 9054601 w 12193149"/>
              <a:gd name="connsiteY70" fmla="*/ 1910755 h 2344739"/>
              <a:gd name="connsiteX71" fmla="*/ 9006634 w 12193149"/>
              <a:gd name="connsiteY71" fmla="*/ 1914040 h 2344739"/>
              <a:gd name="connsiteX72" fmla="*/ 9006349 w 12193149"/>
              <a:gd name="connsiteY72" fmla="*/ 1913800 h 2344739"/>
              <a:gd name="connsiteX73" fmla="*/ 8997380 w 12193149"/>
              <a:gd name="connsiteY73" fmla="*/ 1915011 h 2344739"/>
              <a:gd name="connsiteX74" fmla="*/ 8991542 w 12193149"/>
              <a:gd name="connsiteY74" fmla="*/ 1917072 h 2344739"/>
              <a:gd name="connsiteX75" fmla="*/ 8975485 w 12193149"/>
              <a:gd name="connsiteY75" fmla="*/ 1920298 h 2344739"/>
              <a:gd name="connsiteX76" fmla="*/ 8969159 w 12193149"/>
              <a:gd name="connsiteY76" fmla="*/ 1919598 h 2344739"/>
              <a:gd name="connsiteX77" fmla="*/ 8964196 w 12193149"/>
              <a:gd name="connsiteY77" fmla="*/ 1917373 h 2344739"/>
              <a:gd name="connsiteX78" fmla="*/ 8930136 w 12193149"/>
              <a:gd name="connsiteY78" fmla="*/ 1914185 h 2344739"/>
              <a:gd name="connsiteX79" fmla="*/ 8753592 w 12193149"/>
              <a:gd name="connsiteY79" fmla="*/ 1933417 h 2344739"/>
              <a:gd name="connsiteX80" fmla="*/ 8708995 w 12193149"/>
              <a:gd name="connsiteY80" fmla="*/ 1935518 h 2344739"/>
              <a:gd name="connsiteX81" fmla="*/ 8597219 w 12193149"/>
              <a:gd name="connsiteY81" fmla="*/ 1944090 h 2344739"/>
              <a:gd name="connsiteX82" fmla="*/ 8526378 w 12193149"/>
              <a:gd name="connsiteY82" fmla="*/ 1929248 h 2344739"/>
              <a:gd name="connsiteX83" fmla="*/ 8512131 w 12193149"/>
              <a:gd name="connsiteY83" fmla="*/ 1935163 h 2344739"/>
              <a:gd name="connsiteX84" fmla="*/ 8507315 w 12193149"/>
              <a:gd name="connsiteY84" fmla="*/ 1938164 h 2344739"/>
              <a:gd name="connsiteX85" fmla="*/ 8499116 w 12193149"/>
              <a:gd name="connsiteY85" fmla="*/ 1940902 h 2344739"/>
              <a:gd name="connsiteX86" fmla="*/ 8498742 w 12193149"/>
              <a:gd name="connsiteY86" fmla="*/ 1940723 h 2344739"/>
              <a:gd name="connsiteX87" fmla="*/ 8491397 w 12193149"/>
              <a:gd name="connsiteY87" fmla="*/ 1943773 h 2344739"/>
              <a:gd name="connsiteX88" fmla="*/ 8368330 w 12193149"/>
              <a:gd name="connsiteY88" fmla="*/ 1957815 h 2344739"/>
              <a:gd name="connsiteX89" fmla="*/ 8354947 w 12193149"/>
              <a:gd name="connsiteY89" fmla="*/ 1958009 h 2344739"/>
              <a:gd name="connsiteX90" fmla="*/ 8321252 w 12193149"/>
              <a:gd name="connsiteY90" fmla="*/ 1974587 h 2344739"/>
              <a:gd name="connsiteX91" fmla="*/ 8315581 w 12193149"/>
              <a:gd name="connsiteY91" fmla="*/ 1974913 h 2344739"/>
              <a:gd name="connsiteX92" fmla="*/ 8296322 w 12193149"/>
              <a:gd name="connsiteY92" fmla="*/ 1988808 h 2344739"/>
              <a:gd name="connsiteX93" fmla="*/ 8285424 w 12193149"/>
              <a:gd name="connsiteY93" fmla="*/ 1994631 h 2344739"/>
              <a:gd name="connsiteX94" fmla="*/ 8284298 w 12193149"/>
              <a:gd name="connsiteY94" fmla="*/ 1999074 h 2344739"/>
              <a:gd name="connsiteX95" fmla="*/ 8267224 w 12193149"/>
              <a:gd name="connsiteY95" fmla="*/ 2006249 h 2344739"/>
              <a:gd name="connsiteX96" fmla="*/ 8264525 w 12193149"/>
              <a:gd name="connsiteY96" fmla="*/ 2006019 h 2344739"/>
              <a:gd name="connsiteX97" fmla="*/ 8253181 w 12193149"/>
              <a:gd name="connsiteY97" fmla="*/ 2015862 h 2344739"/>
              <a:gd name="connsiteX98" fmla="*/ 8246982 w 12193149"/>
              <a:gd name="connsiteY98" fmla="*/ 2028854 h 2344739"/>
              <a:gd name="connsiteX99" fmla="*/ 8091420 w 12193149"/>
              <a:gd name="connsiteY99" fmla="*/ 2075015 h 2344739"/>
              <a:gd name="connsiteX100" fmla="*/ 7906555 w 12193149"/>
              <a:gd name="connsiteY100" fmla="*/ 2116988 h 2344739"/>
              <a:gd name="connsiteX101" fmla="*/ 7719893 w 12193149"/>
              <a:gd name="connsiteY101" fmla="*/ 2142703 h 2344739"/>
              <a:gd name="connsiteX102" fmla="*/ 7615495 w 12193149"/>
              <a:gd name="connsiteY102" fmla="*/ 2139232 h 2344739"/>
              <a:gd name="connsiteX103" fmla="*/ 7528691 w 12193149"/>
              <a:gd name="connsiteY103" fmla="*/ 2145060 h 2344739"/>
              <a:gd name="connsiteX104" fmla="*/ 7520719 w 12193149"/>
              <a:gd name="connsiteY104" fmla="*/ 2147613 h 2344739"/>
              <a:gd name="connsiteX105" fmla="*/ 7508559 w 12193149"/>
              <a:gd name="connsiteY105" fmla="*/ 2148948 h 2344739"/>
              <a:gd name="connsiteX106" fmla="*/ 7508188 w 12193149"/>
              <a:gd name="connsiteY106" fmla="*/ 2148621 h 2344739"/>
              <a:gd name="connsiteX107" fmla="*/ 7496943 w 12193149"/>
              <a:gd name="connsiteY107" fmla="*/ 2150573 h 2344739"/>
              <a:gd name="connsiteX108" fmla="*/ 7406539 w 12193149"/>
              <a:gd name="connsiteY108" fmla="*/ 2142468 h 2344739"/>
              <a:gd name="connsiteX109" fmla="*/ 7219707 w 12193149"/>
              <a:gd name="connsiteY109" fmla="*/ 2156680 h 2344739"/>
              <a:gd name="connsiteX110" fmla="*/ 7202249 w 12193149"/>
              <a:gd name="connsiteY110" fmla="*/ 2161230 h 2344739"/>
              <a:gd name="connsiteX111" fmla="*/ 7198152 w 12193149"/>
              <a:gd name="connsiteY111" fmla="*/ 2166588 h 2344739"/>
              <a:gd name="connsiteX112" fmla="*/ 7171956 w 12193149"/>
              <a:gd name="connsiteY112" fmla="*/ 2171236 h 2344739"/>
              <a:gd name="connsiteX113" fmla="*/ 7098136 w 12193149"/>
              <a:gd name="connsiteY113" fmla="*/ 2183464 h 2344739"/>
              <a:gd name="connsiteX114" fmla="*/ 7019644 w 12193149"/>
              <a:gd name="connsiteY114" fmla="*/ 2183090 h 2344739"/>
              <a:gd name="connsiteX115" fmla="*/ 6905294 w 12193149"/>
              <a:gd name="connsiteY115" fmla="*/ 2212596 h 2344739"/>
              <a:gd name="connsiteX116" fmla="*/ 6709370 w 12193149"/>
              <a:gd name="connsiteY116" fmla="*/ 2240551 h 2344739"/>
              <a:gd name="connsiteX117" fmla="*/ 6550602 w 12193149"/>
              <a:gd name="connsiteY117" fmla="*/ 2269327 h 2344739"/>
              <a:gd name="connsiteX118" fmla="*/ 6318708 w 12193149"/>
              <a:gd name="connsiteY118" fmla="*/ 2316127 h 2344739"/>
              <a:gd name="connsiteX119" fmla="*/ 6169822 w 12193149"/>
              <a:gd name="connsiteY119" fmla="*/ 2318214 h 2344739"/>
              <a:gd name="connsiteX120" fmla="*/ 6074996 w 12193149"/>
              <a:gd name="connsiteY120" fmla="*/ 2338676 h 2344739"/>
              <a:gd name="connsiteX121" fmla="*/ 6069677 w 12193149"/>
              <a:gd name="connsiteY121" fmla="*/ 2337139 h 2344739"/>
              <a:gd name="connsiteX122" fmla="*/ 6049786 w 12193149"/>
              <a:gd name="connsiteY122" fmla="*/ 2337822 h 2344739"/>
              <a:gd name="connsiteX123" fmla="*/ 6042433 w 12193149"/>
              <a:gd name="connsiteY123" fmla="*/ 2329473 h 2344739"/>
              <a:gd name="connsiteX124" fmla="*/ 6011238 w 12193149"/>
              <a:gd name="connsiteY124" fmla="*/ 2324380 h 2344739"/>
              <a:gd name="connsiteX125" fmla="*/ 5958523 w 12193149"/>
              <a:gd name="connsiteY125" fmla="*/ 2328024 h 2344739"/>
              <a:gd name="connsiteX126" fmla="*/ 5760067 w 12193149"/>
              <a:gd name="connsiteY126" fmla="*/ 2343716 h 2344739"/>
              <a:gd name="connsiteX127" fmla="*/ 5628108 w 12193149"/>
              <a:gd name="connsiteY127" fmla="*/ 2344739 h 2344739"/>
              <a:gd name="connsiteX128" fmla="*/ 5472054 w 12193149"/>
              <a:gd name="connsiteY128" fmla="*/ 2330719 h 2344739"/>
              <a:gd name="connsiteX129" fmla="*/ 5433909 w 12193149"/>
              <a:gd name="connsiteY129" fmla="*/ 2319466 h 2344739"/>
              <a:gd name="connsiteX130" fmla="*/ 5382817 w 12193149"/>
              <a:gd name="connsiteY130" fmla="*/ 2301764 h 2344739"/>
              <a:gd name="connsiteX131" fmla="*/ 5262912 w 12193149"/>
              <a:gd name="connsiteY131" fmla="*/ 2281347 h 2344739"/>
              <a:gd name="connsiteX132" fmla="*/ 5224109 w 12193149"/>
              <a:gd name="connsiteY132" fmla="*/ 2270223 h 2344739"/>
              <a:gd name="connsiteX133" fmla="*/ 5175808 w 12193149"/>
              <a:gd name="connsiteY133" fmla="*/ 2267233 h 2344739"/>
              <a:gd name="connsiteX134" fmla="*/ 5157702 w 12193149"/>
              <a:gd name="connsiteY134" fmla="*/ 2260010 h 2344739"/>
              <a:gd name="connsiteX135" fmla="*/ 5143747 w 12193149"/>
              <a:gd name="connsiteY135" fmla="*/ 2256610 h 2344739"/>
              <a:gd name="connsiteX136" fmla="*/ 5140744 w 12193149"/>
              <a:gd name="connsiteY136" fmla="*/ 2254509 h 2344739"/>
              <a:gd name="connsiteX137" fmla="*/ 5122807 w 12193149"/>
              <a:gd name="connsiteY137" fmla="*/ 2243656 h 2344739"/>
              <a:gd name="connsiteX138" fmla="*/ 5066938 w 12193149"/>
              <a:gd name="connsiteY138" fmla="*/ 2250227 h 2344739"/>
              <a:gd name="connsiteX139" fmla="*/ 5012662 w 12193149"/>
              <a:gd name="connsiteY139" fmla="*/ 2233846 h 2344739"/>
              <a:gd name="connsiteX140" fmla="*/ 4841589 w 12193149"/>
              <a:gd name="connsiteY140" fmla="*/ 2209829 h 2344739"/>
              <a:gd name="connsiteX141" fmla="*/ 4763595 w 12193149"/>
              <a:gd name="connsiteY141" fmla="*/ 2182061 h 2344739"/>
              <a:gd name="connsiteX142" fmla="*/ 4724334 w 12193149"/>
              <a:gd name="connsiteY142" fmla="*/ 2173047 h 2344739"/>
              <a:gd name="connsiteX143" fmla="*/ 4722324 w 12193149"/>
              <a:gd name="connsiteY143" fmla="*/ 2172298 h 2344739"/>
              <a:gd name="connsiteX144" fmla="*/ 4723259 w 12193149"/>
              <a:gd name="connsiteY144" fmla="*/ 2172087 h 2344739"/>
              <a:gd name="connsiteX145" fmla="*/ 4718350 w 12193149"/>
              <a:gd name="connsiteY145" fmla="*/ 2170817 h 2344739"/>
              <a:gd name="connsiteX146" fmla="*/ 4722324 w 12193149"/>
              <a:gd name="connsiteY146" fmla="*/ 2172298 h 2344739"/>
              <a:gd name="connsiteX147" fmla="*/ 4716674 w 12193149"/>
              <a:gd name="connsiteY147" fmla="*/ 2173573 h 2344739"/>
              <a:gd name="connsiteX148" fmla="*/ 4516962 w 12193149"/>
              <a:gd name="connsiteY148" fmla="*/ 2163671 h 2344739"/>
              <a:gd name="connsiteX149" fmla="*/ 4429691 w 12193149"/>
              <a:gd name="connsiteY149" fmla="*/ 2153020 h 2344739"/>
              <a:gd name="connsiteX150" fmla="*/ 4364023 w 12193149"/>
              <a:gd name="connsiteY150" fmla="*/ 2151674 h 2344739"/>
              <a:gd name="connsiteX151" fmla="*/ 4318114 w 12193149"/>
              <a:gd name="connsiteY151" fmla="*/ 2158289 h 2344739"/>
              <a:gd name="connsiteX152" fmla="*/ 4316258 w 12193149"/>
              <a:gd name="connsiteY152" fmla="*/ 2156948 h 2344739"/>
              <a:gd name="connsiteX153" fmla="*/ 4296292 w 12193149"/>
              <a:gd name="connsiteY153" fmla="*/ 2155069 h 2344739"/>
              <a:gd name="connsiteX154" fmla="*/ 4291212 w 12193149"/>
              <a:gd name="connsiteY154" fmla="*/ 2157986 h 2344739"/>
              <a:gd name="connsiteX155" fmla="*/ 4277290 w 12193149"/>
              <a:gd name="connsiteY155" fmla="*/ 2157740 h 2344739"/>
              <a:gd name="connsiteX156" fmla="*/ 4249265 w 12193149"/>
              <a:gd name="connsiteY156" fmla="*/ 2160064 h 2344739"/>
              <a:gd name="connsiteX157" fmla="*/ 4203199 w 12193149"/>
              <a:gd name="connsiteY157" fmla="*/ 2157269 h 2344739"/>
              <a:gd name="connsiteX158" fmla="*/ 4202893 w 12193149"/>
              <a:gd name="connsiteY158" fmla="*/ 2156010 h 2344739"/>
              <a:gd name="connsiteX159" fmla="*/ 4192396 w 12193149"/>
              <a:gd name="connsiteY159" fmla="*/ 2150376 h 2344739"/>
              <a:gd name="connsiteX160" fmla="*/ 4143893 w 12193149"/>
              <a:gd name="connsiteY160" fmla="*/ 2134511 h 2344739"/>
              <a:gd name="connsiteX161" fmla="*/ 4084245 w 12193149"/>
              <a:gd name="connsiteY161" fmla="*/ 2107978 h 2344739"/>
              <a:gd name="connsiteX162" fmla="*/ 4075694 w 12193149"/>
              <a:gd name="connsiteY162" fmla="*/ 2107143 h 2344739"/>
              <a:gd name="connsiteX163" fmla="*/ 4075575 w 12193149"/>
              <a:gd name="connsiteY163" fmla="*/ 2106844 h 2344739"/>
              <a:gd name="connsiteX164" fmla="*/ 4066658 w 12193149"/>
              <a:gd name="connsiteY164" fmla="*/ 2105400 h 2344739"/>
              <a:gd name="connsiteX165" fmla="*/ 4060102 w 12193149"/>
              <a:gd name="connsiteY165" fmla="*/ 2105618 h 2344739"/>
              <a:gd name="connsiteX166" fmla="*/ 4043512 w 12193149"/>
              <a:gd name="connsiteY166" fmla="*/ 2103997 h 2344739"/>
              <a:gd name="connsiteX167" fmla="*/ 4038145 w 12193149"/>
              <a:gd name="connsiteY167" fmla="*/ 2101563 h 2344739"/>
              <a:gd name="connsiteX168" fmla="*/ 4036511 w 12193149"/>
              <a:gd name="connsiteY168" fmla="*/ 2097896 h 2344739"/>
              <a:gd name="connsiteX169" fmla="*/ 4034926 w 12193149"/>
              <a:gd name="connsiteY169" fmla="*/ 2098131 h 2344739"/>
              <a:gd name="connsiteX170" fmla="*/ 4005686 w 12193149"/>
              <a:gd name="connsiteY170" fmla="*/ 2085563 h 2344739"/>
              <a:gd name="connsiteX171" fmla="*/ 3937994 w 12193149"/>
              <a:gd name="connsiteY171" fmla="*/ 2068106 h 2344739"/>
              <a:gd name="connsiteX172" fmla="*/ 3898423 w 12193149"/>
              <a:gd name="connsiteY172" fmla="*/ 2062451 h 2344739"/>
              <a:gd name="connsiteX173" fmla="*/ 3790908 w 12193149"/>
              <a:gd name="connsiteY173" fmla="*/ 2042213 h 2344739"/>
              <a:gd name="connsiteX174" fmla="*/ 3683661 w 12193149"/>
              <a:gd name="connsiteY174" fmla="*/ 2018290 h 2344739"/>
              <a:gd name="connsiteX175" fmla="*/ 3611183 w 12193149"/>
              <a:gd name="connsiteY175" fmla="*/ 1986019 h 2344739"/>
              <a:gd name="connsiteX176" fmla="*/ 3605003 w 12193149"/>
              <a:gd name="connsiteY176" fmla="*/ 1987381 h 2344739"/>
              <a:gd name="connsiteX177" fmla="*/ 3595884 w 12193149"/>
              <a:gd name="connsiteY177" fmla="*/ 1987545 h 2344739"/>
              <a:gd name="connsiteX178" fmla="*/ 3595649 w 12193149"/>
              <a:gd name="connsiteY178" fmla="*/ 1987276 h 2344739"/>
              <a:gd name="connsiteX179" fmla="*/ 3587126 w 12193149"/>
              <a:gd name="connsiteY179" fmla="*/ 1987966 h 2344739"/>
              <a:gd name="connsiteX180" fmla="*/ 3537283 w 12193149"/>
              <a:gd name="connsiteY180" fmla="*/ 1978267 h 2344739"/>
              <a:gd name="connsiteX181" fmla="*/ 3474371 w 12193149"/>
              <a:gd name="connsiteY181" fmla="*/ 1974606 h 2344739"/>
              <a:gd name="connsiteX182" fmla="*/ 3401876 w 12193149"/>
              <a:gd name="connsiteY182" fmla="*/ 1962558 h 2344739"/>
              <a:gd name="connsiteX183" fmla="*/ 3365036 w 12193149"/>
              <a:gd name="connsiteY183" fmla="*/ 1979510 h 2344739"/>
              <a:gd name="connsiteX184" fmla="*/ 3345174 w 12193149"/>
              <a:gd name="connsiteY184" fmla="*/ 1981192 h 2344739"/>
              <a:gd name="connsiteX185" fmla="*/ 3342846 w 12193149"/>
              <a:gd name="connsiteY185" fmla="*/ 1980217 h 2344739"/>
              <a:gd name="connsiteX186" fmla="*/ 3263504 w 12193149"/>
              <a:gd name="connsiteY186" fmla="*/ 1986094 h 2344739"/>
              <a:gd name="connsiteX187" fmla="*/ 3143704 w 12193149"/>
              <a:gd name="connsiteY187" fmla="*/ 1993869 h 2344739"/>
              <a:gd name="connsiteX188" fmla="*/ 3031439 w 12193149"/>
              <a:gd name="connsiteY188" fmla="*/ 1996512 h 2344739"/>
              <a:gd name="connsiteX189" fmla="*/ 2782717 w 12193149"/>
              <a:gd name="connsiteY189" fmla="*/ 2018333 h 2344739"/>
              <a:gd name="connsiteX190" fmla="*/ 2647675 w 12193149"/>
              <a:gd name="connsiteY190" fmla="*/ 2028869 h 2344739"/>
              <a:gd name="connsiteX191" fmla="*/ 2569176 w 12193149"/>
              <a:gd name="connsiteY191" fmla="*/ 2002628 h 2344739"/>
              <a:gd name="connsiteX192" fmla="*/ 2444403 w 12193149"/>
              <a:gd name="connsiteY192" fmla="*/ 2016529 h 2344739"/>
              <a:gd name="connsiteX193" fmla="*/ 2316260 w 12193149"/>
              <a:gd name="connsiteY193" fmla="*/ 2024996 h 2344739"/>
              <a:gd name="connsiteX194" fmla="*/ 2209726 w 12193149"/>
              <a:gd name="connsiteY194" fmla="*/ 2019763 h 2344739"/>
              <a:gd name="connsiteX195" fmla="*/ 2095813 w 12193149"/>
              <a:gd name="connsiteY195" fmla="*/ 2003052 h 2344739"/>
              <a:gd name="connsiteX196" fmla="*/ 1998504 w 12193149"/>
              <a:gd name="connsiteY196" fmla="*/ 1995032 h 2344739"/>
              <a:gd name="connsiteX197" fmla="*/ 1929320 w 12193149"/>
              <a:gd name="connsiteY197" fmla="*/ 2016977 h 2344739"/>
              <a:gd name="connsiteX198" fmla="*/ 1922798 w 12193149"/>
              <a:gd name="connsiteY198" fmla="*/ 2012146 h 2344739"/>
              <a:gd name="connsiteX199" fmla="*/ 1874228 w 12193149"/>
              <a:gd name="connsiteY199" fmla="*/ 2013741 h 2344739"/>
              <a:gd name="connsiteX200" fmla="*/ 1787803 w 12193149"/>
              <a:gd name="connsiteY200" fmla="*/ 2041363 h 2344739"/>
              <a:gd name="connsiteX201" fmla="*/ 1739352 w 12193149"/>
              <a:gd name="connsiteY201" fmla="*/ 2036312 h 2344739"/>
              <a:gd name="connsiteX202" fmla="*/ 1676219 w 12193149"/>
              <a:gd name="connsiteY202" fmla="*/ 2019963 h 2344739"/>
              <a:gd name="connsiteX203" fmla="*/ 1609817 w 12193149"/>
              <a:gd name="connsiteY203" fmla="*/ 2013066 h 2344739"/>
              <a:gd name="connsiteX204" fmla="*/ 1497258 w 12193149"/>
              <a:gd name="connsiteY204" fmla="*/ 1987476 h 2344739"/>
              <a:gd name="connsiteX205" fmla="*/ 1151127 w 12193149"/>
              <a:gd name="connsiteY205" fmla="*/ 1938041 h 2344739"/>
              <a:gd name="connsiteX206" fmla="*/ 859417 w 12193149"/>
              <a:gd name="connsiteY206" fmla="*/ 1928608 h 2344739"/>
              <a:gd name="connsiteX207" fmla="*/ 838688 w 12193149"/>
              <a:gd name="connsiteY207" fmla="*/ 1929821 h 2344739"/>
              <a:gd name="connsiteX208" fmla="*/ 817957 w 12193149"/>
              <a:gd name="connsiteY208" fmla="*/ 1927857 h 2344739"/>
              <a:gd name="connsiteX209" fmla="*/ 812654 w 12193149"/>
              <a:gd name="connsiteY209" fmla="*/ 1930751 h 2344739"/>
              <a:gd name="connsiteX210" fmla="*/ 721195 w 12193149"/>
              <a:gd name="connsiteY210" fmla="*/ 1929661 h 2344739"/>
              <a:gd name="connsiteX211" fmla="*/ 720890 w 12193149"/>
              <a:gd name="connsiteY211" fmla="*/ 1928399 h 2344739"/>
              <a:gd name="connsiteX212" fmla="*/ 710023 w 12193149"/>
              <a:gd name="connsiteY212" fmla="*/ 1922722 h 2344739"/>
              <a:gd name="connsiteX213" fmla="*/ 597940 w 12193149"/>
              <a:gd name="connsiteY213" fmla="*/ 1879864 h 2344739"/>
              <a:gd name="connsiteX214" fmla="*/ 579683 w 12193149"/>
              <a:gd name="connsiteY214" fmla="*/ 1877212 h 2344739"/>
              <a:gd name="connsiteX215" fmla="*/ 572865 w 12193149"/>
              <a:gd name="connsiteY215" fmla="*/ 1877401 h 2344739"/>
              <a:gd name="connsiteX216" fmla="*/ 446247 w 12193149"/>
              <a:gd name="connsiteY216" fmla="*/ 1839371 h 2344739"/>
              <a:gd name="connsiteX217" fmla="*/ 405163 w 12193149"/>
              <a:gd name="connsiteY217" fmla="*/ 1833548 h 2344739"/>
              <a:gd name="connsiteX218" fmla="*/ 293583 w 12193149"/>
              <a:gd name="connsiteY218" fmla="*/ 1812852 h 2344739"/>
              <a:gd name="connsiteX219" fmla="*/ 119529 w 12193149"/>
              <a:gd name="connsiteY219" fmla="*/ 1761047 h 2344739"/>
              <a:gd name="connsiteX220" fmla="*/ 16674 w 12193149"/>
              <a:gd name="connsiteY220" fmla="*/ 1758191 h 2344739"/>
              <a:gd name="connsiteX221" fmla="*/ 1150 w 12193149"/>
              <a:gd name="connsiteY221" fmla="*/ 1752722 h 2344739"/>
              <a:gd name="connsiteX222" fmla="*/ 1148 w 12193149"/>
              <a:gd name="connsiteY222" fmla="*/ 222213 h 2344739"/>
              <a:gd name="connsiteX223" fmla="*/ 1148 w 12193149"/>
              <a:gd name="connsiteY223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114960 w 12193149"/>
              <a:gd name="connsiteY68" fmla="*/ 1919069 h 2344739"/>
              <a:gd name="connsiteX69" fmla="*/ 9054601 w 12193149"/>
              <a:gd name="connsiteY69" fmla="*/ 1910755 h 2344739"/>
              <a:gd name="connsiteX70" fmla="*/ 9006634 w 12193149"/>
              <a:gd name="connsiteY70" fmla="*/ 1914040 h 2344739"/>
              <a:gd name="connsiteX71" fmla="*/ 9006349 w 12193149"/>
              <a:gd name="connsiteY71" fmla="*/ 1913800 h 2344739"/>
              <a:gd name="connsiteX72" fmla="*/ 8997380 w 12193149"/>
              <a:gd name="connsiteY72" fmla="*/ 1915011 h 2344739"/>
              <a:gd name="connsiteX73" fmla="*/ 8991542 w 12193149"/>
              <a:gd name="connsiteY73" fmla="*/ 1917072 h 2344739"/>
              <a:gd name="connsiteX74" fmla="*/ 8975485 w 12193149"/>
              <a:gd name="connsiteY74" fmla="*/ 1920298 h 2344739"/>
              <a:gd name="connsiteX75" fmla="*/ 8969159 w 12193149"/>
              <a:gd name="connsiteY75" fmla="*/ 1919598 h 2344739"/>
              <a:gd name="connsiteX76" fmla="*/ 8964196 w 12193149"/>
              <a:gd name="connsiteY76" fmla="*/ 1917373 h 2344739"/>
              <a:gd name="connsiteX77" fmla="*/ 8930136 w 12193149"/>
              <a:gd name="connsiteY77" fmla="*/ 1914185 h 2344739"/>
              <a:gd name="connsiteX78" fmla="*/ 8753592 w 12193149"/>
              <a:gd name="connsiteY78" fmla="*/ 1933417 h 2344739"/>
              <a:gd name="connsiteX79" fmla="*/ 8708995 w 12193149"/>
              <a:gd name="connsiteY79" fmla="*/ 1935518 h 2344739"/>
              <a:gd name="connsiteX80" fmla="*/ 8597219 w 12193149"/>
              <a:gd name="connsiteY80" fmla="*/ 1944090 h 2344739"/>
              <a:gd name="connsiteX81" fmla="*/ 8526378 w 12193149"/>
              <a:gd name="connsiteY81" fmla="*/ 1929248 h 2344739"/>
              <a:gd name="connsiteX82" fmla="*/ 8512131 w 12193149"/>
              <a:gd name="connsiteY82" fmla="*/ 1935163 h 2344739"/>
              <a:gd name="connsiteX83" fmla="*/ 8507315 w 12193149"/>
              <a:gd name="connsiteY83" fmla="*/ 1938164 h 2344739"/>
              <a:gd name="connsiteX84" fmla="*/ 8499116 w 12193149"/>
              <a:gd name="connsiteY84" fmla="*/ 1940902 h 2344739"/>
              <a:gd name="connsiteX85" fmla="*/ 8498742 w 12193149"/>
              <a:gd name="connsiteY85" fmla="*/ 1940723 h 2344739"/>
              <a:gd name="connsiteX86" fmla="*/ 8491397 w 12193149"/>
              <a:gd name="connsiteY86" fmla="*/ 1943773 h 2344739"/>
              <a:gd name="connsiteX87" fmla="*/ 8368330 w 12193149"/>
              <a:gd name="connsiteY87" fmla="*/ 1957815 h 2344739"/>
              <a:gd name="connsiteX88" fmla="*/ 8354947 w 12193149"/>
              <a:gd name="connsiteY88" fmla="*/ 1958009 h 2344739"/>
              <a:gd name="connsiteX89" fmla="*/ 8321252 w 12193149"/>
              <a:gd name="connsiteY89" fmla="*/ 1974587 h 2344739"/>
              <a:gd name="connsiteX90" fmla="*/ 8315581 w 12193149"/>
              <a:gd name="connsiteY90" fmla="*/ 1974913 h 2344739"/>
              <a:gd name="connsiteX91" fmla="*/ 8296322 w 12193149"/>
              <a:gd name="connsiteY91" fmla="*/ 1988808 h 2344739"/>
              <a:gd name="connsiteX92" fmla="*/ 8285424 w 12193149"/>
              <a:gd name="connsiteY92" fmla="*/ 1994631 h 2344739"/>
              <a:gd name="connsiteX93" fmla="*/ 8284298 w 12193149"/>
              <a:gd name="connsiteY93" fmla="*/ 1999074 h 2344739"/>
              <a:gd name="connsiteX94" fmla="*/ 8267224 w 12193149"/>
              <a:gd name="connsiteY94" fmla="*/ 2006249 h 2344739"/>
              <a:gd name="connsiteX95" fmla="*/ 8264525 w 12193149"/>
              <a:gd name="connsiteY95" fmla="*/ 2006019 h 2344739"/>
              <a:gd name="connsiteX96" fmla="*/ 8253181 w 12193149"/>
              <a:gd name="connsiteY96" fmla="*/ 2015862 h 2344739"/>
              <a:gd name="connsiteX97" fmla="*/ 8246982 w 12193149"/>
              <a:gd name="connsiteY97" fmla="*/ 2028854 h 2344739"/>
              <a:gd name="connsiteX98" fmla="*/ 8091420 w 12193149"/>
              <a:gd name="connsiteY98" fmla="*/ 2075015 h 2344739"/>
              <a:gd name="connsiteX99" fmla="*/ 7906555 w 12193149"/>
              <a:gd name="connsiteY99" fmla="*/ 2116988 h 2344739"/>
              <a:gd name="connsiteX100" fmla="*/ 7719893 w 12193149"/>
              <a:gd name="connsiteY100" fmla="*/ 2142703 h 2344739"/>
              <a:gd name="connsiteX101" fmla="*/ 7615495 w 12193149"/>
              <a:gd name="connsiteY101" fmla="*/ 2139232 h 2344739"/>
              <a:gd name="connsiteX102" fmla="*/ 7528691 w 12193149"/>
              <a:gd name="connsiteY102" fmla="*/ 2145060 h 2344739"/>
              <a:gd name="connsiteX103" fmla="*/ 7520719 w 12193149"/>
              <a:gd name="connsiteY103" fmla="*/ 2147613 h 2344739"/>
              <a:gd name="connsiteX104" fmla="*/ 7508559 w 12193149"/>
              <a:gd name="connsiteY104" fmla="*/ 2148948 h 2344739"/>
              <a:gd name="connsiteX105" fmla="*/ 7508188 w 12193149"/>
              <a:gd name="connsiteY105" fmla="*/ 2148621 h 2344739"/>
              <a:gd name="connsiteX106" fmla="*/ 7496943 w 12193149"/>
              <a:gd name="connsiteY106" fmla="*/ 2150573 h 2344739"/>
              <a:gd name="connsiteX107" fmla="*/ 7406539 w 12193149"/>
              <a:gd name="connsiteY107" fmla="*/ 2142468 h 2344739"/>
              <a:gd name="connsiteX108" fmla="*/ 7219707 w 12193149"/>
              <a:gd name="connsiteY108" fmla="*/ 2156680 h 2344739"/>
              <a:gd name="connsiteX109" fmla="*/ 7202249 w 12193149"/>
              <a:gd name="connsiteY109" fmla="*/ 2161230 h 2344739"/>
              <a:gd name="connsiteX110" fmla="*/ 7198152 w 12193149"/>
              <a:gd name="connsiteY110" fmla="*/ 2166588 h 2344739"/>
              <a:gd name="connsiteX111" fmla="*/ 7171956 w 12193149"/>
              <a:gd name="connsiteY111" fmla="*/ 2171236 h 2344739"/>
              <a:gd name="connsiteX112" fmla="*/ 7098136 w 12193149"/>
              <a:gd name="connsiteY112" fmla="*/ 2183464 h 2344739"/>
              <a:gd name="connsiteX113" fmla="*/ 7019644 w 12193149"/>
              <a:gd name="connsiteY113" fmla="*/ 2183090 h 2344739"/>
              <a:gd name="connsiteX114" fmla="*/ 6905294 w 12193149"/>
              <a:gd name="connsiteY114" fmla="*/ 2212596 h 2344739"/>
              <a:gd name="connsiteX115" fmla="*/ 6709370 w 12193149"/>
              <a:gd name="connsiteY115" fmla="*/ 2240551 h 2344739"/>
              <a:gd name="connsiteX116" fmla="*/ 6550602 w 12193149"/>
              <a:gd name="connsiteY116" fmla="*/ 2269327 h 2344739"/>
              <a:gd name="connsiteX117" fmla="*/ 6318708 w 12193149"/>
              <a:gd name="connsiteY117" fmla="*/ 2316127 h 2344739"/>
              <a:gd name="connsiteX118" fmla="*/ 6169822 w 12193149"/>
              <a:gd name="connsiteY118" fmla="*/ 2318214 h 2344739"/>
              <a:gd name="connsiteX119" fmla="*/ 6074996 w 12193149"/>
              <a:gd name="connsiteY119" fmla="*/ 2338676 h 2344739"/>
              <a:gd name="connsiteX120" fmla="*/ 6069677 w 12193149"/>
              <a:gd name="connsiteY120" fmla="*/ 2337139 h 2344739"/>
              <a:gd name="connsiteX121" fmla="*/ 6049786 w 12193149"/>
              <a:gd name="connsiteY121" fmla="*/ 2337822 h 2344739"/>
              <a:gd name="connsiteX122" fmla="*/ 6042433 w 12193149"/>
              <a:gd name="connsiteY122" fmla="*/ 2329473 h 2344739"/>
              <a:gd name="connsiteX123" fmla="*/ 6011238 w 12193149"/>
              <a:gd name="connsiteY123" fmla="*/ 2324380 h 2344739"/>
              <a:gd name="connsiteX124" fmla="*/ 5958523 w 12193149"/>
              <a:gd name="connsiteY124" fmla="*/ 2328024 h 2344739"/>
              <a:gd name="connsiteX125" fmla="*/ 5760067 w 12193149"/>
              <a:gd name="connsiteY125" fmla="*/ 2343716 h 2344739"/>
              <a:gd name="connsiteX126" fmla="*/ 5628108 w 12193149"/>
              <a:gd name="connsiteY126" fmla="*/ 2344739 h 2344739"/>
              <a:gd name="connsiteX127" fmla="*/ 5472054 w 12193149"/>
              <a:gd name="connsiteY127" fmla="*/ 2330719 h 2344739"/>
              <a:gd name="connsiteX128" fmla="*/ 5433909 w 12193149"/>
              <a:gd name="connsiteY128" fmla="*/ 2319466 h 2344739"/>
              <a:gd name="connsiteX129" fmla="*/ 5382817 w 12193149"/>
              <a:gd name="connsiteY129" fmla="*/ 2301764 h 2344739"/>
              <a:gd name="connsiteX130" fmla="*/ 5262912 w 12193149"/>
              <a:gd name="connsiteY130" fmla="*/ 2281347 h 2344739"/>
              <a:gd name="connsiteX131" fmla="*/ 5224109 w 12193149"/>
              <a:gd name="connsiteY131" fmla="*/ 2270223 h 2344739"/>
              <a:gd name="connsiteX132" fmla="*/ 5175808 w 12193149"/>
              <a:gd name="connsiteY132" fmla="*/ 2267233 h 2344739"/>
              <a:gd name="connsiteX133" fmla="*/ 5157702 w 12193149"/>
              <a:gd name="connsiteY133" fmla="*/ 2260010 h 2344739"/>
              <a:gd name="connsiteX134" fmla="*/ 5143747 w 12193149"/>
              <a:gd name="connsiteY134" fmla="*/ 2256610 h 2344739"/>
              <a:gd name="connsiteX135" fmla="*/ 5140744 w 12193149"/>
              <a:gd name="connsiteY135" fmla="*/ 2254509 h 2344739"/>
              <a:gd name="connsiteX136" fmla="*/ 5122807 w 12193149"/>
              <a:gd name="connsiteY136" fmla="*/ 2243656 h 2344739"/>
              <a:gd name="connsiteX137" fmla="*/ 5066938 w 12193149"/>
              <a:gd name="connsiteY137" fmla="*/ 2250227 h 2344739"/>
              <a:gd name="connsiteX138" fmla="*/ 5012662 w 12193149"/>
              <a:gd name="connsiteY138" fmla="*/ 2233846 h 2344739"/>
              <a:gd name="connsiteX139" fmla="*/ 4841589 w 12193149"/>
              <a:gd name="connsiteY139" fmla="*/ 2209829 h 2344739"/>
              <a:gd name="connsiteX140" fmla="*/ 4763595 w 12193149"/>
              <a:gd name="connsiteY140" fmla="*/ 2182061 h 2344739"/>
              <a:gd name="connsiteX141" fmla="*/ 4724334 w 12193149"/>
              <a:gd name="connsiteY141" fmla="*/ 2173047 h 2344739"/>
              <a:gd name="connsiteX142" fmla="*/ 4722324 w 12193149"/>
              <a:gd name="connsiteY142" fmla="*/ 2172298 h 2344739"/>
              <a:gd name="connsiteX143" fmla="*/ 4723259 w 12193149"/>
              <a:gd name="connsiteY143" fmla="*/ 2172087 h 2344739"/>
              <a:gd name="connsiteX144" fmla="*/ 4718350 w 12193149"/>
              <a:gd name="connsiteY144" fmla="*/ 2170817 h 2344739"/>
              <a:gd name="connsiteX145" fmla="*/ 4722324 w 12193149"/>
              <a:gd name="connsiteY145" fmla="*/ 2172298 h 2344739"/>
              <a:gd name="connsiteX146" fmla="*/ 4716674 w 12193149"/>
              <a:gd name="connsiteY146" fmla="*/ 2173573 h 2344739"/>
              <a:gd name="connsiteX147" fmla="*/ 4516962 w 12193149"/>
              <a:gd name="connsiteY147" fmla="*/ 2163671 h 2344739"/>
              <a:gd name="connsiteX148" fmla="*/ 4429691 w 12193149"/>
              <a:gd name="connsiteY148" fmla="*/ 2153020 h 2344739"/>
              <a:gd name="connsiteX149" fmla="*/ 4364023 w 12193149"/>
              <a:gd name="connsiteY149" fmla="*/ 2151674 h 2344739"/>
              <a:gd name="connsiteX150" fmla="*/ 4318114 w 12193149"/>
              <a:gd name="connsiteY150" fmla="*/ 2158289 h 2344739"/>
              <a:gd name="connsiteX151" fmla="*/ 4316258 w 12193149"/>
              <a:gd name="connsiteY151" fmla="*/ 2156948 h 2344739"/>
              <a:gd name="connsiteX152" fmla="*/ 4296292 w 12193149"/>
              <a:gd name="connsiteY152" fmla="*/ 2155069 h 2344739"/>
              <a:gd name="connsiteX153" fmla="*/ 4291212 w 12193149"/>
              <a:gd name="connsiteY153" fmla="*/ 2157986 h 2344739"/>
              <a:gd name="connsiteX154" fmla="*/ 4277290 w 12193149"/>
              <a:gd name="connsiteY154" fmla="*/ 2157740 h 2344739"/>
              <a:gd name="connsiteX155" fmla="*/ 4249265 w 12193149"/>
              <a:gd name="connsiteY155" fmla="*/ 2160064 h 2344739"/>
              <a:gd name="connsiteX156" fmla="*/ 4203199 w 12193149"/>
              <a:gd name="connsiteY156" fmla="*/ 2157269 h 2344739"/>
              <a:gd name="connsiteX157" fmla="*/ 4202893 w 12193149"/>
              <a:gd name="connsiteY157" fmla="*/ 2156010 h 2344739"/>
              <a:gd name="connsiteX158" fmla="*/ 4192396 w 12193149"/>
              <a:gd name="connsiteY158" fmla="*/ 2150376 h 2344739"/>
              <a:gd name="connsiteX159" fmla="*/ 4143893 w 12193149"/>
              <a:gd name="connsiteY159" fmla="*/ 2134511 h 2344739"/>
              <a:gd name="connsiteX160" fmla="*/ 4084245 w 12193149"/>
              <a:gd name="connsiteY160" fmla="*/ 2107978 h 2344739"/>
              <a:gd name="connsiteX161" fmla="*/ 4075694 w 12193149"/>
              <a:gd name="connsiteY161" fmla="*/ 2107143 h 2344739"/>
              <a:gd name="connsiteX162" fmla="*/ 4075575 w 12193149"/>
              <a:gd name="connsiteY162" fmla="*/ 2106844 h 2344739"/>
              <a:gd name="connsiteX163" fmla="*/ 4066658 w 12193149"/>
              <a:gd name="connsiteY163" fmla="*/ 2105400 h 2344739"/>
              <a:gd name="connsiteX164" fmla="*/ 4060102 w 12193149"/>
              <a:gd name="connsiteY164" fmla="*/ 2105618 h 2344739"/>
              <a:gd name="connsiteX165" fmla="*/ 4043512 w 12193149"/>
              <a:gd name="connsiteY165" fmla="*/ 2103997 h 2344739"/>
              <a:gd name="connsiteX166" fmla="*/ 4038145 w 12193149"/>
              <a:gd name="connsiteY166" fmla="*/ 2101563 h 2344739"/>
              <a:gd name="connsiteX167" fmla="*/ 4036511 w 12193149"/>
              <a:gd name="connsiteY167" fmla="*/ 2097896 h 2344739"/>
              <a:gd name="connsiteX168" fmla="*/ 4034926 w 12193149"/>
              <a:gd name="connsiteY168" fmla="*/ 2098131 h 2344739"/>
              <a:gd name="connsiteX169" fmla="*/ 4005686 w 12193149"/>
              <a:gd name="connsiteY169" fmla="*/ 2085563 h 2344739"/>
              <a:gd name="connsiteX170" fmla="*/ 3937994 w 12193149"/>
              <a:gd name="connsiteY170" fmla="*/ 2068106 h 2344739"/>
              <a:gd name="connsiteX171" fmla="*/ 3898423 w 12193149"/>
              <a:gd name="connsiteY171" fmla="*/ 2062451 h 2344739"/>
              <a:gd name="connsiteX172" fmla="*/ 3790908 w 12193149"/>
              <a:gd name="connsiteY172" fmla="*/ 2042213 h 2344739"/>
              <a:gd name="connsiteX173" fmla="*/ 3683661 w 12193149"/>
              <a:gd name="connsiteY173" fmla="*/ 2018290 h 2344739"/>
              <a:gd name="connsiteX174" fmla="*/ 3611183 w 12193149"/>
              <a:gd name="connsiteY174" fmla="*/ 1986019 h 2344739"/>
              <a:gd name="connsiteX175" fmla="*/ 3605003 w 12193149"/>
              <a:gd name="connsiteY175" fmla="*/ 1987381 h 2344739"/>
              <a:gd name="connsiteX176" fmla="*/ 3595884 w 12193149"/>
              <a:gd name="connsiteY176" fmla="*/ 1987545 h 2344739"/>
              <a:gd name="connsiteX177" fmla="*/ 3595649 w 12193149"/>
              <a:gd name="connsiteY177" fmla="*/ 1987276 h 2344739"/>
              <a:gd name="connsiteX178" fmla="*/ 3587126 w 12193149"/>
              <a:gd name="connsiteY178" fmla="*/ 1987966 h 2344739"/>
              <a:gd name="connsiteX179" fmla="*/ 3537283 w 12193149"/>
              <a:gd name="connsiteY179" fmla="*/ 1978267 h 2344739"/>
              <a:gd name="connsiteX180" fmla="*/ 3474371 w 12193149"/>
              <a:gd name="connsiteY180" fmla="*/ 1974606 h 2344739"/>
              <a:gd name="connsiteX181" fmla="*/ 3401876 w 12193149"/>
              <a:gd name="connsiteY181" fmla="*/ 1962558 h 2344739"/>
              <a:gd name="connsiteX182" fmla="*/ 3365036 w 12193149"/>
              <a:gd name="connsiteY182" fmla="*/ 1979510 h 2344739"/>
              <a:gd name="connsiteX183" fmla="*/ 3345174 w 12193149"/>
              <a:gd name="connsiteY183" fmla="*/ 1981192 h 2344739"/>
              <a:gd name="connsiteX184" fmla="*/ 3342846 w 12193149"/>
              <a:gd name="connsiteY184" fmla="*/ 1980217 h 2344739"/>
              <a:gd name="connsiteX185" fmla="*/ 3263504 w 12193149"/>
              <a:gd name="connsiteY185" fmla="*/ 1986094 h 2344739"/>
              <a:gd name="connsiteX186" fmla="*/ 3143704 w 12193149"/>
              <a:gd name="connsiteY186" fmla="*/ 1993869 h 2344739"/>
              <a:gd name="connsiteX187" fmla="*/ 3031439 w 12193149"/>
              <a:gd name="connsiteY187" fmla="*/ 1996512 h 2344739"/>
              <a:gd name="connsiteX188" fmla="*/ 2782717 w 12193149"/>
              <a:gd name="connsiteY188" fmla="*/ 2018333 h 2344739"/>
              <a:gd name="connsiteX189" fmla="*/ 2647675 w 12193149"/>
              <a:gd name="connsiteY189" fmla="*/ 2028869 h 2344739"/>
              <a:gd name="connsiteX190" fmla="*/ 2569176 w 12193149"/>
              <a:gd name="connsiteY190" fmla="*/ 2002628 h 2344739"/>
              <a:gd name="connsiteX191" fmla="*/ 2444403 w 12193149"/>
              <a:gd name="connsiteY191" fmla="*/ 2016529 h 2344739"/>
              <a:gd name="connsiteX192" fmla="*/ 2316260 w 12193149"/>
              <a:gd name="connsiteY192" fmla="*/ 2024996 h 2344739"/>
              <a:gd name="connsiteX193" fmla="*/ 2209726 w 12193149"/>
              <a:gd name="connsiteY193" fmla="*/ 2019763 h 2344739"/>
              <a:gd name="connsiteX194" fmla="*/ 2095813 w 12193149"/>
              <a:gd name="connsiteY194" fmla="*/ 2003052 h 2344739"/>
              <a:gd name="connsiteX195" fmla="*/ 1998504 w 12193149"/>
              <a:gd name="connsiteY195" fmla="*/ 1995032 h 2344739"/>
              <a:gd name="connsiteX196" fmla="*/ 1929320 w 12193149"/>
              <a:gd name="connsiteY196" fmla="*/ 2016977 h 2344739"/>
              <a:gd name="connsiteX197" fmla="*/ 1922798 w 12193149"/>
              <a:gd name="connsiteY197" fmla="*/ 2012146 h 2344739"/>
              <a:gd name="connsiteX198" fmla="*/ 1874228 w 12193149"/>
              <a:gd name="connsiteY198" fmla="*/ 2013741 h 2344739"/>
              <a:gd name="connsiteX199" fmla="*/ 1787803 w 12193149"/>
              <a:gd name="connsiteY199" fmla="*/ 2041363 h 2344739"/>
              <a:gd name="connsiteX200" fmla="*/ 1739352 w 12193149"/>
              <a:gd name="connsiteY200" fmla="*/ 2036312 h 2344739"/>
              <a:gd name="connsiteX201" fmla="*/ 1676219 w 12193149"/>
              <a:gd name="connsiteY201" fmla="*/ 2019963 h 2344739"/>
              <a:gd name="connsiteX202" fmla="*/ 1609817 w 12193149"/>
              <a:gd name="connsiteY202" fmla="*/ 2013066 h 2344739"/>
              <a:gd name="connsiteX203" fmla="*/ 1497258 w 12193149"/>
              <a:gd name="connsiteY203" fmla="*/ 1987476 h 2344739"/>
              <a:gd name="connsiteX204" fmla="*/ 1151127 w 12193149"/>
              <a:gd name="connsiteY204" fmla="*/ 1938041 h 2344739"/>
              <a:gd name="connsiteX205" fmla="*/ 859417 w 12193149"/>
              <a:gd name="connsiteY205" fmla="*/ 1928608 h 2344739"/>
              <a:gd name="connsiteX206" fmla="*/ 838688 w 12193149"/>
              <a:gd name="connsiteY206" fmla="*/ 1929821 h 2344739"/>
              <a:gd name="connsiteX207" fmla="*/ 817957 w 12193149"/>
              <a:gd name="connsiteY207" fmla="*/ 1927857 h 2344739"/>
              <a:gd name="connsiteX208" fmla="*/ 812654 w 12193149"/>
              <a:gd name="connsiteY208" fmla="*/ 1930751 h 2344739"/>
              <a:gd name="connsiteX209" fmla="*/ 721195 w 12193149"/>
              <a:gd name="connsiteY209" fmla="*/ 1929661 h 2344739"/>
              <a:gd name="connsiteX210" fmla="*/ 720890 w 12193149"/>
              <a:gd name="connsiteY210" fmla="*/ 1928399 h 2344739"/>
              <a:gd name="connsiteX211" fmla="*/ 710023 w 12193149"/>
              <a:gd name="connsiteY211" fmla="*/ 1922722 h 2344739"/>
              <a:gd name="connsiteX212" fmla="*/ 597940 w 12193149"/>
              <a:gd name="connsiteY212" fmla="*/ 1879864 h 2344739"/>
              <a:gd name="connsiteX213" fmla="*/ 579683 w 12193149"/>
              <a:gd name="connsiteY213" fmla="*/ 1877212 h 2344739"/>
              <a:gd name="connsiteX214" fmla="*/ 572865 w 12193149"/>
              <a:gd name="connsiteY214" fmla="*/ 1877401 h 2344739"/>
              <a:gd name="connsiteX215" fmla="*/ 446247 w 12193149"/>
              <a:gd name="connsiteY215" fmla="*/ 1839371 h 2344739"/>
              <a:gd name="connsiteX216" fmla="*/ 405163 w 12193149"/>
              <a:gd name="connsiteY216" fmla="*/ 1833548 h 2344739"/>
              <a:gd name="connsiteX217" fmla="*/ 293583 w 12193149"/>
              <a:gd name="connsiteY217" fmla="*/ 1812852 h 2344739"/>
              <a:gd name="connsiteX218" fmla="*/ 119529 w 12193149"/>
              <a:gd name="connsiteY218" fmla="*/ 1761047 h 2344739"/>
              <a:gd name="connsiteX219" fmla="*/ 16674 w 12193149"/>
              <a:gd name="connsiteY219" fmla="*/ 1758191 h 2344739"/>
              <a:gd name="connsiteX220" fmla="*/ 1150 w 12193149"/>
              <a:gd name="connsiteY220" fmla="*/ 1752722 h 2344739"/>
              <a:gd name="connsiteX221" fmla="*/ 1148 w 12193149"/>
              <a:gd name="connsiteY221" fmla="*/ 222213 h 2344739"/>
              <a:gd name="connsiteX222" fmla="*/ 1148 w 12193149"/>
              <a:gd name="connsiteY222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054601 w 12193149"/>
              <a:gd name="connsiteY68" fmla="*/ 1910755 h 2344739"/>
              <a:gd name="connsiteX69" fmla="*/ 9006634 w 12193149"/>
              <a:gd name="connsiteY69" fmla="*/ 1914040 h 2344739"/>
              <a:gd name="connsiteX70" fmla="*/ 9006349 w 12193149"/>
              <a:gd name="connsiteY70" fmla="*/ 1913800 h 2344739"/>
              <a:gd name="connsiteX71" fmla="*/ 8997380 w 12193149"/>
              <a:gd name="connsiteY71" fmla="*/ 1915011 h 2344739"/>
              <a:gd name="connsiteX72" fmla="*/ 8991542 w 12193149"/>
              <a:gd name="connsiteY72" fmla="*/ 1917072 h 2344739"/>
              <a:gd name="connsiteX73" fmla="*/ 8975485 w 12193149"/>
              <a:gd name="connsiteY73" fmla="*/ 1920298 h 2344739"/>
              <a:gd name="connsiteX74" fmla="*/ 8969159 w 12193149"/>
              <a:gd name="connsiteY74" fmla="*/ 1919598 h 2344739"/>
              <a:gd name="connsiteX75" fmla="*/ 8964196 w 12193149"/>
              <a:gd name="connsiteY75" fmla="*/ 1917373 h 2344739"/>
              <a:gd name="connsiteX76" fmla="*/ 8930136 w 12193149"/>
              <a:gd name="connsiteY76" fmla="*/ 1914185 h 2344739"/>
              <a:gd name="connsiteX77" fmla="*/ 8753592 w 12193149"/>
              <a:gd name="connsiteY77" fmla="*/ 1933417 h 2344739"/>
              <a:gd name="connsiteX78" fmla="*/ 8708995 w 12193149"/>
              <a:gd name="connsiteY78" fmla="*/ 1935518 h 2344739"/>
              <a:gd name="connsiteX79" fmla="*/ 8597219 w 12193149"/>
              <a:gd name="connsiteY79" fmla="*/ 1944090 h 2344739"/>
              <a:gd name="connsiteX80" fmla="*/ 8526378 w 12193149"/>
              <a:gd name="connsiteY80" fmla="*/ 1929248 h 2344739"/>
              <a:gd name="connsiteX81" fmla="*/ 8512131 w 12193149"/>
              <a:gd name="connsiteY81" fmla="*/ 1935163 h 2344739"/>
              <a:gd name="connsiteX82" fmla="*/ 8507315 w 12193149"/>
              <a:gd name="connsiteY82" fmla="*/ 1938164 h 2344739"/>
              <a:gd name="connsiteX83" fmla="*/ 8499116 w 12193149"/>
              <a:gd name="connsiteY83" fmla="*/ 1940902 h 2344739"/>
              <a:gd name="connsiteX84" fmla="*/ 8498742 w 12193149"/>
              <a:gd name="connsiteY84" fmla="*/ 1940723 h 2344739"/>
              <a:gd name="connsiteX85" fmla="*/ 8491397 w 12193149"/>
              <a:gd name="connsiteY85" fmla="*/ 1943773 h 2344739"/>
              <a:gd name="connsiteX86" fmla="*/ 8368330 w 12193149"/>
              <a:gd name="connsiteY86" fmla="*/ 1957815 h 2344739"/>
              <a:gd name="connsiteX87" fmla="*/ 8354947 w 12193149"/>
              <a:gd name="connsiteY87" fmla="*/ 1958009 h 2344739"/>
              <a:gd name="connsiteX88" fmla="*/ 8321252 w 12193149"/>
              <a:gd name="connsiteY88" fmla="*/ 1974587 h 2344739"/>
              <a:gd name="connsiteX89" fmla="*/ 8315581 w 12193149"/>
              <a:gd name="connsiteY89" fmla="*/ 1974913 h 2344739"/>
              <a:gd name="connsiteX90" fmla="*/ 8296322 w 12193149"/>
              <a:gd name="connsiteY90" fmla="*/ 1988808 h 2344739"/>
              <a:gd name="connsiteX91" fmla="*/ 8285424 w 12193149"/>
              <a:gd name="connsiteY91" fmla="*/ 1994631 h 2344739"/>
              <a:gd name="connsiteX92" fmla="*/ 8284298 w 12193149"/>
              <a:gd name="connsiteY92" fmla="*/ 1999074 h 2344739"/>
              <a:gd name="connsiteX93" fmla="*/ 8267224 w 12193149"/>
              <a:gd name="connsiteY93" fmla="*/ 2006249 h 2344739"/>
              <a:gd name="connsiteX94" fmla="*/ 8264525 w 12193149"/>
              <a:gd name="connsiteY94" fmla="*/ 2006019 h 2344739"/>
              <a:gd name="connsiteX95" fmla="*/ 8253181 w 12193149"/>
              <a:gd name="connsiteY95" fmla="*/ 2015862 h 2344739"/>
              <a:gd name="connsiteX96" fmla="*/ 8246982 w 12193149"/>
              <a:gd name="connsiteY96" fmla="*/ 2028854 h 2344739"/>
              <a:gd name="connsiteX97" fmla="*/ 8091420 w 12193149"/>
              <a:gd name="connsiteY97" fmla="*/ 2075015 h 2344739"/>
              <a:gd name="connsiteX98" fmla="*/ 7906555 w 12193149"/>
              <a:gd name="connsiteY98" fmla="*/ 2116988 h 2344739"/>
              <a:gd name="connsiteX99" fmla="*/ 7719893 w 12193149"/>
              <a:gd name="connsiteY99" fmla="*/ 2142703 h 2344739"/>
              <a:gd name="connsiteX100" fmla="*/ 7615495 w 12193149"/>
              <a:gd name="connsiteY100" fmla="*/ 2139232 h 2344739"/>
              <a:gd name="connsiteX101" fmla="*/ 7528691 w 12193149"/>
              <a:gd name="connsiteY101" fmla="*/ 2145060 h 2344739"/>
              <a:gd name="connsiteX102" fmla="*/ 7520719 w 12193149"/>
              <a:gd name="connsiteY102" fmla="*/ 2147613 h 2344739"/>
              <a:gd name="connsiteX103" fmla="*/ 7508559 w 12193149"/>
              <a:gd name="connsiteY103" fmla="*/ 2148948 h 2344739"/>
              <a:gd name="connsiteX104" fmla="*/ 7508188 w 12193149"/>
              <a:gd name="connsiteY104" fmla="*/ 2148621 h 2344739"/>
              <a:gd name="connsiteX105" fmla="*/ 7496943 w 12193149"/>
              <a:gd name="connsiteY105" fmla="*/ 2150573 h 2344739"/>
              <a:gd name="connsiteX106" fmla="*/ 7406539 w 12193149"/>
              <a:gd name="connsiteY106" fmla="*/ 2142468 h 2344739"/>
              <a:gd name="connsiteX107" fmla="*/ 7219707 w 12193149"/>
              <a:gd name="connsiteY107" fmla="*/ 2156680 h 2344739"/>
              <a:gd name="connsiteX108" fmla="*/ 7202249 w 12193149"/>
              <a:gd name="connsiteY108" fmla="*/ 2161230 h 2344739"/>
              <a:gd name="connsiteX109" fmla="*/ 7198152 w 12193149"/>
              <a:gd name="connsiteY109" fmla="*/ 2166588 h 2344739"/>
              <a:gd name="connsiteX110" fmla="*/ 7171956 w 12193149"/>
              <a:gd name="connsiteY110" fmla="*/ 2171236 h 2344739"/>
              <a:gd name="connsiteX111" fmla="*/ 7098136 w 12193149"/>
              <a:gd name="connsiteY111" fmla="*/ 2183464 h 2344739"/>
              <a:gd name="connsiteX112" fmla="*/ 7019644 w 12193149"/>
              <a:gd name="connsiteY112" fmla="*/ 2183090 h 2344739"/>
              <a:gd name="connsiteX113" fmla="*/ 6905294 w 12193149"/>
              <a:gd name="connsiteY113" fmla="*/ 2212596 h 2344739"/>
              <a:gd name="connsiteX114" fmla="*/ 6709370 w 12193149"/>
              <a:gd name="connsiteY114" fmla="*/ 2240551 h 2344739"/>
              <a:gd name="connsiteX115" fmla="*/ 6550602 w 12193149"/>
              <a:gd name="connsiteY115" fmla="*/ 2269327 h 2344739"/>
              <a:gd name="connsiteX116" fmla="*/ 6318708 w 12193149"/>
              <a:gd name="connsiteY116" fmla="*/ 2316127 h 2344739"/>
              <a:gd name="connsiteX117" fmla="*/ 6169822 w 12193149"/>
              <a:gd name="connsiteY117" fmla="*/ 2318214 h 2344739"/>
              <a:gd name="connsiteX118" fmla="*/ 6074996 w 12193149"/>
              <a:gd name="connsiteY118" fmla="*/ 2338676 h 2344739"/>
              <a:gd name="connsiteX119" fmla="*/ 6069677 w 12193149"/>
              <a:gd name="connsiteY119" fmla="*/ 2337139 h 2344739"/>
              <a:gd name="connsiteX120" fmla="*/ 6049786 w 12193149"/>
              <a:gd name="connsiteY120" fmla="*/ 2337822 h 2344739"/>
              <a:gd name="connsiteX121" fmla="*/ 6042433 w 12193149"/>
              <a:gd name="connsiteY121" fmla="*/ 2329473 h 2344739"/>
              <a:gd name="connsiteX122" fmla="*/ 6011238 w 12193149"/>
              <a:gd name="connsiteY122" fmla="*/ 2324380 h 2344739"/>
              <a:gd name="connsiteX123" fmla="*/ 5958523 w 12193149"/>
              <a:gd name="connsiteY123" fmla="*/ 2328024 h 2344739"/>
              <a:gd name="connsiteX124" fmla="*/ 5760067 w 12193149"/>
              <a:gd name="connsiteY124" fmla="*/ 2343716 h 2344739"/>
              <a:gd name="connsiteX125" fmla="*/ 5628108 w 12193149"/>
              <a:gd name="connsiteY125" fmla="*/ 2344739 h 2344739"/>
              <a:gd name="connsiteX126" fmla="*/ 5472054 w 12193149"/>
              <a:gd name="connsiteY126" fmla="*/ 2330719 h 2344739"/>
              <a:gd name="connsiteX127" fmla="*/ 5433909 w 12193149"/>
              <a:gd name="connsiteY127" fmla="*/ 2319466 h 2344739"/>
              <a:gd name="connsiteX128" fmla="*/ 5382817 w 12193149"/>
              <a:gd name="connsiteY128" fmla="*/ 2301764 h 2344739"/>
              <a:gd name="connsiteX129" fmla="*/ 5262912 w 12193149"/>
              <a:gd name="connsiteY129" fmla="*/ 2281347 h 2344739"/>
              <a:gd name="connsiteX130" fmla="*/ 5224109 w 12193149"/>
              <a:gd name="connsiteY130" fmla="*/ 2270223 h 2344739"/>
              <a:gd name="connsiteX131" fmla="*/ 5175808 w 12193149"/>
              <a:gd name="connsiteY131" fmla="*/ 2267233 h 2344739"/>
              <a:gd name="connsiteX132" fmla="*/ 5157702 w 12193149"/>
              <a:gd name="connsiteY132" fmla="*/ 2260010 h 2344739"/>
              <a:gd name="connsiteX133" fmla="*/ 5143747 w 12193149"/>
              <a:gd name="connsiteY133" fmla="*/ 2256610 h 2344739"/>
              <a:gd name="connsiteX134" fmla="*/ 5140744 w 12193149"/>
              <a:gd name="connsiteY134" fmla="*/ 2254509 h 2344739"/>
              <a:gd name="connsiteX135" fmla="*/ 5122807 w 12193149"/>
              <a:gd name="connsiteY135" fmla="*/ 2243656 h 2344739"/>
              <a:gd name="connsiteX136" fmla="*/ 5066938 w 12193149"/>
              <a:gd name="connsiteY136" fmla="*/ 2250227 h 2344739"/>
              <a:gd name="connsiteX137" fmla="*/ 5012662 w 12193149"/>
              <a:gd name="connsiteY137" fmla="*/ 2233846 h 2344739"/>
              <a:gd name="connsiteX138" fmla="*/ 4841589 w 12193149"/>
              <a:gd name="connsiteY138" fmla="*/ 2209829 h 2344739"/>
              <a:gd name="connsiteX139" fmla="*/ 4763595 w 12193149"/>
              <a:gd name="connsiteY139" fmla="*/ 2182061 h 2344739"/>
              <a:gd name="connsiteX140" fmla="*/ 4724334 w 12193149"/>
              <a:gd name="connsiteY140" fmla="*/ 2173047 h 2344739"/>
              <a:gd name="connsiteX141" fmla="*/ 4722324 w 12193149"/>
              <a:gd name="connsiteY141" fmla="*/ 2172298 h 2344739"/>
              <a:gd name="connsiteX142" fmla="*/ 4723259 w 12193149"/>
              <a:gd name="connsiteY142" fmla="*/ 2172087 h 2344739"/>
              <a:gd name="connsiteX143" fmla="*/ 4718350 w 12193149"/>
              <a:gd name="connsiteY143" fmla="*/ 2170817 h 2344739"/>
              <a:gd name="connsiteX144" fmla="*/ 4722324 w 12193149"/>
              <a:gd name="connsiteY144" fmla="*/ 2172298 h 2344739"/>
              <a:gd name="connsiteX145" fmla="*/ 4716674 w 12193149"/>
              <a:gd name="connsiteY145" fmla="*/ 2173573 h 2344739"/>
              <a:gd name="connsiteX146" fmla="*/ 4516962 w 12193149"/>
              <a:gd name="connsiteY146" fmla="*/ 2163671 h 2344739"/>
              <a:gd name="connsiteX147" fmla="*/ 4429691 w 12193149"/>
              <a:gd name="connsiteY147" fmla="*/ 2153020 h 2344739"/>
              <a:gd name="connsiteX148" fmla="*/ 4364023 w 12193149"/>
              <a:gd name="connsiteY148" fmla="*/ 2151674 h 2344739"/>
              <a:gd name="connsiteX149" fmla="*/ 4318114 w 12193149"/>
              <a:gd name="connsiteY149" fmla="*/ 2158289 h 2344739"/>
              <a:gd name="connsiteX150" fmla="*/ 4316258 w 12193149"/>
              <a:gd name="connsiteY150" fmla="*/ 2156948 h 2344739"/>
              <a:gd name="connsiteX151" fmla="*/ 4296292 w 12193149"/>
              <a:gd name="connsiteY151" fmla="*/ 2155069 h 2344739"/>
              <a:gd name="connsiteX152" fmla="*/ 4291212 w 12193149"/>
              <a:gd name="connsiteY152" fmla="*/ 2157986 h 2344739"/>
              <a:gd name="connsiteX153" fmla="*/ 4277290 w 12193149"/>
              <a:gd name="connsiteY153" fmla="*/ 2157740 h 2344739"/>
              <a:gd name="connsiteX154" fmla="*/ 4249265 w 12193149"/>
              <a:gd name="connsiteY154" fmla="*/ 2160064 h 2344739"/>
              <a:gd name="connsiteX155" fmla="*/ 4203199 w 12193149"/>
              <a:gd name="connsiteY155" fmla="*/ 2157269 h 2344739"/>
              <a:gd name="connsiteX156" fmla="*/ 4202893 w 12193149"/>
              <a:gd name="connsiteY156" fmla="*/ 2156010 h 2344739"/>
              <a:gd name="connsiteX157" fmla="*/ 4192396 w 12193149"/>
              <a:gd name="connsiteY157" fmla="*/ 2150376 h 2344739"/>
              <a:gd name="connsiteX158" fmla="*/ 4143893 w 12193149"/>
              <a:gd name="connsiteY158" fmla="*/ 2134511 h 2344739"/>
              <a:gd name="connsiteX159" fmla="*/ 4084245 w 12193149"/>
              <a:gd name="connsiteY159" fmla="*/ 2107978 h 2344739"/>
              <a:gd name="connsiteX160" fmla="*/ 4075694 w 12193149"/>
              <a:gd name="connsiteY160" fmla="*/ 2107143 h 2344739"/>
              <a:gd name="connsiteX161" fmla="*/ 4075575 w 12193149"/>
              <a:gd name="connsiteY161" fmla="*/ 2106844 h 2344739"/>
              <a:gd name="connsiteX162" fmla="*/ 4066658 w 12193149"/>
              <a:gd name="connsiteY162" fmla="*/ 2105400 h 2344739"/>
              <a:gd name="connsiteX163" fmla="*/ 4060102 w 12193149"/>
              <a:gd name="connsiteY163" fmla="*/ 2105618 h 2344739"/>
              <a:gd name="connsiteX164" fmla="*/ 4043512 w 12193149"/>
              <a:gd name="connsiteY164" fmla="*/ 2103997 h 2344739"/>
              <a:gd name="connsiteX165" fmla="*/ 4038145 w 12193149"/>
              <a:gd name="connsiteY165" fmla="*/ 2101563 h 2344739"/>
              <a:gd name="connsiteX166" fmla="*/ 4036511 w 12193149"/>
              <a:gd name="connsiteY166" fmla="*/ 2097896 h 2344739"/>
              <a:gd name="connsiteX167" fmla="*/ 4034926 w 12193149"/>
              <a:gd name="connsiteY167" fmla="*/ 2098131 h 2344739"/>
              <a:gd name="connsiteX168" fmla="*/ 4005686 w 12193149"/>
              <a:gd name="connsiteY168" fmla="*/ 2085563 h 2344739"/>
              <a:gd name="connsiteX169" fmla="*/ 3937994 w 12193149"/>
              <a:gd name="connsiteY169" fmla="*/ 2068106 h 2344739"/>
              <a:gd name="connsiteX170" fmla="*/ 3898423 w 12193149"/>
              <a:gd name="connsiteY170" fmla="*/ 2062451 h 2344739"/>
              <a:gd name="connsiteX171" fmla="*/ 3790908 w 12193149"/>
              <a:gd name="connsiteY171" fmla="*/ 2042213 h 2344739"/>
              <a:gd name="connsiteX172" fmla="*/ 3683661 w 12193149"/>
              <a:gd name="connsiteY172" fmla="*/ 2018290 h 2344739"/>
              <a:gd name="connsiteX173" fmla="*/ 3611183 w 12193149"/>
              <a:gd name="connsiteY173" fmla="*/ 1986019 h 2344739"/>
              <a:gd name="connsiteX174" fmla="*/ 3605003 w 12193149"/>
              <a:gd name="connsiteY174" fmla="*/ 1987381 h 2344739"/>
              <a:gd name="connsiteX175" fmla="*/ 3595884 w 12193149"/>
              <a:gd name="connsiteY175" fmla="*/ 1987545 h 2344739"/>
              <a:gd name="connsiteX176" fmla="*/ 3595649 w 12193149"/>
              <a:gd name="connsiteY176" fmla="*/ 1987276 h 2344739"/>
              <a:gd name="connsiteX177" fmla="*/ 3587126 w 12193149"/>
              <a:gd name="connsiteY177" fmla="*/ 1987966 h 2344739"/>
              <a:gd name="connsiteX178" fmla="*/ 3537283 w 12193149"/>
              <a:gd name="connsiteY178" fmla="*/ 1978267 h 2344739"/>
              <a:gd name="connsiteX179" fmla="*/ 3474371 w 12193149"/>
              <a:gd name="connsiteY179" fmla="*/ 1974606 h 2344739"/>
              <a:gd name="connsiteX180" fmla="*/ 3401876 w 12193149"/>
              <a:gd name="connsiteY180" fmla="*/ 1962558 h 2344739"/>
              <a:gd name="connsiteX181" fmla="*/ 3365036 w 12193149"/>
              <a:gd name="connsiteY181" fmla="*/ 1979510 h 2344739"/>
              <a:gd name="connsiteX182" fmla="*/ 3345174 w 12193149"/>
              <a:gd name="connsiteY182" fmla="*/ 1981192 h 2344739"/>
              <a:gd name="connsiteX183" fmla="*/ 3342846 w 12193149"/>
              <a:gd name="connsiteY183" fmla="*/ 1980217 h 2344739"/>
              <a:gd name="connsiteX184" fmla="*/ 3263504 w 12193149"/>
              <a:gd name="connsiteY184" fmla="*/ 1986094 h 2344739"/>
              <a:gd name="connsiteX185" fmla="*/ 3143704 w 12193149"/>
              <a:gd name="connsiteY185" fmla="*/ 1993869 h 2344739"/>
              <a:gd name="connsiteX186" fmla="*/ 3031439 w 12193149"/>
              <a:gd name="connsiteY186" fmla="*/ 1996512 h 2344739"/>
              <a:gd name="connsiteX187" fmla="*/ 2782717 w 12193149"/>
              <a:gd name="connsiteY187" fmla="*/ 2018333 h 2344739"/>
              <a:gd name="connsiteX188" fmla="*/ 2647675 w 12193149"/>
              <a:gd name="connsiteY188" fmla="*/ 2028869 h 2344739"/>
              <a:gd name="connsiteX189" fmla="*/ 2569176 w 12193149"/>
              <a:gd name="connsiteY189" fmla="*/ 2002628 h 2344739"/>
              <a:gd name="connsiteX190" fmla="*/ 2444403 w 12193149"/>
              <a:gd name="connsiteY190" fmla="*/ 2016529 h 2344739"/>
              <a:gd name="connsiteX191" fmla="*/ 2316260 w 12193149"/>
              <a:gd name="connsiteY191" fmla="*/ 2024996 h 2344739"/>
              <a:gd name="connsiteX192" fmla="*/ 2209726 w 12193149"/>
              <a:gd name="connsiteY192" fmla="*/ 2019763 h 2344739"/>
              <a:gd name="connsiteX193" fmla="*/ 2095813 w 12193149"/>
              <a:gd name="connsiteY193" fmla="*/ 2003052 h 2344739"/>
              <a:gd name="connsiteX194" fmla="*/ 1998504 w 12193149"/>
              <a:gd name="connsiteY194" fmla="*/ 1995032 h 2344739"/>
              <a:gd name="connsiteX195" fmla="*/ 1929320 w 12193149"/>
              <a:gd name="connsiteY195" fmla="*/ 2016977 h 2344739"/>
              <a:gd name="connsiteX196" fmla="*/ 1922798 w 12193149"/>
              <a:gd name="connsiteY196" fmla="*/ 2012146 h 2344739"/>
              <a:gd name="connsiteX197" fmla="*/ 1874228 w 12193149"/>
              <a:gd name="connsiteY197" fmla="*/ 2013741 h 2344739"/>
              <a:gd name="connsiteX198" fmla="*/ 1787803 w 12193149"/>
              <a:gd name="connsiteY198" fmla="*/ 2041363 h 2344739"/>
              <a:gd name="connsiteX199" fmla="*/ 1739352 w 12193149"/>
              <a:gd name="connsiteY199" fmla="*/ 2036312 h 2344739"/>
              <a:gd name="connsiteX200" fmla="*/ 1676219 w 12193149"/>
              <a:gd name="connsiteY200" fmla="*/ 2019963 h 2344739"/>
              <a:gd name="connsiteX201" fmla="*/ 1609817 w 12193149"/>
              <a:gd name="connsiteY201" fmla="*/ 2013066 h 2344739"/>
              <a:gd name="connsiteX202" fmla="*/ 1497258 w 12193149"/>
              <a:gd name="connsiteY202" fmla="*/ 1987476 h 2344739"/>
              <a:gd name="connsiteX203" fmla="*/ 1151127 w 12193149"/>
              <a:gd name="connsiteY203" fmla="*/ 1938041 h 2344739"/>
              <a:gd name="connsiteX204" fmla="*/ 859417 w 12193149"/>
              <a:gd name="connsiteY204" fmla="*/ 1928608 h 2344739"/>
              <a:gd name="connsiteX205" fmla="*/ 838688 w 12193149"/>
              <a:gd name="connsiteY205" fmla="*/ 1929821 h 2344739"/>
              <a:gd name="connsiteX206" fmla="*/ 817957 w 12193149"/>
              <a:gd name="connsiteY206" fmla="*/ 1927857 h 2344739"/>
              <a:gd name="connsiteX207" fmla="*/ 812654 w 12193149"/>
              <a:gd name="connsiteY207" fmla="*/ 1930751 h 2344739"/>
              <a:gd name="connsiteX208" fmla="*/ 721195 w 12193149"/>
              <a:gd name="connsiteY208" fmla="*/ 1929661 h 2344739"/>
              <a:gd name="connsiteX209" fmla="*/ 720890 w 12193149"/>
              <a:gd name="connsiteY209" fmla="*/ 1928399 h 2344739"/>
              <a:gd name="connsiteX210" fmla="*/ 710023 w 12193149"/>
              <a:gd name="connsiteY210" fmla="*/ 1922722 h 2344739"/>
              <a:gd name="connsiteX211" fmla="*/ 597940 w 12193149"/>
              <a:gd name="connsiteY211" fmla="*/ 1879864 h 2344739"/>
              <a:gd name="connsiteX212" fmla="*/ 579683 w 12193149"/>
              <a:gd name="connsiteY212" fmla="*/ 1877212 h 2344739"/>
              <a:gd name="connsiteX213" fmla="*/ 572865 w 12193149"/>
              <a:gd name="connsiteY213" fmla="*/ 1877401 h 2344739"/>
              <a:gd name="connsiteX214" fmla="*/ 446247 w 12193149"/>
              <a:gd name="connsiteY214" fmla="*/ 1839371 h 2344739"/>
              <a:gd name="connsiteX215" fmla="*/ 405163 w 12193149"/>
              <a:gd name="connsiteY215" fmla="*/ 1833548 h 2344739"/>
              <a:gd name="connsiteX216" fmla="*/ 293583 w 12193149"/>
              <a:gd name="connsiteY216" fmla="*/ 1812852 h 2344739"/>
              <a:gd name="connsiteX217" fmla="*/ 119529 w 12193149"/>
              <a:gd name="connsiteY217" fmla="*/ 1761047 h 2344739"/>
              <a:gd name="connsiteX218" fmla="*/ 16674 w 12193149"/>
              <a:gd name="connsiteY218" fmla="*/ 1758191 h 2344739"/>
              <a:gd name="connsiteX219" fmla="*/ 1150 w 12193149"/>
              <a:gd name="connsiteY219" fmla="*/ 1752722 h 2344739"/>
              <a:gd name="connsiteX220" fmla="*/ 1148 w 12193149"/>
              <a:gd name="connsiteY220" fmla="*/ 222213 h 2344739"/>
              <a:gd name="connsiteX221" fmla="*/ 1148 w 12193149"/>
              <a:gd name="connsiteY221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56690 w 12193149"/>
              <a:gd name="connsiteY67" fmla="*/ 1903228 h 2344739"/>
              <a:gd name="connsiteX68" fmla="*/ 9054601 w 12193149"/>
              <a:gd name="connsiteY68" fmla="*/ 1910755 h 2344739"/>
              <a:gd name="connsiteX69" fmla="*/ 9006634 w 12193149"/>
              <a:gd name="connsiteY69" fmla="*/ 1914040 h 2344739"/>
              <a:gd name="connsiteX70" fmla="*/ 9006349 w 12193149"/>
              <a:gd name="connsiteY70" fmla="*/ 1913800 h 2344739"/>
              <a:gd name="connsiteX71" fmla="*/ 8997380 w 12193149"/>
              <a:gd name="connsiteY71" fmla="*/ 1915011 h 2344739"/>
              <a:gd name="connsiteX72" fmla="*/ 8991542 w 12193149"/>
              <a:gd name="connsiteY72" fmla="*/ 1917072 h 2344739"/>
              <a:gd name="connsiteX73" fmla="*/ 8975485 w 12193149"/>
              <a:gd name="connsiteY73" fmla="*/ 1920298 h 2344739"/>
              <a:gd name="connsiteX74" fmla="*/ 8969159 w 12193149"/>
              <a:gd name="connsiteY74" fmla="*/ 1919598 h 2344739"/>
              <a:gd name="connsiteX75" fmla="*/ 8964196 w 12193149"/>
              <a:gd name="connsiteY75" fmla="*/ 1917373 h 2344739"/>
              <a:gd name="connsiteX76" fmla="*/ 8930136 w 12193149"/>
              <a:gd name="connsiteY76" fmla="*/ 1914185 h 2344739"/>
              <a:gd name="connsiteX77" fmla="*/ 8753592 w 12193149"/>
              <a:gd name="connsiteY77" fmla="*/ 1933417 h 2344739"/>
              <a:gd name="connsiteX78" fmla="*/ 8708995 w 12193149"/>
              <a:gd name="connsiteY78" fmla="*/ 1935518 h 2344739"/>
              <a:gd name="connsiteX79" fmla="*/ 8597219 w 12193149"/>
              <a:gd name="connsiteY79" fmla="*/ 1944090 h 2344739"/>
              <a:gd name="connsiteX80" fmla="*/ 8526378 w 12193149"/>
              <a:gd name="connsiteY80" fmla="*/ 1929248 h 2344739"/>
              <a:gd name="connsiteX81" fmla="*/ 8512131 w 12193149"/>
              <a:gd name="connsiteY81" fmla="*/ 1935163 h 2344739"/>
              <a:gd name="connsiteX82" fmla="*/ 8507315 w 12193149"/>
              <a:gd name="connsiteY82" fmla="*/ 1938164 h 2344739"/>
              <a:gd name="connsiteX83" fmla="*/ 8499116 w 12193149"/>
              <a:gd name="connsiteY83" fmla="*/ 1940902 h 2344739"/>
              <a:gd name="connsiteX84" fmla="*/ 8498742 w 12193149"/>
              <a:gd name="connsiteY84" fmla="*/ 1940723 h 2344739"/>
              <a:gd name="connsiteX85" fmla="*/ 8491397 w 12193149"/>
              <a:gd name="connsiteY85" fmla="*/ 1943773 h 2344739"/>
              <a:gd name="connsiteX86" fmla="*/ 8368330 w 12193149"/>
              <a:gd name="connsiteY86" fmla="*/ 1957815 h 2344739"/>
              <a:gd name="connsiteX87" fmla="*/ 8354947 w 12193149"/>
              <a:gd name="connsiteY87" fmla="*/ 1958009 h 2344739"/>
              <a:gd name="connsiteX88" fmla="*/ 8321252 w 12193149"/>
              <a:gd name="connsiteY88" fmla="*/ 1974587 h 2344739"/>
              <a:gd name="connsiteX89" fmla="*/ 8315581 w 12193149"/>
              <a:gd name="connsiteY89" fmla="*/ 1974913 h 2344739"/>
              <a:gd name="connsiteX90" fmla="*/ 8296322 w 12193149"/>
              <a:gd name="connsiteY90" fmla="*/ 1988808 h 2344739"/>
              <a:gd name="connsiteX91" fmla="*/ 8285424 w 12193149"/>
              <a:gd name="connsiteY91" fmla="*/ 1994631 h 2344739"/>
              <a:gd name="connsiteX92" fmla="*/ 8284298 w 12193149"/>
              <a:gd name="connsiteY92" fmla="*/ 1999074 h 2344739"/>
              <a:gd name="connsiteX93" fmla="*/ 8267224 w 12193149"/>
              <a:gd name="connsiteY93" fmla="*/ 2006249 h 2344739"/>
              <a:gd name="connsiteX94" fmla="*/ 8264525 w 12193149"/>
              <a:gd name="connsiteY94" fmla="*/ 2006019 h 2344739"/>
              <a:gd name="connsiteX95" fmla="*/ 8253181 w 12193149"/>
              <a:gd name="connsiteY95" fmla="*/ 2015862 h 2344739"/>
              <a:gd name="connsiteX96" fmla="*/ 8246982 w 12193149"/>
              <a:gd name="connsiteY96" fmla="*/ 2028854 h 2344739"/>
              <a:gd name="connsiteX97" fmla="*/ 8091420 w 12193149"/>
              <a:gd name="connsiteY97" fmla="*/ 2075015 h 2344739"/>
              <a:gd name="connsiteX98" fmla="*/ 7906555 w 12193149"/>
              <a:gd name="connsiteY98" fmla="*/ 2116988 h 2344739"/>
              <a:gd name="connsiteX99" fmla="*/ 7719893 w 12193149"/>
              <a:gd name="connsiteY99" fmla="*/ 2142703 h 2344739"/>
              <a:gd name="connsiteX100" fmla="*/ 7615495 w 12193149"/>
              <a:gd name="connsiteY100" fmla="*/ 2139232 h 2344739"/>
              <a:gd name="connsiteX101" fmla="*/ 7528691 w 12193149"/>
              <a:gd name="connsiteY101" fmla="*/ 2145060 h 2344739"/>
              <a:gd name="connsiteX102" fmla="*/ 7520719 w 12193149"/>
              <a:gd name="connsiteY102" fmla="*/ 2147613 h 2344739"/>
              <a:gd name="connsiteX103" fmla="*/ 7508559 w 12193149"/>
              <a:gd name="connsiteY103" fmla="*/ 2148948 h 2344739"/>
              <a:gd name="connsiteX104" fmla="*/ 7508188 w 12193149"/>
              <a:gd name="connsiteY104" fmla="*/ 2148621 h 2344739"/>
              <a:gd name="connsiteX105" fmla="*/ 7496943 w 12193149"/>
              <a:gd name="connsiteY105" fmla="*/ 2150573 h 2344739"/>
              <a:gd name="connsiteX106" fmla="*/ 7406539 w 12193149"/>
              <a:gd name="connsiteY106" fmla="*/ 2142468 h 2344739"/>
              <a:gd name="connsiteX107" fmla="*/ 7219707 w 12193149"/>
              <a:gd name="connsiteY107" fmla="*/ 2156680 h 2344739"/>
              <a:gd name="connsiteX108" fmla="*/ 7202249 w 12193149"/>
              <a:gd name="connsiteY108" fmla="*/ 2161230 h 2344739"/>
              <a:gd name="connsiteX109" fmla="*/ 7198152 w 12193149"/>
              <a:gd name="connsiteY109" fmla="*/ 2166588 h 2344739"/>
              <a:gd name="connsiteX110" fmla="*/ 7171956 w 12193149"/>
              <a:gd name="connsiteY110" fmla="*/ 2171236 h 2344739"/>
              <a:gd name="connsiteX111" fmla="*/ 7098136 w 12193149"/>
              <a:gd name="connsiteY111" fmla="*/ 2183464 h 2344739"/>
              <a:gd name="connsiteX112" fmla="*/ 7019644 w 12193149"/>
              <a:gd name="connsiteY112" fmla="*/ 2183090 h 2344739"/>
              <a:gd name="connsiteX113" fmla="*/ 6905294 w 12193149"/>
              <a:gd name="connsiteY113" fmla="*/ 2212596 h 2344739"/>
              <a:gd name="connsiteX114" fmla="*/ 6709370 w 12193149"/>
              <a:gd name="connsiteY114" fmla="*/ 2240551 h 2344739"/>
              <a:gd name="connsiteX115" fmla="*/ 6550602 w 12193149"/>
              <a:gd name="connsiteY115" fmla="*/ 2269327 h 2344739"/>
              <a:gd name="connsiteX116" fmla="*/ 6318708 w 12193149"/>
              <a:gd name="connsiteY116" fmla="*/ 2316127 h 2344739"/>
              <a:gd name="connsiteX117" fmla="*/ 6169822 w 12193149"/>
              <a:gd name="connsiteY117" fmla="*/ 2318214 h 2344739"/>
              <a:gd name="connsiteX118" fmla="*/ 6074996 w 12193149"/>
              <a:gd name="connsiteY118" fmla="*/ 2338676 h 2344739"/>
              <a:gd name="connsiteX119" fmla="*/ 6069677 w 12193149"/>
              <a:gd name="connsiteY119" fmla="*/ 2337139 h 2344739"/>
              <a:gd name="connsiteX120" fmla="*/ 6049786 w 12193149"/>
              <a:gd name="connsiteY120" fmla="*/ 2337822 h 2344739"/>
              <a:gd name="connsiteX121" fmla="*/ 6042433 w 12193149"/>
              <a:gd name="connsiteY121" fmla="*/ 2329473 h 2344739"/>
              <a:gd name="connsiteX122" fmla="*/ 6011238 w 12193149"/>
              <a:gd name="connsiteY122" fmla="*/ 2324380 h 2344739"/>
              <a:gd name="connsiteX123" fmla="*/ 5958523 w 12193149"/>
              <a:gd name="connsiteY123" fmla="*/ 2328024 h 2344739"/>
              <a:gd name="connsiteX124" fmla="*/ 5760067 w 12193149"/>
              <a:gd name="connsiteY124" fmla="*/ 2343716 h 2344739"/>
              <a:gd name="connsiteX125" fmla="*/ 5628108 w 12193149"/>
              <a:gd name="connsiteY125" fmla="*/ 2344739 h 2344739"/>
              <a:gd name="connsiteX126" fmla="*/ 5472054 w 12193149"/>
              <a:gd name="connsiteY126" fmla="*/ 2330719 h 2344739"/>
              <a:gd name="connsiteX127" fmla="*/ 5433909 w 12193149"/>
              <a:gd name="connsiteY127" fmla="*/ 2319466 h 2344739"/>
              <a:gd name="connsiteX128" fmla="*/ 5382817 w 12193149"/>
              <a:gd name="connsiteY128" fmla="*/ 2301764 h 2344739"/>
              <a:gd name="connsiteX129" fmla="*/ 5262912 w 12193149"/>
              <a:gd name="connsiteY129" fmla="*/ 2281347 h 2344739"/>
              <a:gd name="connsiteX130" fmla="*/ 5224109 w 12193149"/>
              <a:gd name="connsiteY130" fmla="*/ 2270223 h 2344739"/>
              <a:gd name="connsiteX131" fmla="*/ 5175808 w 12193149"/>
              <a:gd name="connsiteY131" fmla="*/ 2267233 h 2344739"/>
              <a:gd name="connsiteX132" fmla="*/ 5157702 w 12193149"/>
              <a:gd name="connsiteY132" fmla="*/ 2260010 h 2344739"/>
              <a:gd name="connsiteX133" fmla="*/ 5143747 w 12193149"/>
              <a:gd name="connsiteY133" fmla="*/ 2256610 h 2344739"/>
              <a:gd name="connsiteX134" fmla="*/ 5140744 w 12193149"/>
              <a:gd name="connsiteY134" fmla="*/ 2254509 h 2344739"/>
              <a:gd name="connsiteX135" fmla="*/ 5122807 w 12193149"/>
              <a:gd name="connsiteY135" fmla="*/ 2243656 h 2344739"/>
              <a:gd name="connsiteX136" fmla="*/ 5066938 w 12193149"/>
              <a:gd name="connsiteY136" fmla="*/ 2250227 h 2344739"/>
              <a:gd name="connsiteX137" fmla="*/ 5012662 w 12193149"/>
              <a:gd name="connsiteY137" fmla="*/ 2233846 h 2344739"/>
              <a:gd name="connsiteX138" fmla="*/ 4841589 w 12193149"/>
              <a:gd name="connsiteY138" fmla="*/ 2209829 h 2344739"/>
              <a:gd name="connsiteX139" fmla="*/ 4763595 w 12193149"/>
              <a:gd name="connsiteY139" fmla="*/ 2182061 h 2344739"/>
              <a:gd name="connsiteX140" fmla="*/ 4724334 w 12193149"/>
              <a:gd name="connsiteY140" fmla="*/ 2173047 h 2344739"/>
              <a:gd name="connsiteX141" fmla="*/ 4722324 w 12193149"/>
              <a:gd name="connsiteY141" fmla="*/ 2172298 h 2344739"/>
              <a:gd name="connsiteX142" fmla="*/ 4723259 w 12193149"/>
              <a:gd name="connsiteY142" fmla="*/ 2172087 h 2344739"/>
              <a:gd name="connsiteX143" fmla="*/ 4718350 w 12193149"/>
              <a:gd name="connsiteY143" fmla="*/ 2170817 h 2344739"/>
              <a:gd name="connsiteX144" fmla="*/ 4722324 w 12193149"/>
              <a:gd name="connsiteY144" fmla="*/ 2172298 h 2344739"/>
              <a:gd name="connsiteX145" fmla="*/ 4716674 w 12193149"/>
              <a:gd name="connsiteY145" fmla="*/ 2173573 h 2344739"/>
              <a:gd name="connsiteX146" fmla="*/ 4516962 w 12193149"/>
              <a:gd name="connsiteY146" fmla="*/ 2163671 h 2344739"/>
              <a:gd name="connsiteX147" fmla="*/ 4429691 w 12193149"/>
              <a:gd name="connsiteY147" fmla="*/ 2153020 h 2344739"/>
              <a:gd name="connsiteX148" fmla="*/ 4364023 w 12193149"/>
              <a:gd name="connsiteY148" fmla="*/ 2151674 h 2344739"/>
              <a:gd name="connsiteX149" fmla="*/ 4318114 w 12193149"/>
              <a:gd name="connsiteY149" fmla="*/ 2158289 h 2344739"/>
              <a:gd name="connsiteX150" fmla="*/ 4316258 w 12193149"/>
              <a:gd name="connsiteY150" fmla="*/ 2156948 h 2344739"/>
              <a:gd name="connsiteX151" fmla="*/ 4296292 w 12193149"/>
              <a:gd name="connsiteY151" fmla="*/ 2155069 h 2344739"/>
              <a:gd name="connsiteX152" fmla="*/ 4291212 w 12193149"/>
              <a:gd name="connsiteY152" fmla="*/ 2157986 h 2344739"/>
              <a:gd name="connsiteX153" fmla="*/ 4277290 w 12193149"/>
              <a:gd name="connsiteY153" fmla="*/ 2157740 h 2344739"/>
              <a:gd name="connsiteX154" fmla="*/ 4249265 w 12193149"/>
              <a:gd name="connsiteY154" fmla="*/ 2160064 h 2344739"/>
              <a:gd name="connsiteX155" fmla="*/ 4203199 w 12193149"/>
              <a:gd name="connsiteY155" fmla="*/ 2157269 h 2344739"/>
              <a:gd name="connsiteX156" fmla="*/ 4202893 w 12193149"/>
              <a:gd name="connsiteY156" fmla="*/ 2156010 h 2344739"/>
              <a:gd name="connsiteX157" fmla="*/ 4192396 w 12193149"/>
              <a:gd name="connsiteY157" fmla="*/ 2150376 h 2344739"/>
              <a:gd name="connsiteX158" fmla="*/ 4143893 w 12193149"/>
              <a:gd name="connsiteY158" fmla="*/ 2134511 h 2344739"/>
              <a:gd name="connsiteX159" fmla="*/ 4084245 w 12193149"/>
              <a:gd name="connsiteY159" fmla="*/ 2107978 h 2344739"/>
              <a:gd name="connsiteX160" fmla="*/ 4075694 w 12193149"/>
              <a:gd name="connsiteY160" fmla="*/ 2107143 h 2344739"/>
              <a:gd name="connsiteX161" fmla="*/ 4075575 w 12193149"/>
              <a:gd name="connsiteY161" fmla="*/ 2106844 h 2344739"/>
              <a:gd name="connsiteX162" fmla="*/ 4066658 w 12193149"/>
              <a:gd name="connsiteY162" fmla="*/ 2105400 h 2344739"/>
              <a:gd name="connsiteX163" fmla="*/ 4060102 w 12193149"/>
              <a:gd name="connsiteY163" fmla="*/ 2105618 h 2344739"/>
              <a:gd name="connsiteX164" fmla="*/ 4043512 w 12193149"/>
              <a:gd name="connsiteY164" fmla="*/ 2103997 h 2344739"/>
              <a:gd name="connsiteX165" fmla="*/ 4038145 w 12193149"/>
              <a:gd name="connsiteY165" fmla="*/ 2101563 h 2344739"/>
              <a:gd name="connsiteX166" fmla="*/ 4036511 w 12193149"/>
              <a:gd name="connsiteY166" fmla="*/ 2097896 h 2344739"/>
              <a:gd name="connsiteX167" fmla="*/ 4034926 w 12193149"/>
              <a:gd name="connsiteY167" fmla="*/ 2098131 h 2344739"/>
              <a:gd name="connsiteX168" fmla="*/ 4005686 w 12193149"/>
              <a:gd name="connsiteY168" fmla="*/ 2085563 h 2344739"/>
              <a:gd name="connsiteX169" fmla="*/ 3937994 w 12193149"/>
              <a:gd name="connsiteY169" fmla="*/ 2068106 h 2344739"/>
              <a:gd name="connsiteX170" fmla="*/ 3898423 w 12193149"/>
              <a:gd name="connsiteY170" fmla="*/ 2062451 h 2344739"/>
              <a:gd name="connsiteX171" fmla="*/ 3790908 w 12193149"/>
              <a:gd name="connsiteY171" fmla="*/ 2042213 h 2344739"/>
              <a:gd name="connsiteX172" fmla="*/ 3683661 w 12193149"/>
              <a:gd name="connsiteY172" fmla="*/ 2018290 h 2344739"/>
              <a:gd name="connsiteX173" fmla="*/ 3611183 w 12193149"/>
              <a:gd name="connsiteY173" fmla="*/ 1986019 h 2344739"/>
              <a:gd name="connsiteX174" fmla="*/ 3605003 w 12193149"/>
              <a:gd name="connsiteY174" fmla="*/ 1987381 h 2344739"/>
              <a:gd name="connsiteX175" fmla="*/ 3595884 w 12193149"/>
              <a:gd name="connsiteY175" fmla="*/ 1987545 h 2344739"/>
              <a:gd name="connsiteX176" fmla="*/ 3595649 w 12193149"/>
              <a:gd name="connsiteY176" fmla="*/ 1987276 h 2344739"/>
              <a:gd name="connsiteX177" fmla="*/ 3587126 w 12193149"/>
              <a:gd name="connsiteY177" fmla="*/ 1987966 h 2344739"/>
              <a:gd name="connsiteX178" fmla="*/ 3537283 w 12193149"/>
              <a:gd name="connsiteY178" fmla="*/ 1978267 h 2344739"/>
              <a:gd name="connsiteX179" fmla="*/ 3474371 w 12193149"/>
              <a:gd name="connsiteY179" fmla="*/ 1974606 h 2344739"/>
              <a:gd name="connsiteX180" fmla="*/ 3401876 w 12193149"/>
              <a:gd name="connsiteY180" fmla="*/ 1962558 h 2344739"/>
              <a:gd name="connsiteX181" fmla="*/ 3365036 w 12193149"/>
              <a:gd name="connsiteY181" fmla="*/ 1979510 h 2344739"/>
              <a:gd name="connsiteX182" fmla="*/ 3345174 w 12193149"/>
              <a:gd name="connsiteY182" fmla="*/ 1981192 h 2344739"/>
              <a:gd name="connsiteX183" fmla="*/ 3342846 w 12193149"/>
              <a:gd name="connsiteY183" fmla="*/ 1980217 h 2344739"/>
              <a:gd name="connsiteX184" fmla="*/ 3263504 w 12193149"/>
              <a:gd name="connsiteY184" fmla="*/ 1986094 h 2344739"/>
              <a:gd name="connsiteX185" fmla="*/ 3143704 w 12193149"/>
              <a:gd name="connsiteY185" fmla="*/ 1993869 h 2344739"/>
              <a:gd name="connsiteX186" fmla="*/ 3031439 w 12193149"/>
              <a:gd name="connsiteY186" fmla="*/ 1996512 h 2344739"/>
              <a:gd name="connsiteX187" fmla="*/ 2782717 w 12193149"/>
              <a:gd name="connsiteY187" fmla="*/ 2018333 h 2344739"/>
              <a:gd name="connsiteX188" fmla="*/ 2647675 w 12193149"/>
              <a:gd name="connsiteY188" fmla="*/ 2028869 h 2344739"/>
              <a:gd name="connsiteX189" fmla="*/ 2569176 w 12193149"/>
              <a:gd name="connsiteY189" fmla="*/ 2002628 h 2344739"/>
              <a:gd name="connsiteX190" fmla="*/ 2444403 w 12193149"/>
              <a:gd name="connsiteY190" fmla="*/ 2016529 h 2344739"/>
              <a:gd name="connsiteX191" fmla="*/ 2316260 w 12193149"/>
              <a:gd name="connsiteY191" fmla="*/ 2024996 h 2344739"/>
              <a:gd name="connsiteX192" fmla="*/ 2209726 w 12193149"/>
              <a:gd name="connsiteY192" fmla="*/ 2019763 h 2344739"/>
              <a:gd name="connsiteX193" fmla="*/ 2095813 w 12193149"/>
              <a:gd name="connsiteY193" fmla="*/ 2003052 h 2344739"/>
              <a:gd name="connsiteX194" fmla="*/ 1998504 w 12193149"/>
              <a:gd name="connsiteY194" fmla="*/ 1995032 h 2344739"/>
              <a:gd name="connsiteX195" fmla="*/ 1929320 w 12193149"/>
              <a:gd name="connsiteY195" fmla="*/ 2016977 h 2344739"/>
              <a:gd name="connsiteX196" fmla="*/ 1922798 w 12193149"/>
              <a:gd name="connsiteY196" fmla="*/ 2012146 h 2344739"/>
              <a:gd name="connsiteX197" fmla="*/ 1874228 w 12193149"/>
              <a:gd name="connsiteY197" fmla="*/ 2013741 h 2344739"/>
              <a:gd name="connsiteX198" fmla="*/ 1787803 w 12193149"/>
              <a:gd name="connsiteY198" fmla="*/ 2041363 h 2344739"/>
              <a:gd name="connsiteX199" fmla="*/ 1739352 w 12193149"/>
              <a:gd name="connsiteY199" fmla="*/ 2036312 h 2344739"/>
              <a:gd name="connsiteX200" fmla="*/ 1676219 w 12193149"/>
              <a:gd name="connsiteY200" fmla="*/ 2019963 h 2344739"/>
              <a:gd name="connsiteX201" fmla="*/ 1609817 w 12193149"/>
              <a:gd name="connsiteY201" fmla="*/ 2013066 h 2344739"/>
              <a:gd name="connsiteX202" fmla="*/ 1497258 w 12193149"/>
              <a:gd name="connsiteY202" fmla="*/ 1987476 h 2344739"/>
              <a:gd name="connsiteX203" fmla="*/ 1151127 w 12193149"/>
              <a:gd name="connsiteY203" fmla="*/ 1938041 h 2344739"/>
              <a:gd name="connsiteX204" fmla="*/ 859417 w 12193149"/>
              <a:gd name="connsiteY204" fmla="*/ 1928608 h 2344739"/>
              <a:gd name="connsiteX205" fmla="*/ 838688 w 12193149"/>
              <a:gd name="connsiteY205" fmla="*/ 1929821 h 2344739"/>
              <a:gd name="connsiteX206" fmla="*/ 817957 w 12193149"/>
              <a:gd name="connsiteY206" fmla="*/ 1927857 h 2344739"/>
              <a:gd name="connsiteX207" fmla="*/ 812654 w 12193149"/>
              <a:gd name="connsiteY207" fmla="*/ 1930751 h 2344739"/>
              <a:gd name="connsiteX208" fmla="*/ 721195 w 12193149"/>
              <a:gd name="connsiteY208" fmla="*/ 1929661 h 2344739"/>
              <a:gd name="connsiteX209" fmla="*/ 720890 w 12193149"/>
              <a:gd name="connsiteY209" fmla="*/ 1928399 h 2344739"/>
              <a:gd name="connsiteX210" fmla="*/ 710023 w 12193149"/>
              <a:gd name="connsiteY210" fmla="*/ 1922722 h 2344739"/>
              <a:gd name="connsiteX211" fmla="*/ 597940 w 12193149"/>
              <a:gd name="connsiteY211" fmla="*/ 1879864 h 2344739"/>
              <a:gd name="connsiteX212" fmla="*/ 579683 w 12193149"/>
              <a:gd name="connsiteY212" fmla="*/ 1877212 h 2344739"/>
              <a:gd name="connsiteX213" fmla="*/ 572865 w 12193149"/>
              <a:gd name="connsiteY213" fmla="*/ 1877401 h 2344739"/>
              <a:gd name="connsiteX214" fmla="*/ 446247 w 12193149"/>
              <a:gd name="connsiteY214" fmla="*/ 1839371 h 2344739"/>
              <a:gd name="connsiteX215" fmla="*/ 405163 w 12193149"/>
              <a:gd name="connsiteY215" fmla="*/ 1833548 h 2344739"/>
              <a:gd name="connsiteX216" fmla="*/ 293583 w 12193149"/>
              <a:gd name="connsiteY216" fmla="*/ 1812852 h 2344739"/>
              <a:gd name="connsiteX217" fmla="*/ 119529 w 12193149"/>
              <a:gd name="connsiteY217" fmla="*/ 1761047 h 2344739"/>
              <a:gd name="connsiteX218" fmla="*/ 16674 w 12193149"/>
              <a:gd name="connsiteY218" fmla="*/ 1758191 h 2344739"/>
              <a:gd name="connsiteX219" fmla="*/ 1150 w 12193149"/>
              <a:gd name="connsiteY219" fmla="*/ 1752722 h 2344739"/>
              <a:gd name="connsiteX220" fmla="*/ 1148 w 12193149"/>
              <a:gd name="connsiteY220" fmla="*/ 222213 h 2344739"/>
              <a:gd name="connsiteX221" fmla="*/ 1148 w 12193149"/>
              <a:gd name="connsiteY221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38590 w 12193149"/>
              <a:gd name="connsiteY65" fmla="*/ 1869293 h 2344739"/>
              <a:gd name="connsiteX66" fmla="*/ 9232518 w 12193149"/>
              <a:gd name="connsiteY66" fmla="*/ 1893149 h 2344739"/>
              <a:gd name="connsiteX67" fmla="*/ 9156690 w 12193149"/>
              <a:gd name="connsiteY67" fmla="*/ 1903228 h 2344739"/>
              <a:gd name="connsiteX68" fmla="*/ 9054601 w 12193149"/>
              <a:gd name="connsiteY68" fmla="*/ 1910755 h 2344739"/>
              <a:gd name="connsiteX69" fmla="*/ 9006634 w 12193149"/>
              <a:gd name="connsiteY69" fmla="*/ 1914040 h 2344739"/>
              <a:gd name="connsiteX70" fmla="*/ 9006349 w 12193149"/>
              <a:gd name="connsiteY70" fmla="*/ 1913800 h 2344739"/>
              <a:gd name="connsiteX71" fmla="*/ 8997380 w 12193149"/>
              <a:gd name="connsiteY71" fmla="*/ 1915011 h 2344739"/>
              <a:gd name="connsiteX72" fmla="*/ 8991542 w 12193149"/>
              <a:gd name="connsiteY72" fmla="*/ 1917072 h 2344739"/>
              <a:gd name="connsiteX73" fmla="*/ 8975485 w 12193149"/>
              <a:gd name="connsiteY73" fmla="*/ 1920298 h 2344739"/>
              <a:gd name="connsiteX74" fmla="*/ 8969159 w 12193149"/>
              <a:gd name="connsiteY74" fmla="*/ 1919598 h 2344739"/>
              <a:gd name="connsiteX75" fmla="*/ 8964196 w 12193149"/>
              <a:gd name="connsiteY75" fmla="*/ 1917373 h 2344739"/>
              <a:gd name="connsiteX76" fmla="*/ 8930136 w 12193149"/>
              <a:gd name="connsiteY76" fmla="*/ 1914185 h 2344739"/>
              <a:gd name="connsiteX77" fmla="*/ 8753592 w 12193149"/>
              <a:gd name="connsiteY77" fmla="*/ 1933417 h 2344739"/>
              <a:gd name="connsiteX78" fmla="*/ 8708995 w 12193149"/>
              <a:gd name="connsiteY78" fmla="*/ 1935518 h 2344739"/>
              <a:gd name="connsiteX79" fmla="*/ 8597219 w 12193149"/>
              <a:gd name="connsiteY79" fmla="*/ 1944090 h 2344739"/>
              <a:gd name="connsiteX80" fmla="*/ 8526378 w 12193149"/>
              <a:gd name="connsiteY80" fmla="*/ 1929248 h 2344739"/>
              <a:gd name="connsiteX81" fmla="*/ 8512131 w 12193149"/>
              <a:gd name="connsiteY81" fmla="*/ 1935163 h 2344739"/>
              <a:gd name="connsiteX82" fmla="*/ 8507315 w 12193149"/>
              <a:gd name="connsiteY82" fmla="*/ 1938164 h 2344739"/>
              <a:gd name="connsiteX83" fmla="*/ 8499116 w 12193149"/>
              <a:gd name="connsiteY83" fmla="*/ 1940902 h 2344739"/>
              <a:gd name="connsiteX84" fmla="*/ 8498742 w 12193149"/>
              <a:gd name="connsiteY84" fmla="*/ 1940723 h 2344739"/>
              <a:gd name="connsiteX85" fmla="*/ 8491397 w 12193149"/>
              <a:gd name="connsiteY85" fmla="*/ 1943773 h 2344739"/>
              <a:gd name="connsiteX86" fmla="*/ 8368330 w 12193149"/>
              <a:gd name="connsiteY86" fmla="*/ 1957815 h 2344739"/>
              <a:gd name="connsiteX87" fmla="*/ 8354947 w 12193149"/>
              <a:gd name="connsiteY87" fmla="*/ 1958009 h 2344739"/>
              <a:gd name="connsiteX88" fmla="*/ 8321252 w 12193149"/>
              <a:gd name="connsiteY88" fmla="*/ 1974587 h 2344739"/>
              <a:gd name="connsiteX89" fmla="*/ 8315581 w 12193149"/>
              <a:gd name="connsiteY89" fmla="*/ 1974913 h 2344739"/>
              <a:gd name="connsiteX90" fmla="*/ 8296322 w 12193149"/>
              <a:gd name="connsiteY90" fmla="*/ 1988808 h 2344739"/>
              <a:gd name="connsiteX91" fmla="*/ 8285424 w 12193149"/>
              <a:gd name="connsiteY91" fmla="*/ 1994631 h 2344739"/>
              <a:gd name="connsiteX92" fmla="*/ 8284298 w 12193149"/>
              <a:gd name="connsiteY92" fmla="*/ 1999074 h 2344739"/>
              <a:gd name="connsiteX93" fmla="*/ 8267224 w 12193149"/>
              <a:gd name="connsiteY93" fmla="*/ 2006249 h 2344739"/>
              <a:gd name="connsiteX94" fmla="*/ 8264525 w 12193149"/>
              <a:gd name="connsiteY94" fmla="*/ 2006019 h 2344739"/>
              <a:gd name="connsiteX95" fmla="*/ 8253181 w 12193149"/>
              <a:gd name="connsiteY95" fmla="*/ 2015862 h 2344739"/>
              <a:gd name="connsiteX96" fmla="*/ 8246982 w 12193149"/>
              <a:gd name="connsiteY96" fmla="*/ 2028854 h 2344739"/>
              <a:gd name="connsiteX97" fmla="*/ 8091420 w 12193149"/>
              <a:gd name="connsiteY97" fmla="*/ 2075015 h 2344739"/>
              <a:gd name="connsiteX98" fmla="*/ 7906555 w 12193149"/>
              <a:gd name="connsiteY98" fmla="*/ 2116988 h 2344739"/>
              <a:gd name="connsiteX99" fmla="*/ 7719893 w 12193149"/>
              <a:gd name="connsiteY99" fmla="*/ 2142703 h 2344739"/>
              <a:gd name="connsiteX100" fmla="*/ 7615495 w 12193149"/>
              <a:gd name="connsiteY100" fmla="*/ 2139232 h 2344739"/>
              <a:gd name="connsiteX101" fmla="*/ 7528691 w 12193149"/>
              <a:gd name="connsiteY101" fmla="*/ 2145060 h 2344739"/>
              <a:gd name="connsiteX102" fmla="*/ 7520719 w 12193149"/>
              <a:gd name="connsiteY102" fmla="*/ 2147613 h 2344739"/>
              <a:gd name="connsiteX103" fmla="*/ 7508559 w 12193149"/>
              <a:gd name="connsiteY103" fmla="*/ 2148948 h 2344739"/>
              <a:gd name="connsiteX104" fmla="*/ 7508188 w 12193149"/>
              <a:gd name="connsiteY104" fmla="*/ 2148621 h 2344739"/>
              <a:gd name="connsiteX105" fmla="*/ 7496943 w 12193149"/>
              <a:gd name="connsiteY105" fmla="*/ 2150573 h 2344739"/>
              <a:gd name="connsiteX106" fmla="*/ 7406539 w 12193149"/>
              <a:gd name="connsiteY106" fmla="*/ 2142468 h 2344739"/>
              <a:gd name="connsiteX107" fmla="*/ 7219707 w 12193149"/>
              <a:gd name="connsiteY107" fmla="*/ 2156680 h 2344739"/>
              <a:gd name="connsiteX108" fmla="*/ 7202249 w 12193149"/>
              <a:gd name="connsiteY108" fmla="*/ 2161230 h 2344739"/>
              <a:gd name="connsiteX109" fmla="*/ 7198152 w 12193149"/>
              <a:gd name="connsiteY109" fmla="*/ 2166588 h 2344739"/>
              <a:gd name="connsiteX110" fmla="*/ 7171956 w 12193149"/>
              <a:gd name="connsiteY110" fmla="*/ 2171236 h 2344739"/>
              <a:gd name="connsiteX111" fmla="*/ 7098136 w 12193149"/>
              <a:gd name="connsiteY111" fmla="*/ 2183464 h 2344739"/>
              <a:gd name="connsiteX112" fmla="*/ 7019644 w 12193149"/>
              <a:gd name="connsiteY112" fmla="*/ 2183090 h 2344739"/>
              <a:gd name="connsiteX113" fmla="*/ 6905294 w 12193149"/>
              <a:gd name="connsiteY113" fmla="*/ 2212596 h 2344739"/>
              <a:gd name="connsiteX114" fmla="*/ 6709370 w 12193149"/>
              <a:gd name="connsiteY114" fmla="*/ 2240551 h 2344739"/>
              <a:gd name="connsiteX115" fmla="*/ 6550602 w 12193149"/>
              <a:gd name="connsiteY115" fmla="*/ 2269327 h 2344739"/>
              <a:gd name="connsiteX116" fmla="*/ 6318708 w 12193149"/>
              <a:gd name="connsiteY116" fmla="*/ 2316127 h 2344739"/>
              <a:gd name="connsiteX117" fmla="*/ 6169822 w 12193149"/>
              <a:gd name="connsiteY117" fmla="*/ 2318214 h 2344739"/>
              <a:gd name="connsiteX118" fmla="*/ 6074996 w 12193149"/>
              <a:gd name="connsiteY118" fmla="*/ 2338676 h 2344739"/>
              <a:gd name="connsiteX119" fmla="*/ 6069677 w 12193149"/>
              <a:gd name="connsiteY119" fmla="*/ 2337139 h 2344739"/>
              <a:gd name="connsiteX120" fmla="*/ 6049786 w 12193149"/>
              <a:gd name="connsiteY120" fmla="*/ 2337822 h 2344739"/>
              <a:gd name="connsiteX121" fmla="*/ 6042433 w 12193149"/>
              <a:gd name="connsiteY121" fmla="*/ 2329473 h 2344739"/>
              <a:gd name="connsiteX122" fmla="*/ 6011238 w 12193149"/>
              <a:gd name="connsiteY122" fmla="*/ 2324380 h 2344739"/>
              <a:gd name="connsiteX123" fmla="*/ 5958523 w 12193149"/>
              <a:gd name="connsiteY123" fmla="*/ 2328024 h 2344739"/>
              <a:gd name="connsiteX124" fmla="*/ 5760067 w 12193149"/>
              <a:gd name="connsiteY124" fmla="*/ 2343716 h 2344739"/>
              <a:gd name="connsiteX125" fmla="*/ 5628108 w 12193149"/>
              <a:gd name="connsiteY125" fmla="*/ 2344739 h 2344739"/>
              <a:gd name="connsiteX126" fmla="*/ 5472054 w 12193149"/>
              <a:gd name="connsiteY126" fmla="*/ 2330719 h 2344739"/>
              <a:gd name="connsiteX127" fmla="*/ 5433909 w 12193149"/>
              <a:gd name="connsiteY127" fmla="*/ 2319466 h 2344739"/>
              <a:gd name="connsiteX128" fmla="*/ 5382817 w 12193149"/>
              <a:gd name="connsiteY128" fmla="*/ 2301764 h 2344739"/>
              <a:gd name="connsiteX129" fmla="*/ 5262912 w 12193149"/>
              <a:gd name="connsiteY129" fmla="*/ 2281347 h 2344739"/>
              <a:gd name="connsiteX130" fmla="*/ 5224109 w 12193149"/>
              <a:gd name="connsiteY130" fmla="*/ 2270223 h 2344739"/>
              <a:gd name="connsiteX131" fmla="*/ 5175808 w 12193149"/>
              <a:gd name="connsiteY131" fmla="*/ 2267233 h 2344739"/>
              <a:gd name="connsiteX132" fmla="*/ 5157702 w 12193149"/>
              <a:gd name="connsiteY132" fmla="*/ 2260010 h 2344739"/>
              <a:gd name="connsiteX133" fmla="*/ 5143747 w 12193149"/>
              <a:gd name="connsiteY133" fmla="*/ 2256610 h 2344739"/>
              <a:gd name="connsiteX134" fmla="*/ 5140744 w 12193149"/>
              <a:gd name="connsiteY134" fmla="*/ 2254509 h 2344739"/>
              <a:gd name="connsiteX135" fmla="*/ 5122807 w 12193149"/>
              <a:gd name="connsiteY135" fmla="*/ 2243656 h 2344739"/>
              <a:gd name="connsiteX136" fmla="*/ 5066938 w 12193149"/>
              <a:gd name="connsiteY136" fmla="*/ 2250227 h 2344739"/>
              <a:gd name="connsiteX137" fmla="*/ 5012662 w 12193149"/>
              <a:gd name="connsiteY137" fmla="*/ 2233846 h 2344739"/>
              <a:gd name="connsiteX138" fmla="*/ 4841589 w 12193149"/>
              <a:gd name="connsiteY138" fmla="*/ 2209829 h 2344739"/>
              <a:gd name="connsiteX139" fmla="*/ 4763595 w 12193149"/>
              <a:gd name="connsiteY139" fmla="*/ 2182061 h 2344739"/>
              <a:gd name="connsiteX140" fmla="*/ 4724334 w 12193149"/>
              <a:gd name="connsiteY140" fmla="*/ 2173047 h 2344739"/>
              <a:gd name="connsiteX141" fmla="*/ 4722324 w 12193149"/>
              <a:gd name="connsiteY141" fmla="*/ 2172298 h 2344739"/>
              <a:gd name="connsiteX142" fmla="*/ 4723259 w 12193149"/>
              <a:gd name="connsiteY142" fmla="*/ 2172087 h 2344739"/>
              <a:gd name="connsiteX143" fmla="*/ 4718350 w 12193149"/>
              <a:gd name="connsiteY143" fmla="*/ 2170817 h 2344739"/>
              <a:gd name="connsiteX144" fmla="*/ 4722324 w 12193149"/>
              <a:gd name="connsiteY144" fmla="*/ 2172298 h 2344739"/>
              <a:gd name="connsiteX145" fmla="*/ 4716674 w 12193149"/>
              <a:gd name="connsiteY145" fmla="*/ 2173573 h 2344739"/>
              <a:gd name="connsiteX146" fmla="*/ 4516962 w 12193149"/>
              <a:gd name="connsiteY146" fmla="*/ 2163671 h 2344739"/>
              <a:gd name="connsiteX147" fmla="*/ 4429691 w 12193149"/>
              <a:gd name="connsiteY147" fmla="*/ 2153020 h 2344739"/>
              <a:gd name="connsiteX148" fmla="*/ 4364023 w 12193149"/>
              <a:gd name="connsiteY148" fmla="*/ 2151674 h 2344739"/>
              <a:gd name="connsiteX149" fmla="*/ 4318114 w 12193149"/>
              <a:gd name="connsiteY149" fmla="*/ 2158289 h 2344739"/>
              <a:gd name="connsiteX150" fmla="*/ 4316258 w 12193149"/>
              <a:gd name="connsiteY150" fmla="*/ 2156948 h 2344739"/>
              <a:gd name="connsiteX151" fmla="*/ 4296292 w 12193149"/>
              <a:gd name="connsiteY151" fmla="*/ 2155069 h 2344739"/>
              <a:gd name="connsiteX152" fmla="*/ 4291212 w 12193149"/>
              <a:gd name="connsiteY152" fmla="*/ 2157986 h 2344739"/>
              <a:gd name="connsiteX153" fmla="*/ 4277290 w 12193149"/>
              <a:gd name="connsiteY153" fmla="*/ 2157740 h 2344739"/>
              <a:gd name="connsiteX154" fmla="*/ 4249265 w 12193149"/>
              <a:gd name="connsiteY154" fmla="*/ 2160064 h 2344739"/>
              <a:gd name="connsiteX155" fmla="*/ 4203199 w 12193149"/>
              <a:gd name="connsiteY155" fmla="*/ 2157269 h 2344739"/>
              <a:gd name="connsiteX156" fmla="*/ 4202893 w 12193149"/>
              <a:gd name="connsiteY156" fmla="*/ 2156010 h 2344739"/>
              <a:gd name="connsiteX157" fmla="*/ 4192396 w 12193149"/>
              <a:gd name="connsiteY157" fmla="*/ 2150376 h 2344739"/>
              <a:gd name="connsiteX158" fmla="*/ 4143893 w 12193149"/>
              <a:gd name="connsiteY158" fmla="*/ 2134511 h 2344739"/>
              <a:gd name="connsiteX159" fmla="*/ 4084245 w 12193149"/>
              <a:gd name="connsiteY159" fmla="*/ 2107978 h 2344739"/>
              <a:gd name="connsiteX160" fmla="*/ 4075694 w 12193149"/>
              <a:gd name="connsiteY160" fmla="*/ 2107143 h 2344739"/>
              <a:gd name="connsiteX161" fmla="*/ 4075575 w 12193149"/>
              <a:gd name="connsiteY161" fmla="*/ 2106844 h 2344739"/>
              <a:gd name="connsiteX162" fmla="*/ 4066658 w 12193149"/>
              <a:gd name="connsiteY162" fmla="*/ 2105400 h 2344739"/>
              <a:gd name="connsiteX163" fmla="*/ 4060102 w 12193149"/>
              <a:gd name="connsiteY163" fmla="*/ 2105618 h 2344739"/>
              <a:gd name="connsiteX164" fmla="*/ 4043512 w 12193149"/>
              <a:gd name="connsiteY164" fmla="*/ 2103997 h 2344739"/>
              <a:gd name="connsiteX165" fmla="*/ 4038145 w 12193149"/>
              <a:gd name="connsiteY165" fmla="*/ 2101563 h 2344739"/>
              <a:gd name="connsiteX166" fmla="*/ 4036511 w 12193149"/>
              <a:gd name="connsiteY166" fmla="*/ 2097896 h 2344739"/>
              <a:gd name="connsiteX167" fmla="*/ 4034926 w 12193149"/>
              <a:gd name="connsiteY167" fmla="*/ 2098131 h 2344739"/>
              <a:gd name="connsiteX168" fmla="*/ 4005686 w 12193149"/>
              <a:gd name="connsiteY168" fmla="*/ 2085563 h 2344739"/>
              <a:gd name="connsiteX169" fmla="*/ 3937994 w 12193149"/>
              <a:gd name="connsiteY169" fmla="*/ 2068106 h 2344739"/>
              <a:gd name="connsiteX170" fmla="*/ 3898423 w 12193149"/>
              <a:gd name="connsiteY170" fmla="*/ 2062451 h 2344739"/>
              <a:gd name="connsiteX171" fmla="*/ 3790908 w 12193149"/>
              <a:gd name="connsiteY171" fmla="*/ 2042213 h 2344739"/>
              <a:gd name="connsiteX172" fmla="*/ 3683661 w 12193149"/>
              <a:gd name="connsiteY172" fmla="*/ 2018290 h 2344739"/>
              <a:gd name="connsiteX173" fmla="*/ 3611183 w 12193149"/>
              <a:gd name="connsiteY173" fmla="*/ 1986019 h 2344739"/>
              <a:gd name="connsiteX174" fmla="*/ 3605003 w 12193149"/>
              <a:gd name="connsiteY174" fmla="*/ 1987381 h 2344739"/>
              <a:gd name="connsiteX175" fmla="*/ 3595884 w 12193149"/>
              <a:gd name="connsiteY175" fmla="*/ 1987545 h 2344739"/>
              <a:gd name="connsiteX176" fmla="*/ 3595649 w 12193149"/>
              <a:gd name="connsiteY176" fmla="*/ 1987276 h 2344739"/>
              <a:gd name="connsiteX177" fmla="*/ 3587126 w 12193149"/>
              <a:gd name="connsiteY177" fmla="*/ 1987966 h 2344739"/>
              <a:gd name="connsiteX178" fmla="*/ 3537283 w 12193149"/>
              <a:gd name="connsiteY178" fmla="*/ 1978267 h 2344739"/>
              <a:gd name="connsiteX179" fmla="*/ 3474371 w 12193149"/>
              <a:gd name="connsiteY179" fmla="*/ 1974606 h 2344739"/>
              <a:gd name="connsiteX180" fmla="*/ 3401876 w 12193149"/>
              <a:gd name="connsiteY180" fmla="*/ 1962558 h 2344739"/>
              <a:gd name="connsiteX181" fmla="*/ 3365036 w 12193149"/>
              <a:gd name="connsiteY181" fmla="*/ 1979510 h 2344739"/>
              <a:gd name="connsiteX182" fmla="*/ 3345174 w 12193149"/>
              <a:gd name="connsiteY182" fmla="*/ 1981192 h 2344739"/>
              <a:gd name="connsiteX183" fmla="*/ 3342846 w 12193149"/>
              <a:gd name="connsiteY183" fmla="*/ 1980217 h 2344739"/>
              <a:gd name="connsiteX184" fmla="*/ 3263504 w 12193149"/>
              <a:gd name="connsiteY184" fmla="*/ 1986094 h 2344739"/>
              <a:gd name="connsiteX185" fmla="*/ 3143704 w 12193149"/>
              <a:gd name="connsiteY185" fmla="*/ 1993869 h 2344739"/>
              <a:gd name="connsiteX186" fmla="*/ 3031439 w 12193149"/>
              <a:gd name="connsiteY186" fmla="*/ 1996512 h 2344739"/>
              <a:gd name="connsiteX187" fmla="*/ 2782717 w 12193149"/>
              <a:gd name="connsiteY187" fmla="*/ 2018333 h 2344739"/>
              <a:gd name="connsiteX188" fmla="*/ 2647675 w 12193149"/>
              <a:gd name="connsiteY188" fmla="*/ 2028869 h 2344739"/>
              <a:gd name="connsiteX189" fmla="*/ 2569176 w 12193149"/>
              <a:gd name="connsiteY189" fmla="*/ 2002628 h 2344739"/>
              <a:gd name="connsiteX190" fmla="*/ 2444403 w 12193149"/>
              <a:gd name="connsiteY190" fmla="*/ 2016529 h 2344739"/>
              <a:gd name="connsiteX191" fmla="*/ 2316260 w 12193149"/>
              <a:gd name="connsiteY191" fmla="*/ 2024996 h 2344739"/>
              <a:gd name="connsiteX192" fmla="*/ 2209726 w 12193149"/>
              <a:gd name="connsiteY192" fmla="*/ 2019763 h 2344739"/>
              <a:gd name="connsiteX193" fmla="*/ 2095813 w 12193149"/>
              <a:gd name="connsiteY193" fmla="*/ 2003052 h 2344739"/>
              <a:gd name="connsiteX194" fmla="*/ 1998504 w 12193149"/>
              <a:gd name="connsiteY194" fmla="*/ 1995032 h 2344739"/>
              <a:gd name="connsiteX195" fmla="*/ 1929320 w 12193149"/>
              <a:gd name="connsiteY195" fmla="*/ 2016977 h 2344739"/>
              <a:gd name="connsiteX196" fmla="*/ 1922798 w 12193149"/>
              <a:gd name="connsiteY196" fmla="*/ 2012146 h 2344739"/>
              <a:gd name="connsiteX197" fmla="*/ 1874228 w 12193149"/>
              <a:gd name="connsiteY197" fmla="*/ 2013741 h 2344739"/>
              <a:gd name="connsiteX198" fmla="*/ 1787803 w 12193149"/>
              <a:gd name="connsiteY198" fmla="*/ 2041363 h 2344739"/>
              <a:gd name="connsiteX199" fmla="*/ 1739352 w 12193149"/>
              <a:gd name="connsiteY199" fmla="*/ 2036312 h 2344739"/>
              <a:gd name="connsiteX200" fmla="*/ 1676219 w 12193149"/>
              <a:gd name="connsiteY200" fmla="*/ 2019963 h 2344739"/>
              <a:gd name="connsiteX201" fmla="*/ 1609817 w 12193149"/>
              <a:gd name="connsiteY201" fmla="*/ 2013066 h 2344739"/>
              <a:gd name="connsiteX202" fmla="*/ 1497258 w 12193149"/>
              <a:gd name="connsiteY202" fmla="*/ 1987476 h 2344739"/>
              <a:gd name="connsiteX203" fmla="*/ 1151127 w 12193149"/>
              <a:gd name="connsiteY203" fmla="*/ 1938041 h 2344739"/>
              <a:gd name="connsiteX204" fmla="*/ 859417 w 12193149"/>
              <a:gd name="connsiteY204" fmla="*/ 1928608 h 2344739"/>
              <a:gd name="connsiteX205" fmla="*/ 838688 w 12193149"/>
              <a:gd name="connsiteY205" fmla="*/ 1929821 h 2344739"/>
              <a:gd name="connsiteX206" fmla="*/ 817957 w 12193149"/>
              <a:gd name="connsiteY206" fmla="*/ 1927857 h 2344739"/>
              <a:gd name="connsiteX207" fmla="*/ 812654 w 12193149"/>
              <a:gd name="connsiteY207" fmla="*/ 1930751 h 2344739"/>
              <a:gd name="connsiteX208" fmla="*/ 721195 w 12193149"/>
              <a:gd name="connsiteY208" fmla="*/ 1929661 h 2344739"/>
              <a:gd name="connsiteX209" fmla="*/ 720890 w 12193149"/>
              <a:gd name="connsiteY209" fmla="*/ 1928399 h 2344739"/>
              <a:gd name="connsiteX210" fmla="*/ 710023 w 12193149"/>
              <a:gd name="connsiteY210" fmla="*/ 1922722 h 2344739"/>
              <a:gd name="connsiteX211" fmla="*/ 597940 w 12193149"/>
              <a:gd name="connsiteY211" fmla="*/ 1879864 h 2344739"/>
              <a:gd name="connsiteX212" fmla="*/ 579683 w 12193149"/>
              <a:gd name="connsiteY212" fmla="*/ 1877212 h 2344739"/>
              <a:gd name="connsiteX213" fmla="*/ 572865 w 12193149"/>
              <a:gd name="connsiteY213" fmla="*/ 1877401 h 2344739"/>
              <a:gd name="connsiteX214" fmla="*/ 446247 w 12193149"/>
              <a:gd name="connsiteY214" fmla="*/ 1839371 h 2344739"/>
              <a:gd name="connsiteX215" fmla="*/ 405163 w 12193149"/>
              <a:gd name="connsiteY215" fmla="*/ 1833548 h 2344739"/>
              <a:gd name="connsiteX216" fmla="*/ 293583 w 12193149"/>
              <a:gd name="connsiteY216" fmla="*/ 1812852 h 2344739"/>
              <a:gd name="connsiteX217" fmla="*/ 119529 w 12193149"/>
              <a:gd name="connsiteY217" fmla="*/ 1761047 h 2344739"/>
              <a:gd name="connsiteX218" fmla="*/ 16674 w 12193149"/>
              <a:gd name="connsiteY218" fmla="*/ 1758191 h 2344739"/>
              <a:gd name="connsiteX219" fmla="*/ 1150 w 12193149"/>
              <a:gd name="connsiteY219" fmla="*/ 1752722 h 2344739"/>
              <a:gd name="connsiteX220" fmla="*/ 1148 w 12193149"/>
              <a:gd name="connsiteY220" fmla="*/ 222213 h 2344739"/>
              <a:gd name="connsiteX221" fmla="*/ 1148 w 12193149"/>
              <a:gd name="connsiteY221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083317 w 12193149"/>
              <a:gd name="connsiteY58" fmla="*/ 1743296 h 2344739"/>
              <a:gd name="connsiteX59" fmla="*/ 10040388 w 12193149"/>
              <a:gd name="connsiteY59" fmla="*/ 1741632 h 2344739"/>
              <a:gd name="connsiteX60" fmla="*/ 9961167 w 12193149"/>
              <a:gd name="connsiteY60" fmla="*/ 1757147 h 2344739"/>
              <a:gd name="connsiteX61" fmla="*/ 9848940 w 12193149"/>
              <a:gd name="connsiteY61" fmla="*/ 1763915 h 2344739"/>
              <a:gd name="connsiteX62" fmla="*/ 9729457 w 12193149"/>
              <a:gd name="connsiteY62" fmla="*/ 1784122 h 2344739"/>
              <a:gd name="connsiteX63" fmla="*/ 9585655 w 12193149"/>
              <a:gd name="connsiteY63" fmla="*/ 1795542 h 2344739"/>
              <a:gd name="connsiteX64" fmla="*/ 9338590 w 12193149"/>
              <a:gd name="connsiteY64" fmla="*/ 1869293 h 2344739"/>
              <a:gd name="connsiteX65" fmla="*/ 9232518 w 12193149"/>
              <a:gd name="connsiteY65" fmla="*/ 1893149 h 2344739"/>
              <a:gd name="connsiteX66" fmla="*/ 9156690 w 12193149"/>
              <a:gd name="connsiteY66" fmla="*/ 1903228 h 2344739"/>
              <a:gd name="connsiteX67" fmla="*/ 9054601 w 12193149"/>
              <a:gd name="connsiteY67" fmla="*/ 1910755 h 2344739"/>
              <a:gd name="connsiteX68" fmla="*/ 9006634 w 12193149"/>
              <a:gd name="connsiteY68" fmla="*/ 1914040 h 2344739"/>
              <a:gd name="connsiteX69" fmla="*/ 9006349 w 12193149"/>
              <a:gd name="connsiteY69" fmla="*/ 1913800 h 2344739"/>
              <a:gd name="connsiteX70" fmla="*/ 8997380 w 12193149"/>
              <a:gd name="connsiteY70" fmla="*/ 1915011 h 2344739"/>
              <a:gd name="connsiteX71" fmla="*/ 8991542 w 12193149"/>
              <a:gd name="connsiteY71" fmla="*/ 1917072 h 2344739"/>
              <a:gd name="connsiteX72" fmla="*/ 8975485 w 12193149"/>
              <a:gd name="connsiteY72" fmla="*/ 1920298 h 2344739"/>
              <a:gd name="connsiteX73" fmla="*/ 8969159 w 12193149"/>
              <a:gd name="connsiteY73" fmla="*/ 1919598 h 2344739"/>
              <a:gd name="connsiteX74" fmla="*/ 8964196 w 12193149"/>
              <a:gd name="connsiteY74" fmla="*/ 1917373 h 2344739"/>
              <a:gd name="connsiteX75" fmla="*/ 8930136 w 12193149"/>
              <a:gd name="connsiteY75" fmla="*/ 1914185 h 2344739"/>
              <a:gd name="connsiteX76" fmla="*/ 8753592 w 12193149"/>
              <a:gd name="connsiteY76" fmla="*/ 1933417 h 2344739"/>
              <a:gd name="connsiteX77" fmla="*/ 8708995 w 12193149"/>
              <a:gd name="connsiteY77" fmla="*/ 1935518 h 2344739"/>
              <a:gd name="connsiteX78" fmla="*/ 8597219 w 12193149"/>
              <a:gd name="connsiteY78" fmla="*/ 1944090 h 2344739"/>
              <a:gd name="connsiteX79" fmla="*/ 8526378 w 12193149"/>
              <a:gd name="connsiteY79" fmla="*/ 1929248 h 2344739"/>
              <a:gd name="connsiteX80" fmla="*/ 8512131 w 12193149"/>
              <a:gd name="connsiteY80" fmla="*/ 1935163 h 2344739"/>
              <a:gd name="connsiteX81" fmla="*/ 8507315 w 12193149"/>
              <a:gd name="connsiteY81" fmla="*/ 1938164 h 2344739"/>
              <a:gd name="connsiteX82" fmla="*/ 8499116 w 12193149"/>
              <a:gd name="connsiteY82" fmla="*/ 1940902 h 2344739"/>
              <a:gd name="connsiteX83" fmla="*/ 8498742 w 12193149"/>
              <a:gd name="connsiteY83" fmla="*/ 1940723 h 2344739"/>
              <a:gd name="connsiteX84" fmla="*/ 8491397 w 12193149"/>
              <a:gd name="connsiteY84" fmla="*/ 1943773 h 2344739"/>
              <a:gd name="connsiteX85" fmla="*/ 8368330 w 12193149"/>
              <a:gd name="connsiteY85" fmla="*/ 1957815 h 2344739"/>
              <a:gd name="connsiteX86" fmla="*/ 8354947 w 12193149"/>
              <a:gd name="connsiteY86" fmla="*/ 1958009 h 2344739"/>
              <a:gd name="connsiteX87" fmla="*/ 8321252 w 12193149"/>
              <a:gd name="connsiteY87" fmla="*/ 1974587 h 2344739"/>
              <a:gd name="connsiteX88" fmla="*/ 8315581 w 12193149"/>
              <a:gd name="connsiteY88" fmla="*/ 1974913 h 2344739"/>
              <a:gd name="connsiteX89" fmla="*/ 8296322 w 12193149"/>
              <a:gd name="connsiteY89" fmla="*/ 1988808 h 2344739"/>
              <a:gd name="connsiteX90" fmla="*/ 8285424 w 12193149"/>
              <a:gd name="connsiteY90" fmla="*/ 1994631 h 2344739"/>
              <a:gd name="connsiteX91" fmla="*/ 8284298 w 12193149"/>
              <a:gd name="connsiteY91" fmla="*/ 1999074 h 2344739"/>
              <a:gd name="connsiteX92" fmla="*/ 8267224 w 12193149"/>
              <a:gd name="connsiteY92" fmla="*/ 2006249 h 2344739"/>
              <a:gd name="connsiteX93" fmla="*/ 8264525 w 12193149"/>
              <a:gd name="connsiteY93" fmla="*/ 2006019 h 2344739"/>
              <a:gd name="connsiteX94" fmla="*/ 8253181 w 12193149"/>
              <a:gd name="connsiteY94" fmla="*/ 2015862 h 2344739"/>
              <a:gd name="connsiteX95" fmla="*/ 8246982 w 12193149"/>
              <a:gd name="connsiteY95" fmla="*/ 2028854 h 2344739"/>
              <a:gd name="connsiteX96" fmla="*/ 8091420 w 12193149"/>
              <a:gd name="connsiteY96" fmla="*/ 2075015 h 2344739"/>
              <a:gd name="connsiteX97" fmla="*/ 7906555 w 12193149"/>
              <a:gd name="connsiteY97" fmla="*/ 2116988 h 2344739"/>
              <a:gd name="connsiteX98" fmla="*/ 7719893 w 12193149"/>
              <a:gd name="connsiteY98" fmla="*/ 2142703 h 2344739"/>
              <a:gd name="connsiteX99" fmla="*/ 7615495 w 12193149"/>
              <a:gd name="connsiteY99" fmla="*/ 2139232 h 2344739"/>
              <a:gd name="connsiteX100" fmla="*/ 7528691 w 12193149"/>
              <a:gd name="connsiteY100" fmla="*/ 2145060 h 2344739"/>
              <a:gd name="connsiteX101" fmla="*/ 7520719 w 12193149"/>
              <a:gd name="connsiteY101" fmla="*/ 2147613 h 2344739"/>
              <a:gd name="connsiteX102" fmla="*/ 7508559 w 12193149"/>
              <a:gd name="connsiteY102" fmla="*/ 2148948 h 2344739"/>
              <a:gd name="connsiteX103" fmla="*/ 7508188 w 12193149"/>
              <a:gd name="connsiteY103" fmla="*/ 2148621 h 2344739"/>
              <a:gd name="connsiteX104" fmla="*/ 7496943 w 12193149"/>
              <a:gd name="connsiteY104" fmla="*/ 2150573 h 2344739"/>
              <a:gd name="connsiteX105" fmla="*/ 7406539 w 12193149"/>
              <a:gd name="connsiteY105" fmla="*/ 2142468 h 2344739"/>
              <a:gd name="connsiteX106" fmla="*/ 7219707 w 12193149"/>
              <a:gd name="connsiteY106" fmla="*/ 2156680 h 2344739"/>
              <a:gd name="connsiteX107" fmla="*/ 7202249 w 12193149"/>
              <a:gd name="connsiteY107" fmla="*/ 2161230 h 2344739"/>
              <a:gd name="connsiteX108" fmla="*/ 7198152 w 12193149"/>
              <a:gd name="connsiteY108" fmla="*/ 2166588 h 2344739"/>
              <a:gd name="connsiteX109" fmla="*/ 7171956 w 12193149"/>
              <a:gd name="connsiteY109" fmla="*/ 2171236 h 2344739"/>
              <a:gd name="connsiteX110" fmla="*/ 7098136 w 12193149"/>
              <a:gd name="connsiteY110" fmla="*/ 2183464 h 2344739"/>
              <a:gd name="connsiteX111" fmla="*/ 7019644 w 12193149"/>
              <a:gd name="connsiteY111" fmla="*/ 2183090 h 2344739"/>
              <a:gd name="connsiteX112" fmla="*/ 6905294 w 12193149"/>
              <a:gd name="connsiteY112" fmla="*/ 2212596 h 2344739"/>
              <a:gd name="connsiteX113" fmla="*/ 6709370 w 12193149"/>
              <a:gd name="connsiteY113" fmla="*/ 2240551 h 2344739"/>
              <a:gd name="connsiteX114" fmla="*/ 6550602 w 12193149"/>
              <a:gd name="connsiteY114" fmla="*/ 2269327 h 2344739"/>
              <a:gd name="connsiteX115" fmla="*/ 6318708 w 12193149"/>
              <a:gd name="connsiteY115" fmla="*/ 2316127 h 2344739"/>
              <a:gd name="connsiteX116" fmla="*/ 6169822 w 12193149"/>
              <a:gd name="connsiteY116" fmla="*/ 2318214 h 2344739"/>
              <a:gd name="connsiteX117" fmla="*/ 6074996 w 12193149"/>
              <a:gd name="connsiteY117" fmla="*/ 2338676 h 2344739"/>
              <a:gd name="connsiteX118" fmla="*/ 6069677 w 12193149"/>
              <a:gd name="connsiteY118" fmla="*/ 2337139 h 2344739"/>
              <a:gd name="connsiteX119" fmla="*/ 6049786 w 12193149"/>
              <a:gd name="connsiteY119" fmla="*/ 2337822 h 2344739"/>
              <a:gd name="connsiteX120" fmla="*/ 6042433 w 12193149"/>
              <a:gd name="connsiteY120" fmla="*/ 2329473 h 2344739"/>
              <a:gd name="connsiteX121" fmla="*/ 6011238 w 12193149"/>
              <a:gd name="connsiteY121" fmla="*/ 2324380 h 2344739"/>
              <a:gd name="connsiteX122" fmla="*/ 5958523 w 12193149"/>
              <a:gd name="connsiteY122" fmla="*/ 2328024 h 2344739"/>
              <a:gd name="connsiteX123" fmla="*/ 5760067 w 12193149"/>
              <a:gd name="connsiteY123" fmla="*/ 2343716 h 2344739"/>
              <a:gd name="connsiteX124" fmla="*/ 5628108 w 12193149"/>
              <a:gd name="connsiteY124" fmla="*/ 2344739 h 2344739"/>
              <a:gd name="connsiteX125" fmla="*/ 5472054 w 12193149"/>
              <a:gd name="connsiteY125" fmla="*/ 2330719 h 2344739"/>
              <a:gd name="connsiteX126" fmla="*/ 5433909 w 12193149"/>
              <a:gd name="connsiteY126" fmla="*/ 2319466 h 2344739"/>
              <a:gd name="connsiteX127" fmla="*/ 5382817 w 12193149"/>
              <a:gd name="connsiteY127" fmla="*/ 2301764 h 2344739"/>
              <a:gd name="connsiteX128" fmla="*/ 5262912 w 12193149"/>
              <a:gd name="connsiteY128" fmla="*/ 2281347 h 2344739"/>
              <a:gd name="connsiteX129" fmla="*/ 5224109 w 12193149"/>
              <a:gd name="connsiteY129" fmla="*/ 2270223 h 2344739"/>
              <a:gd name="connsiteX130" fmla="*/ 5175808 w 12193149"/>
              <a:gd name="connsiteY130" fmla="*/ 2267233 h 2344739"/>
              <a:gd name="connsiteX131" fmla="*/ 5157702 w 12193149"/>
              <a:gd name="connsiteY131" fmla="*/ 2260010 h 2344739"/>
              <a:gd name="connsiteX132" fmla="*/ 5143747 w 12193149"/>
              <a:gd name="connsiteY132" fmla="*/ 2256610 h 2344739"/>
              <a:gd name="connsiteX133" fmla="*/ 5140744 w 12193149"/>
              <a:gd name="connsiteY133" fmla="*/ 2254509 h 2344739"/>
              <a:gd name="connsiteX134" fmla="*/ 5122807 w 12193149"/>
              <a:gd name="connsiteY134" fmla="*/ 2243656 h 2344739"/>
              <a:gd name="connsiteX135" fmla="*/ 5066938 w 12193149"/>
              <a:gd name="connsiteY135" fmla="*/ 2250227 h 2344739"/>
              <a:gd name="connsiteX136" fmla="*/ 5012662 w 12193149"/>
              <a:gd name="connsiteY136" fmla="*/ 2233846 h 2344739"/>
              <a:gd name="connsiteX137" fmla="*/ 4841589 w 12193149"/>
              <a:gd name="connsiteY137" fmla="*/ 2209829 h 2344739"/>
              <a:gd name="connsiteX138" fmla="*/ 4763595 w 12193149"/>
              <a:gd name="connsiteY138" fmla="*/ 2182061 h 2344739"/>
              <a:gd name="connsiteX139" fmla="*/ 4724334 w 12193149"/>
              <a:gd name="connsiteY139" fmla="*/ 2173047 h 2344739"/>
              <a:gd name="connsiteX140" fmla="*/ 4722324 w 12193149"/>
              <a:gd name="connsiteY140" fmla="*/ 2172298 h 2344739"/>
              <a:gd name="connsiteX141" fmla="*/ 4723259 w 12193149"/>
              <a:gd name="connsiteY141" fmla="*/ 2172087 h 2344739"/>
              <a:gd name="connsiteX142" fmla="*/ 4718350 w 12193149"/>
              <a:gd name="connsiteY142" fmla="*/ 2170817 h 2344739"/>
              <a:gd name="connsiteX143" fmla="*/ 4722324 w 12193149"/>
              <a:gd name="connsiteY143" fmla="*/ 2172298 h 2344739"/>
              <a:gd name="connsiteX144" fmla="*/ 4716674 w 12193149"/>
              <a:gd name="connsiteY144" fmla="*/ 2173573 h 2344739"/>
              <a:gd name="connsiteX145" fmla="*/ 4516962 w 12193149"/>
              <a:gd name="connsiteY145" fmla="*/ 2163671 h 2344739"/>
              <a:gd name="connsiteX146" fmla="*/ 4429691 w 12193149"/>
              <a:gd name="connsiteY146" fmla="*/ 2153020 h 2344739"/>
              <a:gd name="connsiteX147" fmla="*/ 4364023 w 12193149"/>
              <a:gd name="connsiteY147" fmla="*/ 2151674 h 2344739"/>
              <a:gd name="connsiteX148" fmla="*/ 4318114 w 12193149"/>
              <a:gd name="connsiteY148" fmla="*/ 2158289 h 2344739"/>
              <a:gd name="connsiteX149" fmla="*/ 4316258 w 12193149"/>
              <a:gd name="connsiteY149" fmla="*/ 2156948 h 2344739"/>
              <a:gd name="connsiteX150" fmla="*/ 4296292 w 12193149"/>
              <a:gd name="connsiteY150" fmla="*/ 2155069 h 2344739"/>
              <a:gd name="connsiteX151" fmla="*/ 4291212 w 12193149"/>
              <a:gd name="connsiteY151" fmla="*/ 2157986 h 2344739"/>
              <a:gd name="connsiteX152" fmla="*/ 4277290 w 12193149"/>
              <a:gd name="connsiteY152" fmla="*/ 2157740 h 2344739"/>
              <a:gd name="connsiteX153" fmla="*/ 4249265 w 12193149"/>
              <a:gd name="connsiteY153" fmla="*/ 2160064 h 2344739"/>
              <a:gd name="connsiteX154" fmla="*/ 4203199 w 12193149"/>
              <a:gd name="connsiteY154" fmla="*/ 2157269 h 2344739"/>
              <a:gd name="connsiteX155" fmla="*/ 4202893 w 12193149"/>
              <a:gd name="connsiteY155" fmla="*/ 2156010 h 2344739"/>
              <a:gd name="connsiteX156" fmla="*/ 4192396 w 12193149"/>
              <a:gd name="connsiteY156" fmla="*/ 2150376 h 2344739"/>
              <a:gd name="connsiteX157" fmla="*/ 4143893 w 12193149"/>
              <a:gd name="connsiteY157" fmla="*/ 2134511 h 2344739"/>
              <a:gd name="connsiteX158" fmla="*/ 4084245 w 12193149"/>
              <a:gd name="connsiteY158" fmla="*/ 2107978 h 2344739"/>
              <a:gd name="connsiteX159" fmla="*/ 4075694 w 12193149"/>
              <a:gd name="connsiteY159" fmla="*/ 2107143 h 2344739"/>
              <a:gd name="connsiteX160" fmla="*/ 4075575 w 12193149"/>
              <a:gd name="connsiteY160" fmla="*/ 2106844 h 2344739"/>
              <a:gd name="connsiteX161" fmla="*/ 4066658 w 12193149"/>
              <a:gd name="connsiteY161" fmla="*/ 2105400 h 2344739"/>
              <a:gd name="connsiteX162" fmla="*/ 4060102 w 12193149"/>
              <a:gd name="connsiteY162" fmla="*/ 2105618 h 2344739"/>
              <a:gd name="connsiteX163" fmla="*/ 4043512 w 12193149"/>
              <a:gd name="connsiteY163" fmla="*/ 2103997 h 2344739"/>
              <a:gd name="connsiteX164" fmla="*/ 4038145 w 12193149"/>
              <a:gd name="connsiteY164" fmla="*/ 2101563 h 2344739"/>
              <a:gd name="connsiteX165" fmla="*/ 4036511 w 12193149"/>
              <a:gd name="connsiteY165" fmla="*/ 2097896 h 2344739"/>
              <a:gd name="connsiteX166" fmla="*/ 4034926 w 12193149"/>
              <a:gd name="connsiteY166" fmla="*/ 2098131 h 2344739"/>
              <a:gd name="connsiteX167" fmla="*/ 4005686 w 12193149"/>
              <a:gd name="connsiteY167" fmla="*/ 2085563 h 2344739"/>
              <a:gd name="connsiteX168" fmla="*/ 3937994 w 12193149"/>
              <a:gd name="connsiteY168" fmla="*/ 2068106 h 2344739"/>
              <a:gd name="connsiteX169" fmla="*/ 3898423 w 12193149"/>
              <a:gd name="connsiteY169" fmla="*/ 2062451 h 2344739"/>
              <a:gd name="connsiteX170" fmla="*/ 3790908 w 12193149"/>
              <a:gd name="connsiteY170" fmla="*/ 2042213 h 2344739"/>
              <a:gd name="connsiteX171" fmla="*/ 3683661 w 12193149"/>
              <a:gd name="connsiteY171" fmla="*/ 2018290 h 2344739"/>
              <a:gd name="connsiteX172" fmla="*/ 3611183 w 12193149"/>
              <a:gd name="connsiteY172" fmla="*/ 1986019 h 2344739"/>
              <a:gd name="connsiteX173" fmla="*/ 3605003 w 12193149"/>
              <a:gd name="connsiteY173" fmla="*/ 1987381 h 2344739"/>
              <a:gd name="connsiteX174" fmla="*/ 3595884 w 12193149"/>
              <a:gd name="connsiteY174" fmla="*/ 1987545 h 2344739"/>
              <a:gd name="connsiteX175" fmla="*/ 3595649 w 12193149"/>
              <a:gd name="connsiteY175" fmla="*/ 1987276 h 2344739"/>
              <a:gd name="connsiteX176" fmla="*/ 3587126 w 12193149"/>
              <a:gd name="connsiteY176" fmla="*/ 1987966 h 2344739"/>
              <a:gd name="connsiteX177" fmla="*/ 3537283 w 12193149"/>
              <a:gd name="connsiteY177" fmla="*/ 1978267 h 2344739"/>
              <a:gd name="connsiteX178" fmla="*/ 3474371 w 12193149"/>
              <a:gd name="connsiteY178" fmla="*/ 1974606 h 2344739"/>
              <a:gd name="connsiteX179" fmla="*/ 3401876 w 12193149"/>
              <a:gd name="connsiteY179" fmla="*/ 1962558 h 2344739"/>
              <a:gd name="connsiteX180" fmla="*/ 3365036 w 12193149"/>
              <a:gd name="connsiteY180" fmla="*/ 1979510 h 2344739"/>
              <a:gd name="connsiteX181" fmla="*/ 3345174 w 12193149"/>
              <a:gd name="connsiteY181" fmla="*/ 1981192 h 2344739"/>
              <a:gd name="connsiteX182" fmla="*/ 3342846 w 12193149"/>
              <a:gd name="connsiteY182" fmla="*/ 1980217 h 2344739"/>
              <a:gd name="connsiteX183" fmla="*/ 3263504 w 12193149"/>
              <a:gd name="connsiteY183" fmla="*/ 1986094 h 2344739"/>
              <a:gd name="connsiteX184" fmla="*/ 3143704 w 12193149"/>
              <a:gd name="connsiteY184" fmla="*/ 1993869 h 2344739"/>
              <a:gd name="connsiteX185" fmla="*/ 3031439 w 12193149"/>
              <a:gd name="connsiteY185" fmla="*/ 1996512 h 2344739"/>
              <a:gd name="connsiteX186" fmla="*/ 2782717 w 12193149"/>
              <a:gd name="connsiteY186" fmla="*/ 2018333 h 2344739"/>
              <a:gd name="connsiteX187" fmla="*/ 2647675 w 12193149"/>
              <a:gd name="connsiteY187" fmla="*/ 2028869 h 2344739"/>
              <a:gd name="connsiteX188" fmla="*/ 2569176 w 12193149"/>
              <a:gd name="connsiteY188" fmla="*/ 2002628 h 2344739"/>
              <a:gd name="connsiteX189" fmla="*/ 2444403 w 12193149"/>
              <a:gd name="connsiteY189" fmla="*/ 2016529 h 2344739"/>
              <a:gd name="connsiteX190" fmla="*/ 2316260 w 12193149"/>
              <a:gd name="connsiteY190" fmla="*/ 2024996 h 2344739"/>
              <a:gd name="connsiteX191" fmla="*/ 2209726 w 12193149"/>
              <a:gd name="connsiteY191" fmla="*/ 2019763 h 2344739"/>
              <a:gd name="connsiteX192" fmla="*/ 2095813 w 12193149"/>
              <a:gd name="connsiteY192" fmla="*/ 2003052 h 2344739"/>
              <a:gd name="connsiteX193" fmla="*/ 1998504 w 12193149"/>
              <a:gd name="connsiteY193" fmla="*/ 1995032 h 2344739"/>
              <a:gd name="connsiteX194" fmla="*/ 1929320 w 12193149"/>
              <a:gd name="connsiteY194" fmla="*/ 2016977 h 2344739"/>
              <a:gd name="connsiteX195" fmla="*/ 1922798 w 12193149"/>
              <a:gd name="connsiteY195" fmla="*/ 2012146 h 2344739"/>
              <a:gd name="connsiteX196" fmla="*/ 1874228 w 12193149"/>
              <a:gd name="connsiteY196" fmla="*/ 2013741 h 2344739"/>
              <a:gd name="connsiteX197" fmla="*/ 1787803 w 12193149"/>
              <a:gd name="connsiteY197" fmla="*/ 2041363 h 2344739"/>
              <a:gd name="connsiteX198" fmla="*/ 1739352 w 12193149"/>
              <a:gd name="connsiteY198" fmla="*/ 2036312 h 2344739"/>
              <a:gd name="connsiteX199" fmla="*/ 1676219 w 12193149"/>
              <a:gd name="connsiteY199" fmla="*/ 2019963 h 2344739"/>
              <a:gd name="connsiteX200" fmla="*/ 1609817 w 12193149"/>
              <a:gd name="connsiteY200" fmla="*/ 2013066 h 2344739"/>
              <a:gd name="connsiteX201" fmla="*/ 1497258 w 12193149"/>
              <a:gd name="connsiteY201" fmla="*/ 1987476 h 2344739"/>
              <a:gd name="connsiteX202" fmla="*/ 1151127 w 12193149"/>
              <a:gd name="connsiteY202" fmla="*/ 1938041 h 2344739"/>
              <a:gd name="connsiteX203" fmla="*/ 859417 w 12193149"/>
              <a:gd name="connsiteY203" fmla="*/ 1928608 h 2344739"/>
              <a:gd name="connsiteX204" fmla="*/ 838688 w 12193149"/>
              <a:gd name="connsiteY204" fmla="*/ 1929821 h 2344739"/>
              <a:gd name="connsiteX205" fmla="*/ 817957 w 12193149"/>
              <a:gd name="connsiteY205" fmla="*/ 1927857 h 2344739"/>
              <a:gd name="connsiteX206" fmla="*/ 812654 w 12193149"/>
              <a:gd name="connsiteY206" fmla="*/ 1930751 h 2344739"/>
              <a:gd name="connsiteX207" fmla="*/ 721195 w 12193149"/>
              <a:gd name="connsiteY207" fmla="*/ 1929661 h 2344739"/>
              <a:gd name="connsiteX208" fmla="*/ 720890 w 12193149"/>
              <a:gd name="connsiteY208" fmla="*/ 1928399 h 2344739"/>
              <a:gd name="connsiteX209" fmla="*/ 710023 w 12193149"/>
              <a:gd name="connsiteY209" fmla="*/ 1922722 h 2344739"/>
              <a:gd name="connsiteX210" fmla="*/ 597940 w 12193149"/>
              <a:gd name="connsiteY210" fmla="*/ 1879864 h 2344739"/>
              <a:gd name="connsiteX211" fmla="*/ 579683 w 12193149"/>
              <a:gd name="connsiteY211" fmla="*/ 1877212 h 2344739"/>
              <a:gd name="connsiteX212" fmla="*/ 572865 w 12193149"/>
              <a:gd name="connsiteY212" fmla="*/ 1877401 h 2344739"/>
              <a:gd name="connsiteX213" fmla="*/ 446247 w 12193149"/>
              <a:gd name="connsiteY213" fmla="*/ 1839371 h 2344739"/>
              <a:gd name="connsiteX214" fmla="*/ 405163 w 12193149"/>
              <a:gd name="connsiteY214" fmla="*/ 1833548 h 2344739"/>
              <a:gd name="connsiteX215" fmla="*/ 293583 w 12193149"/>
              <a:gd name="connsiteY215" fmla="*/ 1812852 h 2344739"/>
              <a:gd name="connsiteX216" fmla="*/ 119529 w 12193149"/>
              <a:gd name="connsiteY216" fmla="*/ 1761047 h 2344739"/>
              <a:gd name="connsiteX217" fmla="*/ 16674 w 12193149"/>
              <a:gd name="connsiteY217" fmla="*/ 1758191 h 2344739"/>
              <a:gd name="connsiteX218" fmla="*/ 1150 w 12193149"/>
              <a:gd name="connsiteY218" fmla="*/ 1752722 h 2344739"/>
              <a:gd name="connsiteX219" fmla="*/ 1148 w 12193149"/>
              <a:gd name="connsiteY219" fmla="*/ 222213 h 2344739"/>
              <a:gd name="connsiteX220" fmla="*/ 1148 w 12193149"/>
              <a:gd name="connsiteY220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083317 w 12193149"/>
              <a:gd name="connsiteY58" fmla="*/ 1743296 h 2344739"/>
              <a:gd name="connsiteX59" fmla="*/ 10040388 w 12193149"/>
              <a:gd name="connsiteY59" fmla="*/ 1741632 h 2344739"/>
              <a:gd name="connsiteX60" fmla="*/ 9961167 w 12193149"/>
              <a:gd name="connsiteY60" fmla="*/ 1757147 h 2344739"/>
              <a:gd name="connsiteX61" fmla="*/ 9848940 w 12193149"/>
              <a:gd name="connsiteY61" fmla="*/ 1763915 h 2344739"/>
              <a:gd name="connsiteX62" fmla="*/ 9729457 w 12193149"/>
              <a:gd name="connsiteY62" fmla="*/ 1784122 h 2344739"/>
              <a:gd name="connsiteX63" fmla="*/ 9613704 w 12193149"/>
              <a:gd name="connsiteY63" fmla="*/ 1812371 h 2344739"/>
              <a:gd name="connsiteX64" fmla="*/ 9338590 w 12193149"/>
              <a:gd name="connsiteY64" fmla="*/ 1869293 h 2344739"/>
              <a:gd name="connsiteX65" fmla="*/ 9232518 w 12193149"/>
              <a:gd name="connsiteY65" fmla="*/ 1893149 h 2344739"/>
              <a:gd name="connsiteX66" fmla="*/ 9156690 w 12193149"/>
              <a:gd name="connsiteY66" fmla="*/ 1903228 h 2344739"/>
              <a:gd name="connsiteX67" fmla="*/ 9054601 w 12193149"/>
              <a:gd name="connsiteY67" fmla="*/ 1910755 h 2344739"/>
              <a:gd name="connsiteX68" fmla="*/ 9006634 w 12193149"/>
              <a:gd name="connsiteY68" fmla="*/ 1914040 h 2344739"/>
              <a:gd name="connsiteX69" fmla="*/ 9006349 w 12193149"/>
              <a:gd name="connsiteY69" fmla="*/ 1913800 h 2344739"/>
              <a:gd name="connsiteX70" fmla="*/ 8997380 w 12193149"/>
              <a:gd name="connsiteY70" fmla="*/ 1915011 h 2344739"/>
              <a:gd name="connsiteX71" fmla="*/ 8991542 w 12193149"/>
              <a:gd name="connsiteY71" fmla="*/ 1917072 h 2344739"/>
              <a:gd name="connsiteX72" fmla="*/ 8975485 w 12193149"/>
              <a:gd name="connsiteY72" fmla="*/ 1920298 h 2344739"/>
              <a:gd name="connsiteX73" fmla="*/ 8969159 w 12193149"/>
              <a:gd name="connsiteY73" fmla="*/ 1919598 h 2344739"/>
              <a:gd name="connsiteX74" fmla="*/ 8964196 w 12193149"/>
              <a:gd name="connsiteY74" fmla="*/ 1917373 h 2344739"/>
              <a:gd name="connsiteX75" fmla="*/ 8930136 w 12193149"/>
              <a:gd name="connsiteY75" fmla="*/ 1914185 h 2344739"/>
              <a:gd name="connsiteX76" fmla="*/ 8753592 w 12193149"/>
              <a:gd name="connsiteY76" fmla="*/ 1933417 h 2344739"/>
              <a:gd name="connsiteX77" fmla="*/ 8708995 w 12193149"/>
              <a:gd name="connsiteY77" fmla="*/ 1935518 h 2344739"/>
              <a:gd name="connsiteX78" fmla="*/ 8597219 w 12193149"/>
              <a:gd name="connsiteY78" fmla="*/ 1944090 h 2344739"/>
              <a:gd name="connsiteX79" fmla="*/ 8526378 w 12193149"/>
              <a:gd name="connsiteY79" fmla="*/ 1929248 h 2344739"/>
              <a:gd name="connsiteX80" fmla="*/ 8512131 w 12193149"/>
              <a:gd name="connsiteY80" fmla="*/ 1935163 h 2344739"/>
              <a:gd name="connsiteX81" fmla="*/ 8507315 w 12193149"/>
              <a:gd name="connsiteY81" fmla="*/ 1938164 h 2344739"/>
              <a:gd name="connsiteX82" fmla="*/ 8499116 w 12193149"/>
              <a:gd name="connsiteY82" fmla="*/ 1940902 h 2344739"/>
              <a:gd name="connsiteX83" fmla="*/ 8498742 w 12193149"/>
              <a:gd name="connsiteY83" fmla="*/ 1940723 h 2344739"/>
              <a:gd name="connsiteX84" fmla="*/ 8491397 w 12193149"/>
              <a:gd name="connsiteY84" fmla="*/ 1943773 h 2344739"/>
              <a:gd name="connsiteX85" fmla="*/ 8368330 w 12193149"/>
              <a:gd name="connsiteY85" fmla="*/ 1957815 h 2344739"/>
              <a:gd name="connsiteX86" fmla="*/ 8354947 w 12193149"/>
              <a:gd name="connsiteY86" fmla="*/ 1958009 h 2344739"/>
              <a:gd name="connsiteX87" fmla="*/ 8321252 w 12193149"/>
              <a:gd name="connsiteY87" fmla="*/ 1974587 h 2344739"/>
              <a:gd name="connsiteX88" fmla="*/ 8315581 w 12193149"/>
              <a:gd name="connsiteY88" fmla="*/ 1974913 h 2344739"/>
              <a:gd name="connsiteX89" fmla="*/ 8296322 w 12193149"/>
              <a:gd name="connsiteY89" fmla="*/ 1988808 h 2344739"/>
              <a:gd name="connsiteX90" fmla="*/ 8285424 w 12193149"/>
              <a:gd name="connsiteY90" fmla="*/ 1994631 h 2344739"/>
              <a:gd name="connsiteX91" fmla="*/ 8284298 w 12193149"/>
              <a:gd name="connsiteY91" fmla="*/ 1999074 h 2344739"/>
              <a:gd name="connsiteX92" fmla="*/ 8267224 w 12193149"/>
              <a:gd name="connsiteY92" fmla="*/ 2006249 h 2344739"/>
              <a:gd name="connsiteX93" fmla="*/ 8264525 w 12193149"/>
              <a:gd name="connsiteY93" fmla="*/ 2006019 h 2344739"/>
              <a:gd name="connsiteX94" fmla="*/ 8253181 w 12193149"/>
              <a:gd name="connsiteY94" fmla="*/ 2015862 h 2344739"/>
              <a:gd name="connsiteX95" fmla="*/ 8246982 w 12193149"/>
              <a:gd name="connsiteY95" fmla="*/ 2028854 h 2344739"/>
              <a:gd name="connsiteX96" fmla="*/ 8091420 w 12193149"/>
              <a:gd name="connsiteY96" fmla="*/ 2075015 h 2344739"/>
              <a:gd name="connsiteX97" fmla="*/ 7906555 w 12193149"/>
              <a:gd name="connsiteY97" fmla="*/ 2116988 h 2344739"/>
              <a:gd name="connsiteX98" fmla="*/ 7719893 w 12193149"/>
              <a:gd name="connsiteY98" fmla="*/ 2142703 h 2344739"/>
              <a:gd name="connsiteX99" fmla="*/ 7615495 w 12193149"/>
              <a:gd name="connsiteY99" fmla="*/ 2139232 h 2344739"/>
              <a:gd name="connsiteX100" fmla="*/ 7528691 w 12193149"/>
              <a:gd name="connsiteY100" fmla="*/ 2145060 h 2344739"/>
              <a:gd name="connsiteX101" fmla="*/ 7520719 w 12193149"/>
              <a:gd name="connsiteY101" fmla="*/ 2147613 h 2344739"/>
              <a:gd name="connsiteX102" fmla="*/ 7508559 w 12193149"/>
              <a:gd name="connsiteY102" fmla="*/ 2148948 h 2344739"/>
              <a:gd name="connsiteX103" fmla="*/ 7508188 w 12193149"/>
              <a:gd name="connsiteY103" fmla="*/ 2148621 h 2344739"/>
              <a:gd name="connsiteX104" fmla="*/ 7496943 w 12193149"/>
              <a:gd name="connsiteY104" fmla="*/ 2150573 h 2344739"/>
              <a:gd name="connsiteX105" fmla="*/ 7406539 w 12193149"/>
              <a:gd name="connsiteY105" fmla="*/ 2142468 h 2344739"/>
              <a:gd name="connsiteX106" fmla="*/ 7219707 w 12193149"/>
              <a:gd name="connsiteY106" fmla="*/ 2156680 h 2344739"/>
              <a:gd name="connsiteX107" fmla="*/ 7202249 w 12193149"/>
              <a:gd name="connsiteY107" fmla="*/ 2161230 h 2344739"/>
              <a:gd name="connsiteX108" fmla="*/ 7198152 w 12193149"/>
              <a:gd name="connsiteY108" fmla="*/ 2166588 h 2344739"/>
              <a:gd name="connsiteX109" fmla="*/ 7171956 w 12193149"/>
              <a:gd name="connsiteY109" fmla="*/ 2171236 h 2344739"/>
              <a:gd name="connsiteX110" fmla="*/ 7098136 w 12193149"/>
              <a:gd name="connsiteY110" fmla="*/ 2183464 h 2344739"/>
              <a:gd name="connsiteX111" fmla="*/ 7019644 w 12193149"/>
              <a:gd name="connsiteY111" fmla="*/ 2183090 h 2344739"/>
              <a:gd name="connsiteX112" fmla="*/ 6905294 w 12193149"/>
              <a:gd name="connsiteY112" fmla="*/ 2212596 h 2344739"/>
              <a:gd name="connsiteX113" fmla="*/ 6709370 w 12193149"/>
              <a:gd name="connsiteY113" fmla="*/ 2240551 h 2344739"/>
              <a:gd name="connsiteX114" fmla="*/ 6550602 w 12193149"/>
              <a:gd name="connsiteY114" fmla="*/ 2269327 h 2344739"/>
              <a:gd name="connsiteX115" fmla="*/ 6318708 w 12193149"/>
              <a:gd name="connsiteY115" fmla="*/ 2316127 h 2344739"/>
              <a:gd name="connsiteX116" fmla="*/ 6169822 w 12193149"/>
              <a:gd name="connsiteY116" fmla="*/ 2318214 h 2344739"/>
              <a:gd name="connsiteX117" fmla="*/ 6074996 w 12193149"/>
              <a:gd name="connsiteY117" fmla="*/ 2338676 h 2344739"/>
              <a:gd name="connsiteX118" fmla="*/ 6069677 w 12193149"/>
              <a:gd name="connsiteY118" fmla="*/ 2337139 h 2344739"/>
              <a:gd name="connsiteX119" fmla="*/ 6049786 w 12193149"/>
              <a:gd name="connsiteY119" fmla="*/ 2337822 h 2344739"/>
              <a:gd name="connsiteX120" fmla="*/ 6042433 w 12193149"/>
              <a:gd name="connsiteY120" fmla="*/ 2329473 h 2344739"/>
              <a:gd name="connsiteX121" fmla="*/ 6011238 w 12193149"/>
              <a:gd name="connsiteY121" fmla="*/ 2324380 h 2344739"/>
              <a:gd name="connsiteX122" fmla="*/ 5958523 w 12193149"/>
              <a:gd name="connsiteY122" fmla="*/ 2328024 h 2344739"/>
              <a:gd name="connsiteX123" fmla="*/ 5760067 w 12193149"/>
              <a:gd name="connsiteY123" fmla="*/ 2343716 h 2344739"/>
              <a:gd name="connsiteX124" fmla="*/ 5628108 w 12193149"/>
              <a:gd name="connsiteY124" fmla="*/ 2344739 h 2344739"/>
              <a:gd name="connsiteX125" fmla="*/ 5472054 w 12193149"/>
              <a:gd name="connsiteY125" fmla="*/ 2330719 h 2344739"/>
              <a:gd name="connsiteX126" fmla="*/ 5433909 w 12193149"/>
              <a:gd name="connsiteY126" fmla="*/ 2319466 h 2344739"/>
              <a:gd name="connsiteX127" fmla="*/ 5382817 w 12193149"/>
              <a:gd name="connsiteY127" fmla="*/ 2301764 h 2344739"/>
              <a:gd name="connsiteX128" fmla="*/ 5262912 w 12193149"/>
              <a:gd name="connsiteY128" fmla="*/ 2281347 h 2344739"/>
              <a:gd name="connsiteX129" fmla="*/ 5224109 w 12193149"/>
              <a:gd name="connsiteY129" fmla="*/ 2270223 h 2344739"/>
              <a:gd name="connsiteX130" fmla="*/ 5175808 w 12193149"/>
              <a:gd name="connsiteY130" fmla="*/ 2267233 h 2344739"/>
              <a:gd name="connsiteX131" fmla="*/ 5157702 w 12193149"/>
              <a:gd name="connsiteY131" fmla="*/ 2260010 h 2344739"/>
              <a:gd name="connsiteX132" fmla="*/ 5143747 w 12193149"/>
              <a:gd name="connsiteY132" fmla="*/ 2256610 h 2344739"/>
              <a:gd name="connsiteX133" fmla="*/ 5140744 w 12193149"/>
              <a:gd name="connsiteY133" fmla="*/ 2254509 h 2344739"/>
              <a:gd name="connsiteX134" fmla="*/ 5122807 w 12193149"/>
              <a:gd name="connsiteY134" fmla="*/ 2243656 h 2344739"/>
              <a:gd name="connsiteX135" fmla="*/ 5066938 w 12193149"/>
              <a:gd name="connsiteY135" fmla="*/ 2250227 h 2344739"/>
              <a:gd name="connsiteX136" fmla="*/ 5012662 w 12193149"/>
              <a:gd name="connsiteY136" fmla="*/ 2233846 h 2344739"/>
              <a:gd name="connsiteX137" fmla="*/ 4841589 w 12193149"/>
              <a:gd name="connsiteY137" fmla="*/ 2209829 h 2344739"/>
              <a:gd name="connsiteX138" fmla="*/ 4763595 w 12193149"/>
              <a:gd name="connsiteY138" fmla="*/ 2182061 h 2344739"/>
              <a:gd name="connsiteX139" fmla="*/ 4724334 w 12193149"/>
              <a:gd name="connsiteY139" fmla="*/ 2173047 h 2344739"/>
              <a:gd name="connsiteX140" fmla="*/ 4722324 w 12193149"/>
              <a:gd name="connsiteY140" fmla="*/ 2172298 h 2344739"/>
              <a:gd name="connsiteX141" fmla="*/ 4723259 w 12193149"/>
              <a:gd name="connsiteY141" fmla="*/ 2172087 h 2344739"/>
              <a:gd name="connsiteX142" fmla="*/ 4718350 w 12193149"/>
              <a:gd name="connsiteY142" fmla="*/ 2170817 h 2344739"/>
              <a:gd name="connsiteX143" fmla="*/ 4722324 w 12193149"/>
              <a:gd name="connsiteY143" fmla="*/ 2172298 h 2344739"/>
              <a:gd name="connsiteX144" fmla="*/ 4716674 w 12193149"/>
              <a:gd name="connsiteY144" fmla="*/ 2173573 h 2344739"/>
              <a:gd name="connsiteX145" fmla="*/ 4516962 w 12193149"/>
              <a:gd name="connsiteY145" fmla="*/ 2163671 h 2344739"/>
              <a:gd name="connsiteX146" fmla="*/ 4429691 w 12193149"/>
              <a:gd name="connsiteY146" fmla="*/ 2153020 h 2344739"/>
              <a:gd name="connsiteX147" fmla="*/ 4364023 w 12193149"/>
              <a:gd name="connsiteY147" fmla="*/ 2151674 h 2344739"/>
              <a:gd name="connsiteX148" fmla="*/ 4318114 w 12193149"/>
              <a:gd name="connsiteY148" fmla="*/ 2158289 h 2344739"/>
              <a:gd name="connsiteX149" fmla="*/ 4316258 w 12193149"/>
              <a:gd name="connsiteY149" fmla="*/ 2156948 h 2344739"/>
              <a:gd name="connsiteX150" fmla="*/ 4296292 w 12193149"/>
              <a:gd name="connsiteY150" fmla="*/ 2155069 h 2344739"/>
              <a:gd name="connsiteX151" fmla="*/ 4291212 w 12193149"/>
              <a:gd name="connsiteY151" fmla="*/ 2157986 h 2344739"/>
              <a:gd name="connsiteX152" fmla="*/ 4277290 w 12193149"/>
              <a:gd name="connsiteY152" fmla="*/ 2157740 h 2344739"/>
              <a:gd name="connsiteX153" fmla="*/ 4249265 w 12193149"/>
              <a:gd name="connsiteY153" fmla="*/ 2160064 h 2344739"/>
              <a:gd name="connsiteX154" fmla="*/ 4203199 w 12193149"/>
              <a:gd name="connsiteY154" fmla="*/ 2157269 h 2344739"/>
              <a:gd name="connsiteX155" fmla="*/ 4202893 w 12193149"/>
              <a:gd name="connsiteY155" fmla="*/ 2156010 h 2344739"/>
              <a:gd name="connsiteX156" fmla="*/ 4192396 w 12193149"/>
              <a:gd name="connsiteY156" fmla="*/ 2150376 h 2344739"/>
              <a:gd name="connsiteX157" fmla="*/ 4143893 w 12193149"/>
              <a:gd name="connsiteY157" fmla="*/ 2134511 h 2344739"/>
              <a:gd name="connsiteX158" fmla="*/ 4084245 w 12193149"/>
              <a:gd name="connsiteY158" fmla="*/ 2107978 h 2344739"/>
              <a:gd name="connsiteX159" fmla="*/ 4075694 w 12193149"/>
              <a:gd name="connsiteY159" fmla="*/ 2107143 h 2344739"/>
              <a:gd name="connsiteX160" fmla="*/ 4075575 w 12193149"/>
              <a:gd name="connsiteY160" fmla="*/ 2106844 h 2344739"/>
              <a:gd name="connsiteX161" fmla="*/ 4066658 w 12193149"/>
              <a:gd name="connsiteY161" fmla="*/ 2105400 h 2344739"/>
              <a:gd name="connsiteX162" fmla="*/ 4060102 w 12193149"/>
              <a:gd name="connsiteY162" fmla="*/ 2105618 h 2344739"/>
              <a:gd name="connsiteX163" fmla="*/ 4043512 w 12193149"/>
              <a:gd name="connsiteY163" fmla="*/ 2103997 h 2344739"/>
              <a:gd name="connsiteX164" fmla="*/ 4038145 w 12193149"/>
              <a:gd name="connsiteY164" fmla="*/ 2101563 h 2344739"/>
              <a:gd name="connsiteX165" fmla="*/ 4036511 w 12193149"/>
              <a:gd name="connsiteY165" fmla="*/ 2097896 h 2344739"/>
              <a:gd name="connsiteX166" fmla="*/ 4034926 w 12193149"/>
              <a:gd name="connsiteY166" fmla="*/ 2098131 h 2344739"/>
              <a:gd name="connsiteX167" fmla="*/ 4005686 w 12193149"/>
              <a:gd name="connsiteY167" fmla="*/ 2085563 h 2344739"/>
              <a:gd name="connsiteX168" fmla="*/ 3937994 w 12193149"/>
              <a:gd name="connsiteY168" fmla="*/ 2068106 h 2344739"/>
              <a:gd name="connsiteX169" fmla="*/ 3898423 w 12193149"/>
              <a:gd name="connsiteY169" fmla="*/ 2062451 h 2344739"/>
              <a:gd name="connsiteX170" fmla="*/ 3790908 w 12193149"/>
              <a:gd name="connsiteY170" fmla="*/ 2042213 h 2344739"/>
              <a:gd name="connsiteX171" fmla="*/ 3683661 w 12193149"/>
              <a:gd name="connsiteY171" fmla="*/ 2018290 h 2344739"/>
              <a:gd name="connsiteX172" fmla="*/ 3611183 w 12193149"/>
              <a:gd name="connsiteY172" fmla="*/ 1986019 h 2344739"/>
              <a:gd name="connsiteX173" fmla="*/ 3605003 w 12193149"/>
              <a:gd name="connsiteY173" fmla="*/ 1987381 h 2344739"/>
              <a:gd name="connsiteX174" fmla="*/ 3595884 w 12193149"/>
              <a:gd name="connsiteY174" fmla="*/ 1987545 h 2344739"/>
              <a:gd name="connsiteX175" fmla="*/ 3595649 w 12193149"/>
              <a:gd name="connsiteY175" fmla="*/ 1987276 h 2344739"/>
              <a:gd name="connsiteX176" fmla="*/ 3587126 w 12193149"/>
              <a:gd name="connsiteY176" fmla="*/ 1987966 h 2344739"/>
              <a:gd name="connsiteX177" fmla="*/ 3537283 w 12193149"/>
              <a:gd name="connsiteY177" fmla="*/ 1978267 h 2344739"/>
              <a:gd name="connsiteX178" fmla="*/ 3474371 w 12193149"/>
              <a:gd name="connsiteY178" fmla="*/ 1974606 h 2344739"/>
              <a:gd name="connsiteX179" fmla="*/ 3401876 w 12193149"/>
              <a:gd name="connsiteY179" fmla="*/ 1962558 h 2344739"/>
              <a:gd name="connsiteX180" fmla="*/ 3365036 w 12193149"/>
              <a:gd name="connsiteY180" fmla="*/ 1979510 h 2344739"/>
              <a:gd name="connsiteX181" fmla="*/ 3345174 w 12193149"/>
              <a:gd name="connsiteY181" fmla="*/ 1981192 h 2344739"/>
              <a:gd name="connsiteX182" fmla="*/ 3342846 w 12193149"/>
              <a:gd name="connsiteY182" fmla="*/ 1980217 h 2344739"/>
              <a:gd name="connsiteX183" fmla="*/ 3263504 w 12193149"/>
              <a:gd name="connsiteY183" fmla="*/ 1986094 h 2344739"/>
              <a:gd name="connsiteX184" fmla="*/ 3143704 w 12193149"/>
              <a:gd name="connsiteY184" fmla="*/ 1993869 h 2344739"/>
              <a:gd name="connsiteX185" fmla="*/ 3031439 w 12193149"/>
              <a:gd name="connsiteY185" fmla="*/ 1996512 h 2344739"/>
              <a:gd name="connsiteX186" fmla="*/ 2782717 w 12193149"/>
              <a:gd name="connsiteY186" fmla="*/ 2018333 h 2344739"/>
              <a:gd name="connsiteX187" fmla="*/ 2647675 w 12193149"/>
              <a:gd name="connsiteY187" fmla="*/ 2028869 h 2344739"/>
              <a:gd name="connsiteX188" fmla="*/ 2569176 w 12193149"/>
              <a:gd name="connsiteY188" fmla="*/ 2002628 h 2344739"/>
              <a:gd name="connsiteX189" fmla="*/ 2444403 w 12193149"/>
              <a:gd name="connsiteY189" fmla="*/ 2016529 h 2344739"/>
              <a:gd name="connsiteX190" fmla="*/ 2316260 w 12193149"/>
              <a:gd name="connsiteY190" fmla="*/ 2024996 h 2344739"/>
              <a:gd name="connsiteX191" fmla="*/ 2209726 w 12193149"/>
              <a:gd name="connsiteY191" fmla="*/ 2019763 h 2344739"/>
              <a:gd name="connsiteX192" fmla="*/ 2095813 w 12193149"/>
              <a:gd name="connsiteY192" fmla="*/ 2003052 h 2344739"/>
              <a:gd name="connsiteX193" fmla="*/ 1998504 w 12193149"/>
              <a:gd name="connsiteY193" fmla="*/ 1995032 h 2344739"/>
              <a:gd name="connsiteX194" fmla="*/ 1929320 w 12193149"/>
              <a:gd name="connsiteY194" fmla="*/ 2016977 h 2344739"/>
              <a:gd name="connsiteX195" fmla="*/ 1922798 w 12193149"/>
              <a:gd name="connsiteY195" fmla="*/ 2012146 h 2344739"/>
              <a:gd name="connsiteX196" fmla="*/ 1874228 w 12193149"/>
              <a:gd name="connsiteY196" fmla="*/ 2013741 h 2344739"/>
              <a:gd name="connsiteX197" fmla="*/ 1787803 w 12193149"/>
              <a:gd name="connsiteY197" fmla="*/ 2041363 h 2344739"/>
              <a:gd name="connsiteX198" fmla="*/ 1739352 w 12193149"/>
              <a:gd name="connsiteY198" fmla="*/ 2036312 h 2344739"/>
              <a:gd name="connsiteX199" fmla="*/ 1676219 w 12193149"/>
              <a:gd name="connsiteY199" fmla="*/ 2019963 h 2344739"/>
              <a:gd name="connsiteX200" fmla="*/ 1609817 w 12193149"/>
              <a:gd name="connsiteY200" fmla="*/ 2013066 h 2344739"/>
              <a:gd name="connsiteX201" fmla="*/ 1497258 w 12193149"/>
              <a:gd name="connsiteY201" fmla="*/ 1987476 h 2344739"/>
              <a:gd name="connsiteX202" fmla="*/ 1151127 w 12193149"/>
              <a:gd name="connsiteY202" fmla="*/ 1938041 h 2344739"/>
              <a:gd name="connsiteX203" fmla="*/ 859417 w 12193149"/>
              <a:gd name="connsiteY203" fmla="*/ 1928608 h 2344739"/>
              <a:gd name="connsiteX204" fmla="*/ 838688 w 12193149"/>
              <a:gd name="connsiteY204" fmla="*/ 1929821 h 2344739"/>
              <a:gd name="connsiteX205" fmla="*/ 817957 w 12193149"/>
              <a:gd name="connsiteY205" fmla="*/ 1927857 h 2344739"/>
              <a:gd name="connsiteX206" fmla="*/ 812654 w 12193149"/>
              <a:gd name="connsiteY206" fmla="*/ 1930751 h 2344739"/>
              <a:gd name="connsiteX207" fmla="*/ 721195 w 12193149"/>
              <a:gd name="connsiteY207" fmla="*/ 1929661 h 2344739"/>
              <a:gd name="connsiteX208" fmla="*/ 720890 w 12193149"/>
              <a:gd name="connsiteY208" fmla="*/ 1928399 h 2344739"/>
              <a:gd name="connsiteX209" fmla="*/ 710023 w 12193149"/>
              <a:gd name="connsiteY209" fmla="*/ 1922722 h 2344739"/>
              <a:gd name="connsiteX210" fmla="*/ 597940 w 12193149"/>
              <a:gd name="connsiteY210" fmla="*/ 1879864 h 2344739"/>
              <a:gd name="connsiteX211" fmla="*/ 579683 w 12193149"/>
              <a:gd name="connsiteY211" fmla="*/ 1877212 h 2344739"/>
              <a:gd name="connsiteX212" fmla="*/ 572865 w 12193149"/>
              <a:gd name="connsiteY212" fmla="*/ 1877401 h 2344739"/>
              <a:gd name="connsiteX213" fmla="*/ 446247 w 12193149"/>
              <a:gd name="connsiteY213" fmla="*/ 1839371 h 2344739"/>
              <a:gd name="connsiteX214" fmla="*/ 405163 w 12193149"/>
              <a:gd name="connsiteY214" fmla="*/ 1833548 h 2344739"/>
              <a:gd name="connsiteX215" fmla="*/ 293583 w 12193149"/>
              <a:gd name="connsiteY215" fmla="*/ 1812852 h 2344739"/>
              <a:gd name="connsiteX216" fmla="*/ 119529 w 12193149"/>
              <a:gd name="connsiteY216" fmla="*/ 1761047 h 2344739"/>
              <a:gd name="connsiteX217" fmla="*/ 16674 w 12193149"/>
              <a:gd name="connsiteY217" fmla="*/ 1758191 h 2344739"/>
              <a:gd name="connsiteX218" fmla="*/ 1150 w 12193149"/>
              <a:gd name="connsiteY218" fmla="*/ 1752722 h 2344739"/>
              <a:gd name="connsiteX219" fmla="*/ 1148 w 12193149"/>
              <a:gd name="connsiteY219" fmla="*/ 222213 h 2344739"/>
              <a:gd name="connsiteX220" fmla="*/ 1148 w 12193149"/>
              <a:gd name="connsiteY220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083317 w 12193149"/>
              <a:gd name="connsiteY58" fmla="*/ 1743296 h 2344739"/>
              <a:gd name="connsiteX59" fmla="*/ 10040388 w 12193149"/>
              <a:gd name="connsiteY59" fmla="*/ 1741632 h 2344739"/>
              <a:gd name="connsiteX60" fmla="*/ 9961167 w 12193149"/>
              <a:gd name="connsiteY60" fmla="*/ 1757147 h 2344739"/>
              <a:gd name="connsiteX61" fmla="*/ 9848940 w 12193149"/>
              <a:gd name="connsiteY61" fmla="*/ 1763915 h 2344739"/>
              <a:gd name="connsiteX62" fmla="*/ 9729457 w 12193149"/>
              <a:gd name="connsiteY62" fmla="*/ 1784122 h 2344739"/>
              <a:gd name="connsiteX63" fmla="*/ 9613704 w 12193149"/>
              <a:gd name="connsiteY63" fmla="*/ 1812371 h 2344739"/>
              <a:gd name="connsiteX64" fmla="*/ 9338590 w 12193149"/>
              <a:gd name="connsiteY64" fmla="*/ 1869293 h 2344739"/>
              <a:gd name="connsiteX65" fmla="*/ 9232518 w 12193149"/>
              <a:gd name="connsiteY65" fmla="*/ 1893149 h 2344739"/>
              <a:gd name="connsiteX66" fmla="*/ 9156690 w 12193149"/>
              <a:gd name="connsiteY66" fmla="*/ 1903228 h 2344739"/>
              <a:gd name="connsiteX67" fmla="*/ 9054601 w 12193149"/>
              <a:gd name="connsiteY67" fmla="*/ 1910755 h 2344739"/>
              <a:gd name="connsiteX68" fmla="*/ 9006634 w 12193149"/>
              <a:gd name="connsiteY68" fmla="*/ 1914040 h 2344739"/>
              <a:gd name="connsiteX69" fmla="*/ 9006349 w 12193149"/>
              <a:gd name="connsiteY69" fmla="*/ 1913800 h 2344739"/>
              <a:gd name="connsiteX70" fmla="*/ 8997380 w 12193149"/>
              <a:gd name="connsiteY70" fmla="*/ 1915011 h 2344739"/>
              <a:gd name="connsiteX71" fmla="*/ 8991542 w 12193149"/>
              <a:gd name="connsiteY71" fmla="*/ 1917072 h 2344739"/>
              <a:gd name="connsiteX72" fmla="*/ 8975485 w 12193149"/>
              <a:gd name="connsiteY72" fmla="*/ 1920298 h 2344739"/>
              <a:gd name="connsiteX73" fmla="*/ 8969159 w 12193149"/>
              <a:gd name="connsiteY73" fmla="*/ 1919598 h 2344739"/>
              <a:gd name="connsiteX74" fmla="*/ 8964196 w 12193149"/>
              <a:gd name="connsiteY74" fmla="*/ 1917373 h 2344739"/>
              <a:gd name="connsiteX75" fmla="*/ 8930136 w 12193149"/>
              <a:gd name="connsiteY75" fmla="*/ 1914185 h 2344739"/>
              <a:gd name="connsiteX76" fmla="*/ 8753592 w 12193149"/>
              <a:gd name="connsiteY76" fmla="*/ 1933417 h 2344739"/>
              <a:gd name="connsiteX77" fmla="*/ 8708995 w 12193149"/>
              <a:gd name="connsiteY77" fmla="*/ 1935518 h 2344739"/>
              <a:gd name="connsiteX78" fmla="*/ 8597219 w 12193149"/>
              <a:gd name="connsiteY78" fmla="*/ 1944090 h 2344739"/>
              <a:gd name="connsiteX79" fmla="*/ 8526378 w 12193149"/>
              <a:gd name="connsiteY79" fmla="*/ 1929248 h 2344739"/>
              <a:gd name="connsiteX80" fmla="*/ 8512131 w 12193149"/>
              <a:gd name="connsiteY80" fmla="*/ 1935163 h 2344739"/>
              <a:gd name="connsiteX81" fmla="*/ 8507315 w 12193149"/>
              <a:gd name="connsiteY81" fmla="*/ 1938164 h 2344739"/>
              <a:gd name="connsiteX82" fmla="*/ 8499116 w 12193149"/>
              <a:gd name="connsiteY82" fmla="*/ 1940902 h 2344739"/>
              <a:gd name="connsiteX83" fmla="*/ 8498742 w 12193149"/>
              <a:gd name="connsiteY83" fmla="*/ 1940723 h 2344739"/>
              <a:gd name="connsiteX84" fmla="*/ 8491397 w 12193149"/>
              <a:gd name="connsiteY84" fmla="*/ 1943773 h 2344739"/>
              <a:gd name="connsiteX85" fmla="*/ 8368330 w 12193149"/>
              <a:gd name="connsiteY85" fmla="*/ 1957815 h 2344739"/>
              <a:gd name="connsiteX86" fmla="*/ 8354947 w 12193149"/>
              <a:gd name="connsiteY86" fmla="*/ 1958009 h 2344739"/>
              <a:gd name="connsiteX87" fmla="*/ 8321252 w 12193149"/>
              <a:gd name="connsiteY87" fmla="*/ 1974587 h 2344739"/>
              <a:gd name="connsiteX88" fmla="*/ 8315581 w 12193149"/>
              <a:gd name="connsiteY88" fmla="*/ 1974913 h 2344739"/>
              <a:gd name="connsiteX89" fmla="*/ 8296322 w 12193149"/>
              <a:gd name="connsiteY89" fmla="*/ 1988808 h 2344739"/>
              <a:gd name="connsiteX90" fmla="*/ 8285424 w 12193149"/>
              <a:gd name="connsiteY90" fmla="*/ 1994631 h 2344739"/>
              <a:gd name="connsiteX91" fmla="*/ 8284298 w 12193149"/>
              <a:gd name="connsiteY91" fmla="*/ 1999074 h 2344739"/>
              <a:gd name="connsiteX92" fmla="*/ 8267224 w 12193149"/>
              <a:gd name="connsiteY92" fmla="*/ 2006249 h 2344739"/>
              <a:gd name="connsiteX93" fmla="*/ 8264525 w 12193149"/>
              <a:gd name="connsiteY93" fmla="*/ 2006019 h 2344739"/>
              <a:gd name="connsiteX94" fmla="*/ 8253181 w 12193149"/>
              <a:gd name="connsiteY94" fmla="*/ 2015862 h 2344739"/>
              <a:gd name="connsiteX95" fmla="*/ 8246982 w 12193149"/>
              <a:gd name="connsiteY95" fmla="*/ 2028854 h 2344739"/>
              <a:gd name="connsiteX96" fmla="*/ 8091420 w 12193149"/>
              <a:gd name="connsiteY96" fmla="*/ 2075015 h 2344739"/>
              <a:gd name="connsiteX97" fmla="*/ 7906555 w 12193149"/>
              <a:gd name="connsiteY97" fmla="*/ 2116988 h 2344739"/>
              <a:gd name="connsiteX98" fmla="*/ 7719893 w 12193149"/>
              <a:gd name="connsiteY98" fmla="*/ 2142703 h 2344739"/>
              <a:gd name="connsiteX99" fmla="*/ 7615495 w 12193149"/>
              <a:gd name="connsiteY99" fmla="*/ 2139232 h 2344739"/>
              <a:gd name="connsiteX100" fmla="*/ 7528691 w 12193149"/>
              <a:gd name="connsiteY100" fmla="*/ 2145060 h 2344739"/>
              <a:gd name="connsiteX101" fmla="*/ 7520719 w 12193149"/>
              <a:gd name="connsiteY101" fmla="*/ 2147613 h 2344739"/>
              <a:gd name="connsiteX102" fmla="*/ 7508559 w 12193149"/>
              <a:gd name="connsiteY102" fmla="*/ 2148948 h 2344739"/>
              <a:gd name="connsiteX103" fmla="*/ 7508188 w 12193149"/>
              <a:gd name="connsiteY103" fmla="*/ 2148621 h 2344739"/>
              <a:gd name="connsiteX104" fmla="*/ 7496943 w 12193149"/>
              <a:gd name="connsiteY104" fmla="*/ 2150573 h 2344739"/>
              <a:gd name="connsiteX105" fmla="*/ 7219707 w 12193149"/>
              <a:gd name="connsiteY105" fmla="*/ 2156680 h 2344739"/>
              <a:gd name="connsiteX106" fmla="*/ 7202249 w 12193149"/>
              <a:gd name="connsiteY106" fmla="*/ 2161230 h 2344739"/>
              <a:gd name="connsiteX107" fmla="*/ 7198152 w 12193149"/>
              <a:gd name="connsiteY107" fmla="*/ 2166588 h 2344739"/>
              <a:gd name="connsiteX108" fmla="*/ 7171956 w 12193149"/>
              <a:gd name="connsiteY108" fmla="*/ 2171236 h 2344739"/>
              <a:gd name="connsiteX109" fmla="*/ 7098136 w 12193149"/>
              <a:gd name="connsiteY109" fmla="*/ 2183464 h 2344739"/>
              <a:gd name="connsiteX110" fmla="*/ 7019644 w 12193149"/>
              <a:gd name="connsiteY110" fmla="*/ 2183090 h 2344739"/>
              <a:gd name="connsiteX111" fmla="*/ 6905294 w 12193149"/>
              <a:gd name="connsiteY111" fmla="*/ 2212596 h 2344739"/>
              <a:gd name="connsiteX112" fmla="*/ 6709370 w 12193149"/>
              <a:gd name="connsiteY112" fmla="*/ 2240551 h 2344739"/>
              <a:gd name="connsiteX113" fmla="*/ 6550602 w 12193149"/>
              <a:gd name="connsiteY113" fmla="*/ 2269327 h 2344739"/>
              <a:gd name="connsiteX114" fmla="*/ 6318708 w 12193149"/>
              <a:gd name="connsiteY114" fmla="*/ 2316127 h 2344739"/>
              <a:gd name="connsiteX115" fmla="*/ 6169822 w 12193149"/>
              <a:gd name="connsiteY115" fmla="*/ 2318214 h 2344739"/>
              <a:gd name="connsiteX116" fmla="*/ 6074996 w 12193149"/>
              <a:gd name="connsiteY116" fmla="*/ 2338676 h 2344739"/>
              <a:gd name="connsiteX117" fmla="*/ 6069677 w 12193149"/>
              <a:gd name="connsiteY117" fmla="*/ 2337139 h 2344739"/>
              <a:gd name="connsiteX118" fmla="*/ 6049786 w 12193149"/>
              <a:gd name="connsiteY118" fmla="*/ 2337822 h 2344739"/>
              <a:gd name="connsiteX119" fmla="*/ 6042433 w 12193149"/>
              <a:gd name="connsiteY119" fmla="*/ 2329473 h 2344739"/>
              <a:gd name="connsiteX120" fmla="*/ 6011238 w 12193149"/>
              <a:gd name="connsiteY120" fmla="*/ 2324380 h 2344739"/>
              <a:gd name="connsiteX121" fmla="*/ 5958523 w 12193149"/>
              <a:gd name="connsiteY121" fmla="*/ 2328024 h 2344739"/>
              <a:gd name="connsiteX122" fmla="*/ 5760067 w 12193149"/>
              <a:gd name="connsiteY122" fmla="*/ 2343716 h 2344739"/>
              <a:gd name="connsiteX123" fmla="*/ 5628108 w 12193149"/>
              <a:gd name="connsiteY123" fmla="*/ 2344739 h 2344739"/>
              <a:gd name="connsiteX124" fmla="*/ 5472054 w 12193149"/>
              <a:gd name="connsiteY124" fmla="*/ 2330719 h 2344739"/>
              <a:gd name="connsiteX125" fmla="*/ 5433909 w 12193149"/>
              <a:gd name="connsiteY125" fmla="*/ 2319466 h 2344739"/>
              <a:gd name="connsiteX126" fmla="*/ 5382817 w 12193149"/>
              <a:gd name="connsiteY126" fmla="*/ 2301764 h 2344739"/>
              <a:gd name="connsiteX127" fmla="*/ 5262912 w 12193149"/>
              <a:gd name="connsiteY127" fmla="*/ 2281347 h 2344739"/>
              <a:gd name="connsiteX128" fmla="*/ 5224109 w 12193149"/>
              <a:gd name="connsiteY128" fmla="*/ 2270223 h 2344739"/>
              <a:gd name="connsiteX129" fmla="*/ 5175808 w 12193149"/>
              <a:gd name="connsiteY129" fmla="*/ 2267233 h 2344739"/>
              <a:gd name="connsiteX130" fmla="*/ 5157702 w 12193149"/>
              <a:gd name="connsiteY130" fmla="*/ 2260010 h 2344739"/>
              <a:gd name="connsiteX131" fmla="*/ 5143747 w 12193149"/>
              <a:gd name="connsiteY131" fmla="*/ 2256610 h 2344739"/>
              <a:gd name="connsiteX132" fmla="*/ 5140744 w 12193149"/>
              <a:gd name="connsiteY132" fmla="*/ 2254509 h 2344739"/>
              <a:gd name="connsiteX133" fmla="*/ 5122807 w 12193149"/>
              <a:gd name="connsiteY133" fmla="*/ 2243656 h 2344739"/>
              <a:gd name="connsiteX134" fmla="*/ 5066938 w 12193149"/>
              <a:gd name="connsiteY134" fmla="*/ 2250227 h 2344739"/>
              <a:gd name="connsiteX135" fmla="*/ 5012662 w 12193149"/>
              <a:gd name="connsiteY135" fmla="*/ 2233846 h 2344739"/>
              <a:gd name="connsiteX136" fmla="*/ 4841589 w 12193149"/>
              <a:gd name="connsiteY136" fmla="*/ 2209829 h 2344739"/>
              <a:gd name="connsiteX137" fmla="*/ 4763595 w 12193149"/>
              <a:gd name="connsiteY137" fmla="*/ 2182061 h 2344739"/>
              <a:gd name="connsiteX138" fmla="*/ 4724334 w 12193149"/>
              <a:gd name="connsiteY138" fmla="*/ 2173047 h 2344739"/>
              <a:gd name="connsiteX139" fmla="*/ 4722324 w 12193149"/>
              <a:gd name="connsiteY139" fmla="*/ 2172298 h 2344739"/>
              <a:gd name="connsiteX140" fmla="*/ 4723259 w 12193149"/>
              <a:gd name="connsiteY140" fmla="*/ 2172087 h 2344739"/>
              <a:gd name="connsiteX141" fmla="*/ 4718350 w 12193149"/>
              <a:gd name="connsiteY141" fmla="*/ 2170817 h 2344739"/>
              <a:gd name="connsiteX142" fmla="*/ 4722324 w 12193149"/>
              <a:gd name="connsiteY142" fmla="*/ 2172298 h 2344739"/>
              <a:gd name="connsiteX143" fmla="*/ 4716674 w 12193149"/>
              <a:gd name="connsiteY143" fmla="*/ 2173573 h 2344739"/>
              <a:gd name="connsiteX144" fmla="*/ 4516962 w 12193149"/>
              <a:gd name="connsiteY144" fmla="*/ 2163671 h 2344739"/>
              <a:gd name="connsiteX145" fmla="*/ 4429691 w 12193149"/>
              <a:gd name="connsiteY145" fmla="*/ 2153020 h 2344739"/>
              <a:gd name="connsiteX146" fmla="*/ 4364023 w 12193149"/>
              <a:gd name="connsiteY146" fmla="*/ 2151674 h 2344739"/>
              <a:gd name="connsiteX147" fmla="*/ 4318114 w 12193149"/>
              <a:gd name="connsiteY147" fmla="*/ 2158289 h 2344739"/>
              <a:gd name="connsiteX148" fmla="*/ 4316258 w 12193149"/>
              <a:gd name="connsiteY148" fmla="*/ 2156948 h 2344739"/>
              <a:gd name="connsiteX149" fmla="*/ 4296292 w 12193149"/>
              <a:gd name="connsiteY149" fmla="*/ 2155069 h 2344739"/>
              <a:gd name="connsiteX150" fmla="*/ 4291212 w 12193149"/>
              <a:gd name="connsiteY150" fmla="*/ 2157986 h 2344739"/>
              <a:gd name="connsiteX151" fmla="*/ 4277290 w 12193149"/>
              <a:gd name="connsiteY151" fmla="*/ 2157740 h 2344739"/>
              <a:gd name="connsiteX152" fmla="*/ 4249265 w 12193149"/>
              <a:gd name="connsiteY152" fmla="*/ 2160064 h 2344739"/>
              <a:gd name="connsiteX153" fmla="*/ 4203199 w 12193149"/>
              <a:gd name="connsiteY153" fmla="*/ 2157269 h 2344739"/>
              <a:gd name="connsiteX154" fmla="*/ 4202893 w 12193149"/>
              <a:gd name="connsiteY154" fmla="*/ 2156010 h 2344739"/>
              <a:gd name="connsiteX155" fmla="*/ 4192396 w 12193149"/>
              <a:gd name="connsiteY155" fmla="*/ 2150376 h 2344739"/>
              <a:gd name="connsiteX156" fmla="*/ 4143893 w 12193149"/>
              <a:gd name="connsiteY156" fmla="*/ 2134511 h 2344739"/>
              <a:gd name="connsiteX157" fmla="*/ 4084245 w 12193149"/>
              <a:gd name="connsiteY157" fmla="*/ 2107978 h 2344739"/>
              <a:gd name="connsiteX158" fmla="*/ 4075694 w 12193149"/>
              <a:gd name="connsiteY158" fmla="*/ 2107143 h 2344739"/>
              <a:gd name="connsiteX159" fmla="*/ 4075575 w 12193149"/>
              <a:gd name="connsiteY159" fmla="*/ 2106844 h 2344739"/>
              <a:gd name="connsiteX160" fmla="*/ 4066658 w 12193149"/>
              <a:gd name="connsiteY160" fmla="*/ 2105400 h 2344739"/>
              <a:gd name="connsiteX161" fmla="*/ 4060102 w 12193149"/>
              <a:gd name="connsiteY161" fmla="*/ 2105618 h 2344739"/>
              <a:gd name="connsiteX162" fmla="*/ 4043512 w 12193149"/>
              <a:gd name="connsiteY162" fmla="*/ 2103997 h 2344739"/>
              <a:gd name="connsiteX163" fmla="*/ 4038145 w 12193149"/>
              <a:gd name="connsiteY163" fmla="*/ 2101563 h 2344739"/>
              <a:gd name="connsiteX164" fmla="*/ 4036511 w 12193149"/>
              <a:gd name="connsiteY164" fmla="*/ 2097896 h 2344739"/>
              <a:gd name="connsiteX165" fmla="*/ 4034926 w 12193149"/>
              <a:gd name="connsiteY165" fmla="*/ 2098131 h 2344739"/>
              <a:gd name="connsiteX166" fmla="*/ 4005686 w 12193149"/>
              <a:gd name="connsiteY166" fmla="*/ 2085563 h 2344739"/>
              <a:gd name="connsiteX167" fmla="*/ 3937994 w 12193149"/>
              <a:gd name="connsiteY167" fmla="*/ 2068106 h 2344739"/>
              <a:gd name="connsiteX168" fmla="*/ 3898423 w 12193149"/>
              <a:gd name="connsiteY168" fmla="*/ 2062451 h 2344739"/>
              <a:gd name="connsiteX169" fmla="*/ 3790908 w 12193149"/>
              <a:gd name="connsiteY169" fmla="*/ 2042213 h 2344739"/>
              <a:gd name="connsiteX170" fmla="*/ 3683661 w 12193149"/>
              <a:gd name="connsiteY170" fmla="*/ 2018290 h 2344739"/>
              <a:gd name="connsiteX171" fmla="*/ 3611183 w 12193149"/>
              <a:gd name="connsiteY171" fmla="*/ 1986019 h 2344739"/>
              <a:gd name="connsiteX172" fmla="*/ 3605003 w 12193149"/>
              <a:gd name="connsiteY172" fmla="*/ 1987381 h 2344739"/>
              <a:gd name="connsiteX173" fmla="*/ 3595884 w 12193149"/>
              <a:gd name="connsiteY173" fmla="*/ 1987545 h 2344739"/>
              <a:gd name="connsiteX174" fmla="*/ 3595649 w 12193149"/>
              <a:gd name="connsiteY174" fmla="*/ 1987276 h 2344739"/>
              <a:gd name="connsiteX175" fmla="*/ 3587126 w 12193149"/>
              <a:gd name="connsiteY175" fmla="*/ 1987966 h 2344739"/>
              <a:gd name="connsiteX176" fmla="*/ 3537283 w 12193149"/>
              <a:gd name="connsiteY176" fmla="*/ 1978267 h 2344739"/>
              <a:gd name="connsiteX177" fmla="*/ 3474371 w 12193149"/>
              <a:gd name="connsiteY177" fmla="*/ 1974606 h 2344739"/>
              <a:gd name="connsiteX178" fmla="*/ 3401876 w 12193149"/>
              <a:gd name="connsiteY178" fmla="*/ 1962558 h 2344739"/>
              <a:gd name="connsiteX179" fmla="*/ 3365036 w 12193149"/>
              <a:gd name="connsiteY179" fmla="*/ 1979510 h 2344739"/>
              <a:gd name="connsiteX180" fmla="*/ 3345174 w 12193149"/>
              <a:gd name="connsiteY180" fmla="*/ 1981192 h 2344739"/>
              <a:gd name="connsiteX181" fmla="*/ 3342846 w 12193149"/>
              <a:gd name="connsiteY181" fmla="*/ 1980217 h 2344739"/>
              <a:gd name="connsiteX182" fmla="*/ 3263504 w 12193149"/>
              <a:gd name="connsiteY182" fmla="*/ 1986094 h 2344739"/>
              <a:gd name="connsiteX183" fmla="*/ 3143704 w 12193149"/>
              <a:gd name="connsiteY183" fmla="*/ 1993869 h 2344739"/>
              <a:gd name="connsiteX184" fmla="*/ 3031439 w 12193149"/>
              <a:gd name="connsiteY184" fmla="*/ 1996512 h 2344739"/>
              <a:gd name="connsiteX185" fmla="*/ 2782717 w 12193149"/>
              <a:gd name="connsiteY185" fmla="*/ 2018333 h 2344739"/>
              <a:gd name="connsiteX186" fmla="*/ 2647675 w 12193149"/>
              <a:gd name="connsiteY186" fmla="*/ 2028869 h 2344739"/>
              <a:gd name="connsiteX187" fmla="*/ 2569176 w 12193149"/>
              <a:gd name="connsiteY187" fmla="*/ 2002628 h 2344739"/>
              <a:gd name="connsiteX188" fmla="*/ 2444403 w 12193149"/>
              <a:gd name="connsiteY188" fmla="*/ 2016529 h 2344739"/>
              <a:gd name="connsiteX189" fmla="*/ 2316260 w 12193149"/>
              <a:gd name="connsiteY189" fmla="*/ 2024996 h 2344739"/>
              <a:gd name="connsiteX190" fmla="*/ 2209726 w 12193149"/>
              <a:gd name="connsiteY190" fmla="*/ 2019763 h 2344739"/>
              <a:gd name="connsiteX191" fmla="*/ 2095813 w 12193149"/>
              <a:gd name="connsiteY191" fmla="*/ 2003052 h 2344739"/>
              <a:gd name="connsiteX192" fmla="*/ 1998504 w 12193149"/>
              <a:gd name="connsiteY192" fmla="*/ 1995032 h 2344739"/>
              <a:gd name="connsiteX193" fmla="*/ 1929320 w 12193149"/>
              <a:gd name="connsiteY193" fmla="*/ 2016977 h 2344739"/>
              <a:gd name="connsiteX194" fmla="*/ 1922798 w 12193149"/>
              <a:gd name="connsiteY194" fmla="*/ 2012146 h 2344739"/>
              <a:gd name="connsiteX195" fmla="*/ 1874228 w 12193149"/>
              <a:gd name="connsiteY195" fmla="*/ 2013741 h 2344739"/>
              <a:gd name="connsiteX196" fmla="*/ 1787803 w 12193149"/>
              <a:gd name="connsiteY196" fmla="*/ 2041363 h 2344739"/>
              <a:gd name="connsiteX197" fmla="*/ 1739352 w 12193149"/>
              <a:gd name="connsiteY197" fmla="*/ 2036312 h 2344739"/>
              <a:gd name="connsiteX198" fmla="*/ 1676219 w 12193149"/>
              <a:gd name="connsiteY198" fmla="*/ 2019963 h 2344739"/>
              <a:gd name="connsiteX199" fmla="*/ 1609817 w 12193149"/>
              <a:gd name="connsiteY199" fmla="*/ 2013066 h 2344739"/>
              <a:gd name="connsiteX200" fmla="*/ 1497258 w 12193149"/>
              <a:gd name="connsiteY200" fmla="*/ 1987476 h 2344739"/>
              <a:gd name="connsiteX201" fmla="*/ 1151127 w 12193149"/>
              <a:gd name="connsiteY201" fmla="*/ 1938041 h 2344739"/>
              <a:gd name="connsiteX202" fmla="*/ 859417 w 12193149"/>
              <a:gd name="connsiteY202" fmla="*/ 1928608 h 2344739"/>
              <a:gd name="connsiteX203" fmla="*/ 838688 w 12193149"/>
              <a:gd name="connsiteY203" fmla="*/ 1929821 h 2344739"/>
              <a:gd name="connsiteX204" fmla="*/ 817957 w 12193149"/>
              <a:gd name="connsiteY204" fmla="*/ 1927857 h 2344739"/>
              <a:gd name="connsiteX205" fmla="*/ 812654 w 12193149"/>
              <a:gd name="connsiteY205" fmla="*/ 1930751 h 2344739"/>
              <a:gd name="connsiteX206" fmla="*/ 721195 w 12193149"/>
              <a:gd name="connsiteY206" fmla="*/ 1929661 h 2344739"/>
              <a:gd name="connsiteX207" fmla="*/ 720890 w 12193149"/>
              <a:gd name="connsiteY207" fmla="*/ 1928399 h 2344739"/>
              <a:gd name="connsiteX208" fmla="*/ 710023 w 12193149"/>
              <a:gd name="connsiteY208" fmla="*/ 1922722 h 2344739"/>
              <a:gd name="connsiteX209" fmla="*/ 597940 w 12193149"/>
              <a:gd name="connsiteY209" fmla="*/ 1879864 h 2344739"/>
              <a:gd name="connsiteX210" fmla="*/ 579683 w 12193149"/>
              <a:gd name="connsiteY210" fmla="*/ 1877212 h 2344739"/>
              <a:gd name="connsiteX211" fmla="*/ 572865 w 12193149"/>
              <a:gd name="connsiteY211" fmla="*/ 1877401 h 2344739"/>
              <a:gd name="connsiteX212" fmla="*/ 446247 w 12193149"/>
              <a:gd name="connsiteY212" fmla="*/ 1839371 h 2344739"/>
              <a:gd name="connsiteX213" fmla="*/ 405163 w 12193149"/>
              <a:gd name="connsiteY213" fmla="*/ 1833548 h 2344739"/>
              <a:gd name="connsiteX214" fmla="*/ 293583 w 12193149"/>
              <a:gd name="connsiteY214" fmla="*/ 1812852 h 2344739"/>
              <a:gd name="connsiteX215" fmla="*/ 119529 w 12193149"/>
              <a:gd name="connsiteY215" fmla="*/ 1761047 h 2344739"/>
              <a:gd name="connsiteX216" fmla="*/ 16674 w 12193149"/>
              <a:gd name="connsiteY216" fmla="*/ 1758191 h 2344739"/>
              <a:gd name="connsiteX217" fmla="*/ 1150 w 12193149"/>
              <a:gd name="connsiteY217" fmla="*/ 1752722 h 2344739"/>
              <a:gd name="connsiteX218" fmla="*/ 1148 w 12193149"/>
              <a:gd name="connsiteY218" fmla="*/ 222213 h 2344739"/>
              <a:gd name="connsiteX219" fmla="*/ 1148 w 12193149"/>
              <a:gd name="connsiteY219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590693 w 12193149"/>
              <a:gd name="connsiteY23" fmla="*/ 963777 h 2344739"/>
              <a:gd name="connsiteX24" fmla="*/ 11506817 w 12193149"/>
              <a:gd name="connsiteY24" fmla="*/ 1033623 h 2344739"/>
              <a:gd name="connsiteX25" fmla="*/ 11280332 w 12193149"/>
              <a:gd name="connsiteY25" fmla="*/ 1223571 h 2344739"/>
              <a:gd name="connsiteX26" fmla="*/ 11228309 w 12193149"/>
              <a:gd name="connsiteY26" fmla="*/ 1276236 h 2344739"/>
              <a:gd name="connsiteX27" fmla="*/ 11218087 w 12193149"/>
              <a:gd name="connsiteY27" fmla="*/ 1275961 h 2344739"/>
              <a:gd name="connsiteX28" fmla="*/ 11217184 w 12193149"/>
              <a:gd name="connsiteY28" fmla="*/ 1275018 h 2344739"/>
              <a:gd name="connsiteX29" fmla="*/ 11188885 w 12193149"/>
              <a:gd name="connsiteY29" fmla="*/ 1292383 h 2344739"/>
              <a:gd name="connsiteX30" fmla="*/ 11184501 w 12193149"/>
              <a:gd name="connsiteY30" fmla="*/ 1292525 h 2344739"/>
              <a:gd name="connsiteX31" fmla="*/ 11166854 w 12193149"/>
              <a:gd name="connsiteY31" fmla="*/ 1306612 h 2344739"/>
              <a:gd name="connsiteX32" fmla="*/ 11157311 w 12193149"/>
              <a:gd name="connsiteY32" fmla="*/ 1312414 h 2344739"/>
              <a:gd name="connsiteX33" fmla="*/ 11155496 w 12193149"/>
              <a:gd name="connsiteY33" fmla="*/ 1317097 h 2344739"/>
              <a:gd name="connsiteX34" fmla="*/ 11140961 w 12193149"/>
              <a:gd name="connsiteY34" fmla="*/ 1324115 h 2344739"/>
              <a:gd name="connsiteX35" fmla="*/ 11138961 w 12193149"/>
              <a:gd name="connsiteY35" fmla="*/ 1323772 h 2344739"/>
              <a:gd name="connsiteX36" fmla="*/ 11128208 w 12193149"/>
              <a:gd name="connsiteY36" fmla="*/ 1333832 h 2344739"/>
              <a:gd name="connsiteX37" fmla="*/ 11120691 w 12193149"/>
              <a:gd name="connsiteY37" fmla="*/ 1347424 h 2344739"/>
              <a:gd name="connsiteX38" fmla="*/ 10894683 w 12193149"/>
              <a:gd name="connsiteY38" fmla="*/ 1473399 h 2344739"/>
              <a:gd name="connsiteX39" fmla="*/ 10773300 w 12193149"/>
              <a:gd name="connsiteY39" fmla="*/ 1523191 h 2344739"/>
              <a:gd name="connsiteX40" fmla="*/ 10627668 w 12193149"/>
              <a:gd name="connsiteY40" fmla="*/ 1559229 h 2344739"/>
              <a:gd name="connsiteX41" fmla="*/ 10581895 w 12193149"/>
              <a:gd name="connsiteY41" fmla="*/ 1568689 h 2344739"/>
              <a:gd name="connsiteX42" fmla="*/ 10547790 w 12193149"/>
              <a:gd name="connsiteY42" fmla="*/ 1598423 h 2344739"/>
              <a:gd name="connsiteX43" fmla="*/ 10529643 w 12193149"/>
              <a:gd name="connsiteY43" fmla="*/ 1596907 h 2344739"/>
              <a:gd name="connsiteX44" fmla="*/ 10526446 w 12193149"/>
              <a:gd name="connsiteY44" fmla="*/ 1596411 h 2344739"/>
              <a:gd name="connsiteX45" fmla="*/ 10515129 w 12193149"/>
              <a:gd name="connsiteY45" fmla="*/ 1599537 h 2344739"/>
              <a:gd name="connsiteX46" fmla="*/ 10491735 w 12193149"/>
              <a:gd name="connsiteY46" fmla="*/ 1594156 h 2344739"/>
              <a:gd name="connsiteX47" fmla="*/ 10471418 w 12193149"/>
              <a:gd name="connsiteY47" fmla="*/ 1601693 h 2344739"/>
              <a:gd name="connsiteX48" fmla="*/ 10377042 w 12193149"/>
              <a:gd name="connsiteY48" fmla="*/ 1644598 h 2344739"/>
              <a:gd name="connsiteX49" fmla="*/ 10319338 w 12193149"/>
              <a:gd name="connsiteY49" fmla="*/ 1666221 h 2344739"/>
              <a:gd name="connsiteX50" fmla="*/ 10295467 w 12193149"/>
              <a:gd name="connsiteY50" fmla="*/ 1668079 h 2344739"/>
              <a:gd name="connsiteX51" fmla="*/ 10263443 w 12193149"/>
              <a:gd name="connsiteY51" fmla="*/ 1674948 h 2344739"/>
              <a:gd name="connsiteX52" fmla="*/ 10205418 w 12193149"/>
              <a:gd name="connsiteY52" fmla="*/ 1682149 h 2344739"/>
              <a:gd name="connsiteX53" fmla="*/ 10177759 w 12193149"/>
              <a:gd name="connsiteY53" fmla="*/ 1692943 h 2344739"/>
              <a:gd name="connsiteX54" fmla="*/ 10165070 w 12193149"/>
              <a:gd name="connsiteY54" fmla="*/ 1693739 h 2344739"/>
              <a:gd name="connsiteX55" fmla="*/ 10156308 w 12193149"/>
              <a:gd name="connsiteY55" fmla="*/ 1707487 h 2344739"/>
              <a:gd name="connsiteX56" fmla="*/ 10118267 w 12193149"/>
              <a:gd name="connsiteY56" fmla="*/ 1731142 h 2344739"/>
              <a:gd name="connsiteX57" fmla="*/ 10083317 w 12193149"/>
              <a:gd name="connsiteY57" fmla="*/ 1743296 h 2344739"/>
              <a:gd name="connsiteX58" fmla="*/ 10040388 w 12193149"/>
              <a:gd name="connsiteY58" fmla="*/ 1741632 h 2344739"/>
              <a:gd name="connsiteX59" fmla="*/ 9961167 w 12193149"/>
              <a:gd name="connsiteY59" fmla="*/ 1757147 h 2344739"/>
              <a:gd name="connsiteX60" fmla="*/ 9848940 w 12193149"/>
              <a:gd name="connsiteY60" fmla="*/ 1763915 h 2344739"/>
              <a:gd name="connsiteX61" fmla="*/ 9729457 w 12193149"/>
              <a:gd name="connsiteY61" fmla="*/ 1784122 h 2344739"/>
              <a:gd name="connsiteX62" fmla="*/ 9613704 w 12193149"/>
              <a:gd name="connsiteY62" fmla="*/ 1812371 h 2344739"/>
              <a:gd name="connsiteX63" fmla="*/ 9338590 w 12193149"/>
              <a:gd name="connsiteY63" fmla="*/ 1869293 h 2344739"/>
              <a:gd name="connsiteX64" fmla="*/ 9232518 w 12193149"/>
              <a:gd name="connsiteY64" fmla="*/ 1893149 h 2344739"/>
              <a:gd name="connsiteX65" fmla="*/ 9156690 w 12193149"/>
              <a:gd name="connsiteY65" fmla="*/ 1903228 h 2344739"/>
              <a:gd name="connsiteX66" fmla="*/ 9054601 w 12193149"/>
              <a:gd name="connsiteY66" fmla="*/ 1910755 h 2344739"/>
              <a:gd name="connsiteX67" fmla="*/ 9006634 w 12193149"/>
              <a:gd name="connsiteY67" fmla="*/ 1914040 h 2344739"/>
              <a:gd name="connsiteX68" fmla="*/ 9006349 w 12193149"/>
              <a:gd name="connsiteY68" fmla="*/ 1913800 h 2344739"/>
              <a:gd name="connsiteX69" fmla="*/ 8997380 w 12193149"/>
              <a:gd name="connsiteY69" fmla="*/ 1915011 h 2344739"/>
              <a:gd name="connsiteX70" fmla="*/ 8991542 w 12193149"/>
              <a:gd name="connsiteY70" fmla="*/ 1917072 h 2344739"/>
              <a:gd name="connsiteX71" fmla="*/ 8975485 w 12193149"/>
              <a:gd name="connsiteY71" fmla="*/ 1920298 h 2344739"/>
              <a:gd name="connsiteX72" fmla="*/ 8969159 w 12193149"/>
              <a:gd name="connsiteY72" fmla="*/ 1919598 h 2344739"/>
              <a:gd name="connsiteX73" fmla="*/ 8964196 w 12193149"/>
              <a:gd name="connsiteY73" fmla="*/ 1917373 h 2344739"/>
              <a:gd name="connsiteX74" fmla="*/ 8930136 w 12193149"/>
              <a:gd name="connsiteY74" fmla="*/ 1914185 h 2344739"/>
              <a:gd name="connsiteX75" fmla="*/ 8753592 w 12193149"/>
              <a:gd name="connsiteY75" fmla="*/ 1933417 h 2344739"/>
              <a:gd name="connsiteX76" fmla="*/ 8708995 w 12193149"/>
              <a:gd name="connsiteY76" fmla="*/ 1935518 h 2344739"/>
              <a:gd name="connsiteX77" fmla="*/ 8597219 w 12193149"/>
              <a:gd name="connsiteY77" fmla="*/ 1944090 h 2344739"/>
              <a:gd name="connsiteX78" fmla="*/ 8526378 w 12193149"/>
              <a:gd name="connsiteY78" fmla="*/ 1929248 h 2344739"/>
              <a:gd name="connsiteX79" fmla="*/ 8512131 w 12193149"/>
              <a:gd name="connsiteY79" fmla="*/ 1935163 h 2344739"/>
              <a:gd name="connsiteX80" fmla="*/ 8507315 w 12193149"/>
              <a:gd name="connsiteY80" fmla="*/ 1938164 h 2344739"/>
              <a:gd name="connsiteX81" fmla="*/ 8499116 w 12193149"/>
              <a:gd name="connsiteY81" fmla="*/ 1940902 h 2344739"/>
              <a:gd name="connsiteX82" fmla="*/ 8498742 w 12193149"/>
              <a:gd name="connsiteY82" fmla="*/ 1940723 h 2344739"/>
              <a:gd name="connsiteX83" fmla="*/ 8491397 w 12193149"/>
              <a:gd name="connsiteY83" fmla="*/ 1943773 h 2344739"/>
              <a:gd name="connsiteX84" fmla="*/ 8368330 w 12193149"/>
              <a:gd name="connsiteY84" fmla="*/ 1957815 h 2344739"/>
              <a:gd name="connsiteX85" fmla="*/ 8354947 w 12193149"/>
              <a:gd name="connsiteY85" fmla="*/ 1958009 h 2344739"/>
              <a:gd name="connsiteX86" fmla="*/ 8321252 w 12193149"/>
              <a:gd name="connsiteY86" fmla="*/ 1974587 h 2344739"/>
              <a:gd name="connsiteX87" fmla="*/ 8315581 w 12193149"/>
              <a:gd name="connsiteY87" fmla="*/ 1974913 h 2344739"/>
              <a:gd name="connsiteX88" fmla="*/ 8296322 w 12193149"/>
              <a:gd name="connsiteY88" fmla="*/ 1988808 h 2344739"/>
              <a:gd name="connsiteX89" fmla="*/ 8285424 w 12193149"/>
              <a:gd name="connsiteY89" fmla="*/ 1994631 h 2344739"/>
              <a:gd name="connsiteX90" fmla="*/ 8284298 w 12193149"/>
              <a:gd name="connsiteY90" fmla="*/ 1999074 h 2344739"/>
              <a:gd name="connsiteX91" fmla="*/ 8267224 w 12193149"/>
              <a:gd name="connsiteY91" fmla="*/ 2006249 h 2344739"/>
              <a:gd name="connsiteX92" fmla="*/ 8264525 w 12193149"/>
              <a:gd name="connsiteY92" fmla="*/ 2006019 h 2344739"/>
              <a:gd name="connsiteX93" fmla="*/ 8253181 w 12193149"/>
              <a:gd name="connsiteY93" fmla="*/ 2015862 h 2344739"/>
              <a:gd name="connsiteX94" fmla="*/ 8246982 w 12193149"/>
              <a:gd name="connsiteY94" fmla="*/ 2028854 h 2344739"/>
              <a:gd name="connsiteX95" fmla="*/ 8091420 w 12193149"/>
              <a:gd name="connsiteY95" fmla="*/ 2075015 h 2344739"/>
              <a:gd name="connsiteX96" fmla="*/ 7906555 w 12193149"/>
              <a:gd name="connsiteY96" fmla="*/ 2116988 h 2344739"/>
              <a:gd name="connsiteX97" fmla="*/ 7719893 w 12193149"/>
              <a:gd name="connsiteY97" fmla="*/ 2142703 h 2344739"/>
              <a:gd name="connsiteX98" fmla="*/ 7615495 w 12193149"/>
              <a:gd name="connsiteY98" fmla="*/ 2139232 h 2344739"/>
              <a:gd name="connsiteX99" fmla="*/ 7528691 w 12193149"/>
              <a:gd name="connsiteY99" fmla="*/ 2145060 h 2344739"/>
              <a:gd name="connsiteX100" fmla="*/ 7520719 w 12193149"/>
              <a:gd name="connsiteY100" fmla="*/ 2147613 h 2344739"/>
              <a:gd name="connsiteX101" fmla="*/ 7508559 w 12193149"/>
              <a:gd name="connsiteY101" fmla="*/ 2148948 h 2344739"/>
              <a:gd name="connsiteX102" fmla="*/ 7508188 w 12193149"/>
              <a:gd name="connsiteY102" fmla="*/ 2148621 h 2344739"/>
              <a:gd name="connsiteX103" fmla="*/ 7496943 w 12193149"/>
              <a:gd name="connsiteY103" fmla="*/ 2150573 h 2344739"/>
              <a:gd name="connsiteX104" fmla="*/ 7219707 w 12193149"/>
              <a:gd name="connsiteY104" fmla="*/ 2156680 h 2344739"/>
              <a:gd name="connsiteX105" fmla="*/ 7202249 w 12193149"/>
              <a:gd name="connsiteY105" fmla="*/ 2161230 h 2344739"/>
              <a:gd name="connsiteX106" fmla="*/ 7198152 w 12193149"/>
              <a:gd name="connsiteY106" fmla="*/ 2166588 h 2344739"/>
              <a:gd name="connsiteX107" fmla="*/ 7171956 w 12193149"/>
              <a:gd name="connsiteY107" fmla="*/ 2171236 h 2344739"/>
              <a:gd name="connsiteX108" fmla="*/ 7098136 w 12193149"/>
              <a:gd name="connsiteY108" fmla="*/ 2183464 h 2344739"/>
              <a:gd name="connsiteX109" fmla="*/ 7019644 w 12193149"/>
              <a:gd name="connsiteY109" fmla="*/ 2183090 h 2344739"/>
              <a:gd name="connsiteX110" fmla="*/ 6905294 w 12193149"/>
              <a:gd name="connsiteY110" fmla="*/ 2212596 h 2344739"/>
              <a:gd name="connsiteX111" fmla="*/ 6709370 w 12193149"/>
              <a:gd name="connsiteY111" fmla="*/ 2240551 h 2344739"/>
              <a:gd name="connsiteX112" fmla="*/ 6550602 w 12193149"/>
              <a:gd name="connsiteY112" fmla="*/ 2269327 h 2344739"/>
              <a:gd name="connsiteX113" fmla="*/ 6318708 w 12193149"/>
              <a:gd name="connsiteY113" fmla="*/ 2316127 h 2344739"/>
              <a:gd name="connsiteX114" fmla="*/ 6169822 w 12193149"/>
              <a:gd name="connsiteY114" fmla="*/ 2318214 h 2344739"/>
              <a:gd name="connsiteX115" fmla="*/ 6074996 w 12193149"/>
              <a:gd name="connsiteY115" fmla="*/ 2338676 h 2344739"/>
              <a:gd name="connsiteX116" fmla="*/ 6069677 w 12193149"/>
              <a:gd name="connsiteY116" fmla="*/ 2337139 h 2344739"/>
              <a:gd name="connsiteX117" fmla="*/ 6049786 w 12193149"/>
              <a:gd name="connsiteY117" fmla="*/ 2337822 h 2344739"/>
              <a:gd name="connsiteX118" fmla="*/ 6042433 w 12193149"/>
              <a:gd name="connsiteY118" fmla="*/ 2329473 h 2344739"/>
              <a:gd name="connsiteX119" fmla="*/ 6011238 w 12193149"/>
              <a:gd name="connsiteY119" fmla="*/ 2324380 h 2344739"/>
              <a:gd name="connsiteX120" fmla="*/ 5958523 w 12193149"/>
              <a:gd name="connsiteY120" fmla="*/ 2328024 h 2344739"/>
              <a:gd name="connsiteX121" fmla="*/ 5760067 w 12193149"/>
              <a:gd name="connsiteY121" fmla="*/ 2343716 h 2344739"/>
              <a:gd name="connsiteX122" fmla="*/ 5628108 w 12193149"/>
              <a:gd name="connsiteY122" fmla="*/ 2344739 h 2344739"/>
              <a:gd name="connsiteX123" fmla="*/ 5472054 w 12193149"/>
              <a:gd name="connsiteY123" fmla="*/ 2330719 h 2344739"/>
              <a:gd name="connsiteX124" fmla="*/ 5433909 w 12193149"/>
              <a:gd name="connsiteY124" fmla="*/ 2319466 h 2344739"/>
              <a:gd name="connsiteX125" fmla="*/ 5382817 w 12193149"/>
              <a:gd name="connsiteY125" fmla="*/ 2301764 h 2344739"/>
              <a:gd name="connsiteX126" fmla="*/ 5262912 w 12193149"/>
              <a:gd name="connsiteY126" fmla="*/ 2281347 h 2344739"/>
              <a:gd name="connsiteX127" fmla="*/ 5224109 w 12193149"/>
              <a:gd name="connsiteY127" fmla="*/ 2270223 h 2344739"/>
              <a:gd name="connsiteX128" fmla="*/ 5175808 w 12193149"/>
              <a:gd name="connsiteY128" fmla="*/ 2267233 h 2344739"/>
              <a:gd name="connsiteX129" fmla="*/ 5157702 w 12193149"/>
              <a:gd name="connsiteY129" fmla="*/ 2260010 h 2344739"/>
              <a:gd name="connsiteX130" fmla="*/ 5143747 w 12193149"/>
              <a:gd name="connsiteY130" fmla="*/ 2256610 h 2344739"/>
              <a:gd name="connsiteX131" fmla="*/ 5140744 w 12193149"/>
              <a:gd name="connsiteY131" fmla="*/ 2254509 h 2344739"/>
              <a:gd name="connsiteX132" fmla="*/ 5122807 w 12193149"/>
              <a:gd name="connsiteY132" fmla="*/ 2243656 h 2344739"/>
              <a:gd name="connsiteX133" fmla="*/ 5066938 w 12193149"/>
              <a:gd name="connsiteY133" fmla="*/ 2250227 h 2344739"/>
              <a:gd name="connsiteX134" fmla="*/ 5012662 w 12193149"/>
              <a:gd name="connsiteY134" fmla="*/ 2233846 h 2344739"/>
              <a:gd name="connsiteX135" fmla="*/ 4841589 w 12193149"/>
              <a:gd name="connsiteY135" fmla="*/ 2209829 h 2344739"/>
              <a:gd name="connsiteX136" fmla="*/ 4763595 w 12193149"/>
              <a:gd name="connsiteY136" fmla="*/ 2182061 h 2344739"/>
              <a:gd name="connsiteX137" fmla="*/ 4724334 w 12193149"/>
              <a:gd name="connsiteY137" fmla="*/ 2173047 h 2344739"/>
              <a:gd name="connsiteX138" fmla="*/ 4722324 w 12193149"/>
              <a:gd name="connsiteY138" fmla="*/ 2172298 h 2344739"/>
              <a:gd name="connsiteX139" fmla="*/ 4723259 w 12193149"/>
              <a:gd name="connsiteY139" fmla="*/ 2172087 h 2344739"/>
              <a:gd name="connsiteX140" fmla="*/ 4718350 w 12193149"/>
              <a:gd name="connsiteY140" fmla="*/ 2170817 h 2344739"/>
              <a:gd name="connsiteX141" fmla="*/ 4722324 w 12193149"/>
              <a:gd name="connsiteY141" fmla="*/ 2172298 h 2344739"/>
              <a:gd name="connsiteX142" fmla="*/ 4716674 w 12193149"/>
              <a:gd name="connsiteY142" fmla="*/ 2173573 h 2344739"/>
              <a:gd name="connsiteX143" fmla="*/ 4516962 w 12193149"/>
              <a:gd name="connsiteY143" fmla="*/ 2163671 h 2344739"/>
              <a:gd name="connsiteX144" fmla="*/ 4429691 w 12193149"/>
              <a:gd name="connsiteY144" fmla="*/ 2153020 h 2344739"/>
              <a:gd name="connsiteX145" fmla="*/ 4364023 w 12193149"/>
              <a:gd name="connsiteY145" fmla="*/ 2151674 h 2344739"/>
              <a:gd name="connsiteX146" fmla="*/ 4318114 w 12193149"/>
              <a:gd name="connsiteY146" fmla="*/ 2158289 h 2344739"/>
              <a:gd name="connsiteX147" fmla="*/ 4316258 w 12193149"/>
              <a:gd name="connsiteY147" fmla="*/ 2156948 h 2344739"/>
              <a:gd name="connsiteX148" fmla="*/ 4296292 w 12193149"/>
              <a:gd name="connsiteY148" fmla="*/ 2155069 h 2344739"/>
              <a:gd name="connsiteX149" fmla="*/ 4291212 w 12193149"/>
              <a:gd name="connsiteY149" fmla="*/ 2157986 h 2344739"/>
              <a:gd name="connsiteX150" fmla="*/ 4277290 w 12193149"/>
              <a:gd name="connsiteY150" fmla="*/ 2157740 h 2344739"/>
              <a:gd name="connsiteX151" fmla="*/ 4249265 w 12193149"/>
              <a:gd name="connsiteY151" fmla="*/ 2160064 h 2344739"/>
              <a:gd name="connsiteX152" fmla="*/ 4203199 w 12193149"/>
              <a:gd name="connsiteY152" fmla="*/ 2157269 h 2344739"/>
              <a:gd name="connsiteX153" fmla="*/ 4202893 w 12193149"/>
              <a:gd name="connsiteY153" fmla="*/ 2156010 h 2344739"/>
              <a:gd name="connsiteX154" fmla="*/ 4192396 w 12193149"/>
              <a:gd name="connsiteY154" fmla="*/ 2150376 h 2344739"/>
              <a:gd name="connsiteX155" fmla="*/ 4143893 w 12193149"/>
              <a:gd name="connsiteY155" fmla="*/ 2134511 h 2344739"/>
              <a:gd name="connsiteX156" fmla="*/ 4084245 w 12193149"/>
              <a:gd name="connsiteY156" fmla="*/ 2107978 h 2344739"/>
              <a:gd name="connsiteX157" fmla="*/ 4075694 w 12193149"/>
              <a:gd name="connsiteY157" fmla="*/ 2107143 h 2344739"/>
              <a:gd name="connsiteX158" fmla="*/ 4075575 w 12193149"/>
              <a:gd name="connsiteY158" fmla="*/ 2106844 h 2344739"/>
              <a:gd name="connsiteX159" fmla="*/ 4066658 w 12193149"/>
              <a:gd name="connsiteY159" fmla="*/ 2105400 h 2344739"/>
              <a:gd name="connsiteX160" fmla="*/ 4060102 w 12193149"/>
              <a:gd name="connsiteY160" fmla="*/ 2105618 h 2344739"/>
              <a:gd name="connsiteX161" fmla="*/ 4043512 w 12193149"/>
              <a:gd name="connsiteY161" fmla="*/ 2103997 h 2344739"/>
              <a:gd name="connsiteX162" fmla="*/ 4038145 w 12193149"/>
              <a:gd name="connsiteY162" fmla="*/ 2101563 h 2344739"/>
              <a:gd name="connsiteX163" fmla="*/ 4036511 w 12193149"/>
              <a:gd name="connsiteY163" fmla="*/ 2097896 h 2344739"/>
              <a:gd name="connsiteX164" fmla="*/ 4034926 w 12193149"/>
              <a:gd name="connsiteY164" fmla="*/ 2098131 h 2344739"/>
              <a:gd name="connsiteX165" fmla="*/ 4005686 w 12193149"/>
              <a:gd name="connsiteY165" fmla="*/ 2085563 h 2344739"/>
              <a:gd name="connsiteX166" fmla="*/ 3937994 w 12193149"/>
              <a:gd name="connsiteY166" fmla="*/ 2068106 h 2344739"/>
              <a:gd name="connsiteX167" fmla="*/ 3898423 w 12193149"/>
              <a:gd name="connsiteY167" fmla="*/ 2062451 h 2344739"/>
              <a:gd name="connsiteX168" fmla="*/ 3790908 w 12193149"/>
              <a:gd name="connsiteY168" fmla="*/ 2042213 h 2344739"/>
              <a:gd name="connsiteX169" fmla="*/ 3683661 w 12193149"/>
              <a:gd name="connsiteY169" fmla="*/ 2018290 h 2344739"/>
              <a:gd name="connsiteX170" fmla="*/ 3611183 w 12193149"/>
              <a:gd name="connsiteY170" fmla="*/ 1986019 h 2344739"/>
              <a:gd name="connsiteX171" fmla="*/ 3605003 w 12193149"/>
              <a:gd name="connsiteY171" fmla="*/ 1987381 h 2344739"/>
              <a:gd name="connsiteX172" fmla="*/ 3595884 w 12193149"/>
              <a:gd name="connsiteY172" fmla="*/ 1987545 h 2344739"/>
              <a:gd name="connsiteX173" fmla="*/ 3595649 w 12193149"/>
              <a:gd name="connsiteY173" fmla="*/ 1987276 h 2344739"/>
              <a:gd name="connsiteX174" fmla="*/ 3587126 w 12193149"/>
              <a:gd name="connsiteY174" fmla="*/ 1987966 h 2344739"/>
              <a:gd name="connsiteX175" fmla="*/ 3537283 w 12193149"/>
              <a:gd name="connsiteY175" fmla="*/ 1978267 h 2344739"/>
              <a:gd name="connsiteX176" fmla="*/ 3474371 w 12193149"/>
              <a:gd name="connsiteY176" fmla="*/ 1974606 h 2344739"/>
              <a:gd name="connsiteX177" fmla="*/ 3401876 w 12193149"/>
              <a:gd name="connsiteY177" fmla="*/ 1962558 h 2344739"/>
              <a:gd name="connsiteX178" fmla="*/ 3365036 w 12193149"/>
              <a:gd name="connsiteY178" fmla="*/ 1979510 h 2344739"/>
              <a:gd name="connsiteX179" fmla="*/ 3345174 w 12193149"/>
              <a:gd name="connsiteY179" fmla="*/ 1981192 h 2344739"/>
              <a:gd name="connsiteX180" fmla="*/ 3342846 w 12193149"/>
              <a:gd name="connsiteY180" fmla="*/ 1980217 h 2344739"/>
              <a:gd name="connsiteX181" fmla="*/ 3263504 w 12193149"/>
              <a:gd name="connsiteY181" fmla="*/ 1986094 h 2344739"/>
              <a:gd name="connsiteX182" fmla="*/ 3143704 w 12193149"/>
              <a:gd name="connsiteY182" fmla="*/ 1993869 h 2344739"/>
              <a:gd name="connsiteX183" fmla="*/ 3031439 w 12193149"/>
              <a:gd name="connsiteY183" fmla="*/ 1996512 h 2344739"/>
              <a:gd name="connsiteX184" fmla="*/ 2782717 w 12193149"/>
              <a:gd name="connsiteY184" fmla="*/ 2018333 h 2344739"/>
              <a:gd name="connsiteX185" fmla="*/ 2647675 w 12193149"/>
              <a:gd name="connsiteY185" fmla="*/ 2028869 h 2344739"/>
              <a:gd name="connsiteX186" fmla="*/ 2569176 w 12193149"/>
              <a:gd name="connsiteY186" fmla="*/ 2002628 h 2344739"/>
              <a:gd name="connsiteX187" fmla="*/ 2444403 w 12193149"/>
              <a:gd name="connsiteY187" fmla="*/ 2016529 h 2344739"/>
              <a:gd name="connsiteX188" fmla="*/ 2316260 w 12193149"/>
              <a:gd name="connsiteY188" fmla="*/ 2024996 h 2344739"/>
              <a:gd name="connsiteX189" fmla="*/ 2209726 w 12193149"/>
              <a:gd name="connsiteY189" fmla="*/ 2019763 h 2344739"/>
              <a:gd name="connsiteX190" fmla="*/ 2095813 w 12193149"/>
              <a:gd name="connsiteY190" fmla="*/ 2003052 h 2344739"/>
              <a:gd name="connsiteX191" fmla="*/ 1998504 w 12193149"/>
              <a:gd name="connsiteY191" fmla="*/ 1995032 h 2344739"/>
              <a:gd name="connsiteX192" fmla="*/ 1929320 w 12193149"/>
              <a:gd name="connsiteY192" fmla="*/ 2016977 h 2344739"/>
              <a:gd name="connsiteX193" fmla="*/ 1922798 w 12193149"/>
              <a:gd name="connsiteY193" fmla="*/ 2012146 h 2344739"/>
              <a:gd name="connsiteX194" fmla="*/ 1874228 w 12193149"/>
              <a:gd name="connsiteY194" fmla="*/ 2013741 h 2344739"/>
              <a:gd name="connsiteX195" fmla="*/ 1787803 w 12193149"/>
              <a:gd name="connsiteY195" fmla="*/ 2041363 h 2344739"/>
              <a:gd name="connsiteX196" fmla="*/ 1739352 w 12193149"/>
              <a:gd name="connsiteY196" fmla="*/ 2036312 h 2344739"/>
              <a:gd name="connsiteX197" fmla="*/ 1676219 w 12193149"/>
              <a:gd name="connsiteY197" fmla="*/ 2019963 h 2344739"/>
              <a:gd name="connsiteX198" fmla="*/ 1609817 w 12193149"/>
              <a:gd name="connsiteY198" fmla="*/ 2013066 h 2344739"/>
              <a:gd name="connsiteX199" fmla="*/ 1497258 w 12193149"/>
              <a:gd name="connsiteY199" fmla="*/ 1987476 h 2344739"/>
              <a:gd name="connsiteX200" fmla="*/ 1151127 w 12193149"/>
              <a:gd name="connsiteY200" fmla="*/ 1938041 h 2344739"/>
              <a:gd name="connsiteX201" fmla="*/ 859417 w 12193149"/>
              <a:gd name="connsiteY201" fmla="*/ 1928608 h 2344739"/>
              <a:gd name="connsiteX202" fmla="*/ 838688 w 12193149"/>
              <a:gd name="connsiteY202" fmla="*/ 1929821 h 2344739"/>
              <a:gd name="connsiteX203" fmla="*/ 817957 w 12193149"/>
              <a:gd name="connsiteY203" fmla="*/ 1927857 h 2344739"/>
              <a:gd name="connsiteX204" fmla="*/ 812654 w 12193149"/>
              <a:gd name="connsiteY204" fmla="*/ 1930751 h 2344739"/>
              <a:gd name="connsiteX205" fmla="*/ 721195 w 12193149"/>
              <a:gd name="connsiteY205" fmla="*/ 1929661 h 2344739"/>
              <a:gd name="connsiteX206" fmla="*/ 720890 w 12193149"/>
              <a:gd name="connsiteY206" fmla="*/ 1928399 h 2344739"/>
              <a:gd name="connsiteX207" fmla="*/ 710023 w 12193149"/>
              <a:gd name="connsiteY207" fmla="*/ 1922722 h 2344739"/>
              <a:gd name="connsiteX208" fmla="*/ 597940 w 12193149"/>
              <a:gd name="connsiteY208" fmla="*/ 1879864 h 2344739"/>
              <a:gd name="connsiteX209" fmla="*/ 579683 w 12193149"/>
              <a:gd name="connsiteY209" fmla="*/ 1877212 h 2344739"/>
              <a:gd name="connsiteX210" fmla="*/ 572865 w 12193149"/>
              <a:gd name="connsiteY210" fmla="*/ 1877401 h 2344739"/>
              <a:gd name="connsiteX211" fmla="*/ 446247 w 12193149"/>
              <a:gd name="connsiteY211" fmla="*/ 1839371 h 2344739"/>
              <a:gd name="connsiteX212" fmla="*/ 405163 w 12193149"/>
              <a:gd name="connsiteY212" fmla="*/ 1833548 h 2344739"/>
              <a:gd name="connsiteX213" fmla="*/ 293583 w 12193149"/>
              <a:gd name="connsiteY213" fmla="*/ 1812852 h 2344739"/>
              <a:gd name="connsiteX214" fmla="*/ 119529 w 12193149"/>
              <a:gd name="connsiteY214" fmla="*/ 1761047 h 2344739"/>
              <a:gd name="connsiteX215" fmla="*/ 16674 w 12193149"/>
              <a:gd name="connsiteY215" fmla="*/ 1758191 h 2344739"/>
              <a:gd name="connsiteX216" fmla="*/ 1150 w 12193149"/>
              <a:gd name="connsiteY216" fmla="*/ 1752722 h 2344739"/>
              <a:gd name="connsiteX217" fmla="*/ 1148 w 12193149"/>
              <a:gd name="connsiteY217" fmla="*/ 222213 h 2344739"/>
              <a:gd name="connsiteX218" fmla="*/ 1148 w 12193149"/>
              <a:gd name="connsiteY218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9 w 12193149"/>
              <a:gd name="connsiteY3" fmla="*/ 579739 h 2344739"/>
              <a:gd name="connsiteX4" fmla="*/ 12185986 w 12193149"/>
              <a:gd name="connsiteY4" fmla="*/ 584189 h 2344739"/>
              <a:gd name="connsiteX5" fmla="*/ 12156363 w 12193149"/>
              <a:gd name="connsiteY5" fmla="*/ 597366 h 2344739"/>
              <a:gd name="connsiteX6" fmla="*/ 12139215 w 12193149"/>
              <a:gd name="connsiteY6" fmla="*/ 623179 h 2344739"/>
              <a:gd name="connsiteX7" fmla="*/ 12126327 w 12193149"/>
              <a:gd name="connsiteY7" fmla="*/ 624690 h 2344739"/>
              <a:gd name="connsiteX8" fmla="*/ 12124007 w 12193149"/>
              <a:gd name="connsiteY8" fmla="*/ 624794 h 2344739"/>
              <a:gd name="connsiteX9" fmla="*/ 12116854 w 12193149"/>
              <a:gd name="connsiteY9" fmla="*/ 628608 h 2344739"/>
              <a:gd name="connsiteX10" fmla="*/ 12099497 w 12193149"/>
              <a:gd name="connsiteY10" fmla="*/ 628139 h 2344739"/>
              <a:gd name="connsiteX11" fmla="*/ 12087073 w 12193149"/>
              <a:gd name="connsiteY11" fmla="*/ 636341 h 2344739"/>
              <a:gd name="connsiteX12" fmla="*/ 12031073 w 12193149"/>
              <a:gd name="connsiteY12" fmla="*/ 680009 h 2344739"/>
              <a:gd name="connsiteX13" fmla="*/ 11995833 w 12193149"/>
              <a:gd name="connsiteY13" fmla="*/ 703458 h 2344739"/>
              <a:gd name="connsiteX14" fmla="*/ 11979717 w 12193149"/>
              <a:gd name="connsiteY14" fmla="*/ 708161 h 2344739"/>
              <a:gd name="connsiteX15" fmla="*/ 11959046 w 12193149"/>
              <a:gd name="connsiteY15" fmla="*/ 717558 h 2344739"/>
              <a:gd name="connsiteX16" fmla="*/ 11920454 w 12193149"/>
              <a:gd name="connsiteY16" fmla="*/ 730883 h 2344739"/>
              <a:gd name="connsiteX17" fmla="*/ 11903656 w 12193149"/>
              <a:gd name="connsiteY17" fmla="*/ 742426 h 2344739"/>
              <a:gd name="connsiteX18" fmla="*/ 11895048 w 12193149"/>
              <a:gd name="connsiteY18" fmla="*/ 744791 h 2344739"/>
              <a:gd name="connsiteX19" fmla="*/ 11891968 w 12193149"/>
              <a:gd name="connsiteY19" fmla="*/ 755729 h 2344739"/>
              <a:gd name="connsiteX20" fmla="*/ 11870776 w 12193149"/>
              <a:gd name="connsiteY20" fmla="*/ 777816 h 2344739"/>
              <a:gd name="connsiteX21" fmla="*/ 11813376 w 12193149"/>
              <a:gd name="connsiteY21" fmla="*/ 797659 h 2344739"/>
              <a:gd name="connsiteX22" fmla="*/ 11590693 w 12193149"/>
              <a:gd name="connsiteY22" fmla="*/ 963777 h 2344739"/>
              <a:gd name="connsiteX23" fmla="*/ 11506817 w 12193149"/>
              <a:gd name="connsiteY23" fmla="*/ 1033623 h 2344739"/>
              <a:gd name="connsiteX24" fmla="*/ 11280332 w 12193149"/>
              <a:gd name="connsiteY24" fmla="*/ 1223571 h 2344739"/>
              <a:gd name="connsiteX25" fmla="*/ 11228309 w 12193149"/>
              <a:gd name="connsiteY25" fmla="*/ 1276236 h 2344739"/>
              <a:gd name="connsiteX26" fmla="*/ 11218087 w 12193149"/>
              <a:gd name="connsiteY26" fmla="*/ 1275961 h 2344739"/>
              <a:gd name="connsiteX27" fmla="*/ 11217184 w 12193149"/>
              <a:gd name="connsiteY27" fmla="*/ 1275018 h 2344739"/>
              <a:gd name="connsiteX28" fmla="*/ 11188885 w 12193149"/>
              <a:gd name="connsiteY28" fmla="*/ 1292383 h 2344739"/>
              <a:gd name="connsiteX29" fmla="*/ 11184501 w 12193149"/>
              <a:gd name="connsiteY29" fmla="*/ 1292525 h 2344739"/>
              <a:gd name="connsiteX30" fmla="*/ 11166854 w 12193149"/>
              <a:gd name="connsiteY30" fmla="*/ 1306612 h 2344739"/>
              <a:gd name="connsiteX31" fmla="*/ 11157311 w 12193149"/>
              <a:gd name="connsiteY31" fmla="*/ 1312414 h 2344739"/>
              <a:gd name="connsiteX32" fmla="*/ 11155496 w 12193149"/>
              <a:gd name="connsiteY32" fmla="*/ 1317097 h 2344739"/>
              <a:gd name="connsiteX33" fmla="*/ 11140961 w 12193149"/>
              <a:gd name="connsiteY33" fmla="*/ 1324115 h 2344739"/>
              <a:gd name="connsiteX34" fmla="*/ 11138961 w 12193149"/>
              <a:gd name="connsiteY34" fmla="*/ 1323772 h 2344739"/>
              <a:gd name="connsiteX35" fmla="*/ 11128208 w 12193149"/>
              <a:gd name="connsiteY35" fmla="*/ 1333832 h 2344739"/>
              <a:gd name="connsiteX36" fmla="*/ 11120691 w 12193149"/>
              <a:gd name="connsiteY36" fmla="*/ 1347424 h 2344739"/>
              <a:gd name="connsiteX37" fmla="*/ 10894683 w 12193149"/>
              <a:gd name="connsiteY37" fmla="*/ 1473399 h 2344739"/>
              <a:gd name="connsiteX38" fmla="*/ 10773300 w 12193149"/>
              <a:gd name="connsiteY38" fmla="*/ 1523191 h 2344739"/>
              <a:gd name="connsiteX39" fmla="*/ 10627668 w 12193149"/>
              <a:gd name="connsiteY39" fmla="*/ 1559229 h 2344739"/>
              <a:gd name="connsiteX40" fmla="*/ 10581895 w 12193149"/>
              <a:gd name="connsiteY40" fmla="*/ 1568689 h 2344739"/>
              <a:gd name="connsiteX41" fmla="*/ 10547790 w 12193149"/>
              <a:gd name="connsiteY41" fmla="*/ 1598423 h 2344739"/>
              <a:gd name="connsiteX42" fmla="*/ 10529643 w 12193149"/>
              <a:gd name="connsiteY42" fmla="*/ 1596907 h 2344739"/>
              <a:gd name="connsiteX43" fmla="*/ 10526446 w 12193149"/>
              <a:gd name="connsiteY43" fmla="*/ 1596411 h 2344739"/>
              <a:gd name="connsiteX44" fmla="*/ 10515129 w 12193149"/>
              <a:gd name="connsiteY44" fmla="*/ 1599537 h 2344739"/>
              <a:gd name="connsiteX45" fmla="*/ 10491735 w 12193149"/>
              <a:gd name="connsiteY45" fmla="*/ 1594156 h 2344739"/>
              <a:gd name="connsiteX46" fmla="*/ 10471418 w 12193149"/>
              <a:gd name="connsiteY46" fmla="*/ 1601693 h 2344739"/>
              <a:gd name="connsiteX47" fmla="*/ 10377042 w 12193149"/>
              <a:gd name="connsiteY47" fmla="*/ 1644598 h 2344739"/>
              <a:gd name="connsiteX48" fmla="*/ 10319338 w 12193149"/>
              <a:gd name="connsiteY48" fmla="*/ 1666221 h 2344739"/>
              <a:gd name="connsiteX49" fmla="*/ 10295467 w 12193149"/>
              <a:gd name="connsiteY49" fmla="*/ 1668079 h 2344739"/>
              <a:gd name="connsiteX50" fmla="*/ 10263443 w 12193149"/>
              <a:gd name="connsiteY50" fmla="*/ 1674948 h 2344739"/>
              <a:gd name="connsiteX51" fmla="*/ 10205418 w 12193149"/>
              <a:gd name="connsiteY51" fmla="*/ 1682149 h 2344739"/>
              <a:gd name="connsiteX52" fmla="*/ 10177759 w 12193149"/>
              <a:gd name="connsiteY52" fmla="*/ 1692943 h 2344739"/>
              <a:gd name="connsiteX53" fmla="*/ 10165070 w 12193149"/>
              <a:gd name="connsiteY53" fmla="*/ 1693739 h 2344739"/>
              <a:gd name="connsiteX54" fmla="*/ 10156308 w 12193149"/>
              <a:gd name="connsiteY54" fmla="*/ 1707487 h 2344739"/>
              <a:gd name="connsiteX55" fmla="*/ 10118267 w 12193149"/>
              <a:gd name="connsiteY55" fmla="*/ 1731142 h 2344739"/>
              <a:gd name="connsiteX56" fmla="*/ 10083317 w 12193149"/>
              <a:gd name="connsiteY56" fmla="*/ 1743296 h 2344739"/>
              <a:gd name="connsiteX57" fmla="*/ 10040388 w 12193149"/>
              <a:gd name="connsiteY57" fmla="*/ 1741632 h 2344739"/>
              <a:gd name="connsiteX58" fmla="*/ 9961167 w 12193149"/>
              <a:gd name="connsiteY58" fmla="*/ 1757147 h 2344739"/>
              <a:gd name="connsiteX59" fmla="*/ 9848940 w 12193149"/>
              <a:gd name="connsiteY59" fmla="*/ 1763915 h 2344739"/>
              <a:gd name="connsiteX60" fmla="*/ 9729457 w 12193149"/>
              <a:gd name="connsiteY60" fmla="*/ 1784122 h 2344739"/>
              <a:gd name="connsiteX61" fmla="*/ 9613704 w 12193149"/>
              <a:gd name="connsiteY61" fmla="*/ 1812371 h 2344739"/>
              <a:gd name="connsiteX62" fmla="*/ 9338590 w 12193149"/>
              <a:gd name="connsiteY62" fmla="*/ 1869293 h 2344739"/>
              <a:gd name="connsiteX63" fmla="*/ 9232518 w 12193149"/>
              <a:gd name="connsiteY63" fmla="*/ 1893149 h 2344739"/>
              <a:gd name="connsiteX64" fmla="*/ 9156690 w 12193149"/>
              <a:gd name="connsiteY64" fmla="*/ 1903228 h 2344739"/>
              <a:gd name="connsiteX65" fmla="*/ 9054601 w 12193149"/>
              <a:gd name="connsiteY65" fmla="*/ 1910755 h 2344739"/>
              <a:gd name="connsiteX66" fmla="*/ 9006634 w 12193149"/>
              <a:gd name="connsiteY66" fmla="*/ 1914040 h 2344739"/>
              <a:gd name="connsiteX67" fmla="*/ 9006349 w 12193149"/>
              <a:gd name="connsiteY67" fmla="*/ 1913800 h 2344739"/>
              <a:gd name="connsiteX68" fmla="*/ 8997380 w 12193149"/>
              <a:gd name="connsiteY68" fmla="*/ 1915011 h 2344739"/>
              <a:gd name="connsiteX69" fmla="*/ 8991542 w 12193149"/>
              <a:gd name="connsiteY69" fmla="*/ 1917072 h 2344739"/>
              <a:gd name="connsiteX70" fmla="*/ 8975485 w 12193149"/>
              <a:gd name="connsiteY70" fmla="*/ 1920298 h 2344739"/>
              <a:gd name="connsiteX71" fmla="*/ 8969159 w 12193149"/>
              <a:gd name="connsiteY71" fmla="*/ 1919598 h 2344739"/>
              <a:gd name="connsiteX72" fmla="*/ 8964196 w 12193149"/>
              <a:gd name="connsiteY72" fmla="*/ 1917373 h 2344739"/>
              <a:gd name="connsiteX73" fmla="*/ 8930136 w 12193149"/>
              <a:gd name="connsiteY73" fmla="*/ 1914185 h 2344739"/>
              <a:gd name="connsiteX74" fmla="*/ 8753592 w 12193149"/>
              <a:gd name="connsiteY74" fmla="*/ 1933417 h 2344739"/>
              <a:gd name="connsiteX75" fmla="*/ 8708995 w 12193149"/>
              <a:gd name="connsiteY75" fmla="*/ 1935518 h 2344739"/>
              <a:gd name="connsiteX76" fmla="*/ 8597219 w 12193149"/>
              <a:gd name="connsiteY76" fmla="*/ 1944090 h 2344739"/>
              <a:gd name="connsiteX77" fmla="*/ 8526378 w 12193149"/>
              <a:gd name="connsiteY77" fmla="*/ 1929248 h 2344739"/>
              <a:gd name="connsiteX78" fmla="*/ 8512131 w 12193149"/>
              <a:gd name="connsiteY78" fmla="*/ 1935163 h 2344739"/>
              <a:gd name="connsiteX79" fmla="*/ 8507315 w 12193149"/>
              <a:gd name="connsiteY79" fmla="*/ 1938164 h 2344739"/>
              <a:gd name="connsiteX80" fmla="*/ 8499116 w 12193149"/>
              <a:gd name="connsiteY80" fmla="*/ 1940902 h 2344739"/>
              <a:gd name="connsiteX81" fmla="*/ 8498742 w 12193149"/>
              <a:gd name="connsiteY81" fmla="*/ 1940723 h 2344739"/>
              <a:gd name="connsiteX82" fmla="*/ 8491397 w 12193149"/>
              <a:gd name="connsiteY82" fmla="*/ 1943773 h 2344739"/>
              <a:gd name="connsiteX83" fmla="*/ 8368330 w 12193149"/>
              <a:gd name="connsiteY83" fmla="*/ 1957815 h 2344739"/>
              <a:gd name="connsiteX84" fmla="*/ 8354947 w 12193149"/>
              <a:gd name="connsiteY84" fmla="*/ 1958009 h 2344739"/>
              <a:gd name="connsiteX85" fmla="*/ 8321252 w 12193149"/>
              <a:gd name="connsiteY85" fmla="*/ 1974587 h 2344739"/>
              <a:gd name="connsiteX86" fmla="*/ 8315581 w 12193149"/>
              <a:gd name="connsiteY86" fmla="*/ 1974913 h 2344739"/>
              <a:gd name="connsiteX87" fmla="*/ 8296322 w 12193149"/>
              <a:gd name="connsiteY87" fmla="*/ 1988808 h 2344739"/>
              <a:gd name="connsiteX88" fmla="*/ 8285424 w 12193149"/>
              <a:gd name="connsiteY88" fmla="*/ 1994631 h 2344739"/>
              <a:gd name="connsiteX89" fmla="*/ 8284298 w 12193149"/>
              <a:gd name="connsiteY89" fmla="*/ 1999074 h 2344739"/>
              <a:gd name="connsiteX90" fmla="*/ 8267224 w 12193149"/>
              <a:gd name="connsiteY90" fmla="*/ 2006249 h 2344739"/>
              <a:gd name="connsiteX91" fmla="*/ 8264525 w 12193149"/>
              <a:gd name="connsiteY91" fmla="*/ 2006019 h 2344739"/>
              <a:gd name="connsiteX92" fmla="*/ 8253181 w 12193149"/>
              <a:gd name="connsiteY92" fmla="*/ 2015862 h 2344739"/>
              <a:gd name="connsiteX93" fmla="*/ 8246982 w 12193149"/>
              <a:gd name="connsiteY93" fmla="*/ 2028854 h 2344739"/>
              <a:gd name="connsiteX94" fmla="*/ 8091420 w 12193149"/>
              <a:gd name="connsiteY94" fmla="*/ 2075015 h 2344739"/>
              <a:gd name="connsiteX95" fmla="*/ 7906555 w 12193149"/>
              <a:gd name="connsiteY95" fmla="*/ 2116988 h 2344739"/>
              <a:gd name="connsiteX96" fmla="*/ 7719893 w 12193149"/>
              <a:gd name="connsiteY96" fmla="*/ 2142703 h 2344739"/>
              <a:gd name="connsiteX97" fmla="*/ 7615495 w 12193149"/>
              <a:gd name="connsiteY97" fmla="*/ 2139232 h 2344739"/>
              <a:gd name="connsiteX98" fmla="*/ 7528691 w 12193149"/>
              <a:gd name="connsiteY98" fmla="*/ 2145060 h 2344739"/>
              <a:gd name="connsiteX99" fmla="*/ 7520719 w 12193149"/>
              <a:gd name="connsiteY99" fmla="*/ 2147613 h 2344739"/>
              <a:gd name="connsiteX100" fmla="*/ 7508559 w 12193149"/>
              <a:gd name="connsiteY100" fmla="*/ 2148948 h 2344739"/>
              <a:gd name="connsiteX101" fmla="*/ 7508188 w 12193149"/>
              <a:gd name="connsiteY101" fmla="*/ 2148621 h 2344739"/>
              <a:gd name="connsiteX102" fmla="*/ 7496943 w 12193149"/>
              <a:gd name="connsiteY102" fmla="*/ 2150573 h 2344739"/>
              <a:gd name="connsiteX103" fmla="*/ 7219707 w 12193149"/>
              <a:gd name="connsiteY103" fmla="*/ 2156680 h 2344739"/>
              <a:gd name="connsiteX104" fmla="*/ 7202249 w 12193149"/>
              <a:gd name="connsiteY104" fmla="*/ 2161230 h 2344739"/>
              <a:gd name="connsiteX105" fmla="*/ 7198152 w 12193149"/>
              <a:gd name="connsiteY105" fmla="*/ 2166588 h 2344739"/>
              <a:gd name="connsiteX106" fmla="*/ 7171956 w 12193149"/>
              <a:gd name="connsiteY106" fmla="*/ 2171236 h 2344739"/>
              <a:gd name="connsiteX107" fmla="*/ 7098136 w 12193149"/>
              <a:gd name="connsiteY107" fmla="*/ 2183464 h 2344739"/>
              <a:gd name="connsiteX108" fmla="*/ 7019644 w 12193149"/>
              <a:gd name="connsiteY108" fmla="*/ 2183090 h 2344739"/>
              <a:gd name="connsiteX109" fmla="*/ 6905294 w 12193149"/>
              <a:gd name="connsiteY109" fmla="*/ 2212596 h 2344739"/>
              <a:gd name="connsiteX110" fmla="*/ 6709370 w 12193149"/>
              <a:gd name="connsiteY110" fmla="*/ 2240551 h 2344739"/>
              <a:gd name="connsiteX111" fmla="*/ 6550602 w 12193149"/>
              <a:gd name="connsiteY111" fmla="*/ 2269327 h 2344739"/>
              <a:gd name="connsiteX112" fmla="*/ 6318708 w 12193149"/>
              <a:gd name="connsiteY112" fmla="*/ 2316127 h 2344739"/>
              <a:gd name="connsiteX113" fmla="*/ 6169822 w 12193149"/>
              <a:gd name="connsiteY113" fmla="*/ 2318214 h 2344739"/>
              <a:gd name="connsiteX114" fmla="*/ 6074996 w 12193149"/>
              <a:gd name="connsiteY114" fmla="*/ 2338676 h 2344739"/>
              <a:gd name="connsiteX115" fmla="*/ 6069677 w 12193149"/>
              <a:gd name="connsiteY115" fmla="*/ 2337139 h 2344739"/>
              <a:gd name="connsiteX116" fmla="*/ 6049786 w 12193149"/>
              <a:gd name="connsiteY116" fmla="*/ 2337822 h 2344739"/>
              <a:gd name="connsiteX117" fmla="*/ 6042433 w 12193149"/>
              <a:gd name="connsiteY117" fmla="*/ 2329473 h 2344739"/>
              <a:gd name="connsiteX118" fmla="*/ 6011238 w 12193149"/>
              <a:gd name="connsiteY118" fmla="*/ 2324380 h 2344739"/>
              <a:gd name="connsiteX119" fmla="*/ 5958523 w 12193149"/>
              <a:gd name="connsiteY119" fmla="*/ 2328024 h 2344739"/>
              <a:gd name="connsiteX120" fmla="*/ 5760067 w 12193149"/>
              <a:gd name="connsiteY120" fmla="*/ 2343716 h 2344739"/>
              <a:gd name="connsiteX121" fmla="*/ 5628108 w 12193149"/>
              <a:gd name="connsiteY121" fmla="*/ 2344739 h 2344739"/>
              <a:gd name="connsiteX122" fmla="*/ 5472054 w 12193149"/>
              <a:gd name="connsiteY122" fmla="*/ 2330719 h 2344739"/>
              <a:gd name="connsiteX123" fmla="*/ 5433909 w 12193149"/>
              <a:gd name="connsiteY123" fmla="*/ 2319466 h 2344739"/>
              <a:gd name="connsiteX124" fmla="*/ 5382817 w 12193149"/>
              <a:gd name="connsiteY124" fmla="*/ 2301764 h 2344739"/>
              <a:gd name="connsiteX125" fmla="*/ 5262912 w 12193149"/>
              <a:gd name="connsiteY125" fmla="*/ 2281347 h 2344739"/>
              <a:gd name="connsiteX126" fmla="*/ 5224109 w 12193149"/>
              <a:gd name="connsiteY126" fmla="*/ 2270223 h 2344739"/>
              <a:gd name="connsiteX127" fmla="*/ 5175808 w 12193149"/>
              <a:gd name="connsiteY127" fmla="*/ 2267233 h 2344739"/>
              <a:gd name="connsiteX128" fmla="*/ 5157702 w 12193149"/>
              <a:gd name="connsiteY128" fmla="*/ 2260010 h 2344739"/>
              <a:gd name="connsiteX129" fmla="*/ 5143747 w 12193149"/>
              <a:gd name="connsiteY129" fmla="*/ 2256610 h 2344739"/>
              <a:gd name="connsiteX130" fmla="*/ 5140744 w 12193149"/>
              <a:gd name="connsiteY130" fmla="*/ 2254509 h 2344739"/>
              <a:gd name="connsiteX131" fmla="*/ 5122807 w 12193149"/>
              <a:gd name="connsiteY131" fmla="*/ 2243656 h 2344739"/>
              <a:gd name="connsiteX132" fmla="*/ 5066938 w 12193149"/>
              <a:gd name="connsiteY132" fmla="*/ 2250227 h 2344739"/>
              <a:gd name="connsiteX133" fmla="*/ 5012662 w 12193149"/>
              <a:gd name="connsiteY133" fmla="*/ 2233846 h 2344739"/>
              <a:gd name="connsiteX134" fmla="*/ 4841589 w 12193149"/>
              <a:gd name="connsiteY134" fmla="*/ 2209829 h 2344739"/>
              <a:gd name="connsiteX135" fmla="*/ 4763595 w 12193149"/>
              <a:gd name="connsiteY135" fmla="*/ 2182061 h 2344739"/>
              <a:gd name="connsiteX136" fmla="*/ 4724334 w 12193149"/>
              <a:gd name="connsiteY136" fmla="*/ 2173047 h 2344739"/>
              <a:gd name="connsiteX137" fmla="*/ 4722324 w 12193149"/>
              <a:gd name="connsiteY137" fmla="*/ 2172298 h 2344739"/>
              <a:gd name="connsiteX138" fmla="*/ 4723259 w 12193149"/>
              <a:gd name="connsiteY138" fmla="*/ 2172087 h 2344739"/>
              <a:gd name="connsiteX139" fmla="*/ 4718350 w 12193149"/>
              <a:gd name="connsiteY139" fmla="*/ 2170817 h 2344739"/>
              <a:gd name="connsiteX140" fmla="*/ 4722324 w 12193149"/>
              <a:gd name="connsiteY140" fmla="*/ 2172298 h 2344739"/>
              <a:gd name="connsiteX141" fmla="*/ 4716674 w 12193149"/>
              <a:gd name="connsiteY141" fmla="*/ 2173573 h 2344739"/>
              <a:gd name="connsiteX142" fmla="*/ 4516962 w 12193149"/>
              <a:gd name="connsiteY142" fmla="*/ 2163671 h 2344739"/>
              <a:gd name="connsiteX143" fmla="*/ 4429691 w 12193149"/>
              <a:gd name="connsiteY143" fmla="*/ 2153020 h 2344739"/>
              <a:gd name="connsiteX144" fmla="*/ 4364023 w 12193149"/>
              <a:gd name="connsiteY144" fmla="*/ 2151674 h 2344739"/>
              <a:gd name="connsiteX145" fmla="*/ 4318114 w 12193149"/>
              <a:gd name="connsiteY145" fmla="*/ 2158289 h 2344739"/>
              <a:gd name="connsiteX146" fmla="*/ 4316258 w 12193149"/>
              <a:gd name="connsiteY146" fmla="*/ 2156948 h 2344739"/>
              <a:gd name="connsiteX147" fmla="*/ 4296292 w 12193149"/>
              <a:gd name="connsiteY147" fmla="*/ 2155069 h 2344739"/>
              <a:gd name="connsiteX148" fmla="*/ 4291212 w 12193149"/>
              <a:gd name="connsiteY148" fmla="*/ 2157986 h 2344739"/>
              <a:gd name="connsiteX149" fmla="*/ 4277290 w 12193149"/>
              <a:gd name="connsiteY149" fmla="*/ 2157740 h 2344739"/>
              <a:gd name="connsiteX150" fmla="*/ 4249265 w 12193149"/>
              <a:gd name="connsiteY150" fmla="*/ 2160064 h 2344739"/>
              <a:gd name="connsiteX151" fmla="*/ 4203199 w 12193149"/>
              <a:gd name="connsiteY151" fmla="*/ 2157269 h 2344739"/>
              <a:gd name="connsiteX152" fmla="*/ 4202893 w 12193149"/>
              <a:gd name="connsiteY152" fmla="*/ 2156010 h 2344739"/>
              <a:gd name="connsiteX153" fmla="*/ 4192396 w 12193149"/>
              <a:gd name="connsiteY153" fmla="*/ 2150376 h 2344739"/>
              <a:gd name="connsiteX154" fmla="*/ 4143893 w 12193149"/>
              <a:gd name="connsiteY154" fmla="*/ 2134511 h 2344739"/>
              <a:gd name="connsiteX155" fmla="*/ 4084245 w 12193149"/>
              <a:gd name="connsiteY155" fmla="*/ 2107978 h 2344739"/>
              <a:gd name="connsiteX156" fmla="*/ 4075694 w 12193149"/>
              <a:gd name="connsiteY156" fmla="*/ 2107143 h 2344739"/>
              <a:gd name="connsiteX157" fmla="*/ 4075575 w 12193149"/>
              <a:gd name="connsiteY157" fmla="*/ 2106844 h 2344739"/>
              <a:gd name="connsiteX158" fmla="*/ 4066658 w 12193149"/>
              <a:gd name="connsiteY158" fmla="*/ 2105400 h 2344739"/>
              <a:gd name="connsiteX159" fmla="*/ 4060102 w 12193149"/>
              <a:gd name="connsiteY159" fmla="*/ 2105618 h 2344739"/>
              <a:gd name="connsiteX160" fmla="*/ 4043512 w 12193149"/>
              <a:gd name="connsiteY160" fmla="*/ 2103997 h 2344739"/>
              <a:gd name="connsiteX161" fmla="*/ 4038145 w 12193149"/>
              <a:gd name="connsiteY161" fmla="*/ 2101563 h 2344739"/>
              <a:gd name="connsiteX162" fmla="*/ 4036511 w 12193149"/>
              <a:gd name="connsiteY162" fmla="*/ 2097896 h 2344739"/>
              <a:gd name="connsiteX163" fmla="*/ 4034926 w 12193149"/>
              <a:gd name="connsiteY163" fmla="*/ 2098131 h 2344739"/>
              <a:gd name="connsiteX164" fmla="*/ 4005686 w 12193149"/>
              <a:gd name="connsiteY164" fmla="*/ 2085563 h 2344739"/>
              <a:gd name="connsiteX165" fmla="*/ 3937994 w 12193149"/>
              <a:gd name="connsiteY165" fmla="*/ 2068106 h 2344739"/>
              <a:gd name="connsiteX166" fmla="*/ 3898423 w 12193149"/>
              <a:gd name="connsiteY166" fmla="*/ 2062451 h 2344739"/>
              <a:gd name="connsiteX167" fmla="*/ 3790908 w 12193149"/>
              <a:gd name="connsiteY167" fmla="*/ 2042213 h 2344739"/>
              <a:gd name="connsiteX168" fmla="*/ 3683661 w 12193149"/>
              <a:gd name="connsiteY168" fmla="*/ 2018290 h 2344739"/>
              <a:gd name="connsiteX169" fmla="*/ 3611183 w 12193149"/>
              <a:gd name="connsiteY169" fmla="*/ 1986019 h 2344739"/>
              <a:gd name="connsiteX170" fmla="*/ 3605003 w 12193149"/>
              <a:gd name="connsiteY170" fmla="*/ 1987381 h 2344739"/>
              <a:gd name="connsiteX171" fmla="*/ 3595884 w 12193149"/>
              <a:gd name="connsiteY171" fmla="*/ 1987545 h 2344739"/>
              <a:gd name="connsiteX172" fmla="*/ 3595649 w 12193149"/>
              <a:gd name="connsiteY172" fmla="*/ 1987276 h 2344739"/>
              <a:gd name="connsiteX173" fmla="*/ 3587126 w 12193149"/>
              <a:gd name="connsiteY173" fmla="*/ 1987966 h 2344739"/>
              <a:gd name="connsiteX174" fmla="*/ 3537283 w 12193149"/>
              <a:gd name="connsiteY174" fmla="*/ 1978267 h 2344739"/>
              <a:gd name="connsiteX175" fmla="*/ 3474371 w 12193149"/>
              <a:gd name="connsiteY175" fmla="*/ 1974606 h 2344739"/>
              <a:gd name="connsiteX176" fmla="*/ 3401876 w 12193149"/>
              <a:gd name="connsiteY176" fmla="*/ 1962558 h 2344739"/>
              <a:gd name="connsiteX177" fmla="*/ 3365036 w 12193149"/>
              <a:gd name="connsiteY177" fmla="*/ 1979510 h 2344739"/>
              <a:gd name="connsiteX178" fmla="*/ 3345174 w 12193149"/>
              <a:gd name="connsiteY178" fmla="*/ 1981192 h 2344739"/>
              <a:gd name="connsiteX179" fmla="*/ 3342846 w 12193149"/>
              <a:gd name="connsiteY179" fmla="*/ 1980217 h 2344739"/>
              <a:gd name="connsiteX180" fmla="*/ 3263504 w 12193149"/>
              <a:gd name="connsiteY180" fmla="*/ 1986094 h 2344739"/>
              <a:gd name="connsiteX181" fmla="*/ 3143704 w 12193149"/>
              <a:gd name="connsiteY181" fmla="*/ 1993869 h 2344739"/>
              <a:gd name="connsiteX182" fmla="*/ 3031439 w 12193149"/>
              <a:gd name="connsiteY182" fmla="*/ 1996512 h 2344739"/>
              <a:gd name="connsiteX183" fmla="*/ 2782717 w 12193149"/>
              <a:gd name="connsiteY183" fmla="*/ 2018333 h 2344739"/>
              <a:gd name="connsiteX184" fmla="*/ 2647675 w 12193149"/>
              <a:gd name="connsiteY184" fmla="*/ 2028869 h 2344739"/>
              <a:gd name="connsiteX185" fmla="*/ 2569176 w 12193149"/>
              <a:gd name="connsiteY185" fmla="*/ 2002628 h 2344739"/>
              <a:gd name="connsiteX186" fmla="*/ 2444403 w 12193149"/>
              <a:gd name="connsiteY186" fmla="*/ 2016529 h 2344739"/>
              <a:gd name="connsiteX187" fmla="*/ 2316260 w 12193149"/>
              <a:gd name="connsiteY187" fmla="*/ 2024996 h 2344739"/>
              <a:gd name="connsiteX188" fmla="*/ 2209726 w 12193149"/>
              <a:gd name="connsiteY188" fmla="*/ 2019763 h 2344739"/>
              <a:gd name="connsiteX189" fmla="*/ 2095813 w 12193149"/>
              <a:gd name="connsiteY189" fmla="*/ 2003052 h 2344739"/>
              <a:gd name="connsiteX190" fmla="*/ 1998504 w 12193149"/>
              <a:gd name="connsiteY190" fmla="*/ 1995032 h 2344739"/>
              <a:gd name="connsiteX191" fmla="*/ 1929320 w 12193149"/>
              <a:gd name="connsiteY191" fmla="*/ 2016977 h 2344739"/>
              <a:gd name="connsiteX192" fmla="*/ 1922798 w 12193149"/>
              <a:gd name="connsiteY192" fmla="*/ 2012146 h 2344739"/>
              <a:gd name="connsiteX193" fmla="*/ 1874228 w 12193149"/>
              <a:gd name="connsiteY193" fmla="*/ 2013741 h 2344739"/>
              <a:gd name="connsiteX194" fmla="*/ 1787803 w 12193149"/>
              <a:gd name="connsiteY194" fmla="*/ 2041363 h 2344739"/>
              <a:gd name="connsiteX195" fmla="*/ 1739352 w 12193149"/>
              <a:gd name="connsiteY195" fmla="*/ 2036312 h 2344739"/>
              <a:gd name="connsiteX196" fmla="*/ 1676219 w 12193149"/>
              <a:gd name="connsiteY196" fmla="*/ 2019963 h 2344739"/>
              <a:gd name="connsiteX197" fmla="*/ 1609817 w 12193149"/>
              <a:gd name="connsiteY197" fmla="*/ 2013066 h 2344739"/>
              <a:gd name="connsiteX198" fmla="*/ 1497258 w 12193149"/>
              <a:gd name="connsiteY198" fmla="*/ 1987476 h 2344739"/>
              <a:gd name="connsiteX199" fmla="*/ 1151127 w 12193149"/>
              <a:gd name="connsiteY199" fmla="*/ 1938041 h 2344739"/>
              <a:gd name="connsiteX200" fmla="*/ 859417 w 12193149"/>
              <a:gd name="connsiteY200" fmla="*/ 1928608 h 2344739"/>
              <a:gd name="connsiteX201" fmla="*/ 838688 w 12193149"/>
              <a:gd name="connsiteY201" fmla="*/ 1929821 h 2344739"/>
              <a:gd name="connsiteX202" fmla="*/ 817957 w 12193149"/>
              <a:gd name="connsiteY202" fmla="*/ 1927857 h 2344739"/>
              <a:gd name="connsiteX203" fmla="*/ 812654 w 12193149"/>
              <a:gd name="connsiteY203" fmla="*/ 1930751 h 2344739"/>
              <a:gd name="connsiteX204" fmla="*/ 721195 w 12193149"/>
              <a:gd name="connsiteY204" fmla="*/ 1929661 h 2344739"/>
              <a:gd name="connsiteX205" fmla="*/ 720890 w 12193149"/>
              <a:gd name="connsiteY205" fmla="*/ 1928399 h 2344739"/>
              <a:gd name="connsiteX206" fmla="*/ 710023 w 12193149"/>
              <a:gd name="connsiteY206" fmla="*/ 1922722 h 2344739"/>
              <a:gd name="connsiteX207" fmla="*/ 597940 w 12193149"/>
              <a:gd name="connsiteY207" fmla="*/ 1879864 h 2344739"/>
              <a:gd name="connsiteX208" fmla="*/ 579683 w 12193149"/>
              <a:gd name="connsiteY208" fmla="*/ 1877212 h 2344739"/>
              <a:gd name="connsiteX209" fmla="*/ 572865 w 12193149"/>
              <a:gd name="connsiteY209" fmla="*/ 1877401 h 2344739"/>
              <a:gd name="connsiteX210" fmla="*/ 446247 w 12193149"/>
              <a:gd name="connsiteY210" fmla="*/ 1839371 h 2344739"/>
              <a:gd name="connsiteX211" fmla="*/ 405163 w 12193149"/>
              <a:gd name="connsiteY211" fmla="*/ 1833548 h 2344739"/>
              <a:gd name="connsiteX212" fmla="*/ 293583 w 12193149"/>
              <a:gd name="connsiteY212" fmla="*/ 1812852 h 2344739"/>
              <a:gd name="connsiteX213" fmla="*/ 119529 w 12193149"/>
              <a:gd name="connsiteY213" fmla="*/ 1761047 h 2344739"/>
              <a:gd name="connsiteX214" fmla="*/ 16674 w 12193149"/>
              <a:gd name="connsiteY214" fmla="*/ 1758191 h 2344739"/>
              <a:gd name="connsiteX215" fmla="*/ 1150 w 12193149"/>
              <a:gd name="connsiteY215" fmla="*/ 1752722 h 2344739"/>
              <a:gd name="connsiteX216" fmla="*/ 1148 w 12193149"/>
              <a:gd name="connsiteY216" fmla="*/ 222213 h 2344739"/>
              <a:gd name="connsiteX217" fmla="*/ 1148 w 12193149"/>
              <a:gd name="connsiteY217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9 w 12193149"/>
              <a:gd name="connsiteY2" fmla="*/ 579739 h 2344739"/>
              <a:gd name="connsiteX3" fmla="*/ 12185986 w 12193149"/>
              <a:gd name="connsiteY3" fmla="*/ 584189 h 2344739"/>
              <a:gd name="connsiteX4" fmla="*/ 12156363 w 12193149"/>
              <a:gd name="connsiteY4" fmla="*/ 597366 h 2344739"/>
              <a:gd name="connsiteX5" fmla="*/ 12139215 w 12193149"/>
              <a:gd name="connsiteY5" fmla="*/ 623179 h 2344739"/>
              <a:gd name="connsiteX6" fmla="*/ 12126327 w 12193149"/>
              <a:gd name="connsiteY6" fmla="*/ 624690 h 2344739"/>
              <a:gd name="connsiteX7" fmla="*/ 12124007 w 12193149"/>
              <a:gd name="connsiteY7" fmla="*/ 624794 h 2344739"/>
              <a:gd name="connsiteX8" fmla="*/ 12116854 w 12193149"/>
              <a:gd name="connsiteY8" fmla="*/ 628608 h 2344739"/>
              <a:gd name="connsiteX9" fmla="*/ 12099497 w 12193149"/>
              <a:gd name="connsiteY9" fmla="*/ 628139 h 2344739"/>
              <a:gd name="connsiteX10" fmla="*/ 12087073 w 12193149"/>
              <a:gd name="connsiteY10" fmla="*/ 636341 h 2344739"/>
              <a:gd name="connsiteX11" fmla="*/ 12031073 w 12193149"/>
              <a:gd name="connsiteY11" fmla="*/ 680009 h 2344739"/>
              <a:gd name="connsiteX12" fmla="*/ 11995833 w 12193149"/>
              <a:gd name="connsiteY12" fmla="*/ 703458 h 2344739"/>
              <a:gd name="connsiteX13" fmla="*/ 11979717 w 12193149"/>
              <a:gd name="connsiteY13" fmla="*/ 708161 h 2344739"/>
              <a:gd name="connsiteX14" fmla="*/ 11959046 w 12193149"/>
              <a:gd name="connsiteY14" fmla="*/ 717558 h 2344739"/>
              <a:gd name="connsiteX15" fmla="*/ 11920454 w 12193149"/>
              <a:gd name="connsiteY15" fmla="*/ 730883 h 2344739"/>
              <a:gd name="connsiteX16" fmla="*/ 11903656 w 12193149"/>
              <a:gd name="connsiteY16" fmla="*/ 742426 h 2344739"/>
              <a:gd name="connsiteX17" fmla="*/ 11895048 w 12193149"/>
              <a:gd name="connsiteY17" fmla="*/ 744791 h 2344739"/>
              <a:gd name="connsiteX18" fmla="*/ 11891968 w 12193149"/>
              <a:gd name="connsiteY18" fmla="*/ 755729 h 2344739"/>
              <a:gd name="connsiteX19" fmla="*/ 11870776 w 12193149"/>
              <a:gd name="connsiteY19" fmla="*/ 777816 h 2344739"/>
              <a:gd name="connsiteX20" fmla="*/ 11813376 w 12193149"/>
              <a:gd name="connsiteY20" fmla="*/ 797659 h 2344739"/>
              <a:gd name="connsiteX21" fmla="*/ 11590693 w 12193149"/>
              <a:gd name="connsiteY21" fmla="*/ 963777 h 2344739"/>
              <a:gd name="connsiteX22" fmla="*/ 11506817 w 12193149"/>
              <a:gd name="connsiteY22" fmla="*/ 1033623 h 2344739"/>
              <a:gd name="connsiteX23" fmla="*/ 11280332 w 12193149"/>
              <a:gd name="connsiteY23" fmla="*/ 1223571 h 2344739"/>
              <a:gd name="connsiteX24" fmla="*/ 11228309 w 12193149"/>
              <a:gd name="connsiteY24" fmla="*/ 1276236 h 2344739"/>
              <a:gd name="connsiteX25" fmla="*/ 11218087 w 12193149"/>
              <a:gd name="connsiteY25" fmla="*/ 1275961 h 2344739"/>
              <a:gd name="connsiteX26" fmla="*/ 11217184 w 12193149"/>
              <a:gd name="connsiteY26" fmla="*/ 1275018 h 2344739"/>
              <a:gd name="connsiteX27" fmla="*/ 11188885 w 12193149"/>
              <a:gd name="connsiteY27" fmla="*/ 1292383 h 2344739"/>
              <a:gd name="connsiteX28" fmla="*/ 11184501 w 12193149"/>
              <a:gd name="connsiteY28" fmla="*/ 1292525 h 2344739"/>
              <a:gd name="connsiteX29" fmla="*/ 11166854 w 12193149"/>
              <a:gd name="connsiteY29" fmla="*/ 1306612 h 2344739"/>
              <a:gd name="connsiteX30" fmla="*/ 11157311 w 12193149"/>
              <a:gd name="connsiteY30" fmla="*/ 1312414 h 2344739"/>
              <a:gd name="connsiteX31" fmla="*/ 11155496 w 12193149"/>
              <a:gd name="connsiteY31" fmla="*/ 1317097 h 2344739"/>
              <a:gd name="connsiteX32" fmla="*/ 11140961 w 12193149"/>
              <a:gd name="connsiteY32" fmla="*/ 1324115 h 2344739"/>
              <a:gd name="connsiteX33" fmla="*/ 11138961 w 12193149"/>
              <a:gd name="connsiteY33" fmla="*/ 1323772 h 2344739"/>
              <a:gd name="connsiteX34" fmla="*/ 11128208 w 12193149"/>
              <a:gd name="connsiteY34" fmla="*/ 1333832 h 2344739"/>
              <a:gd name="connsiteX35" fmla="*/ 11120691 w 12193149"/>
              <a:gd name="connsiteY35" fmla="*/ 1347424 h 2344739"/>
              <a:gd name="connsiteX36" fmla="*/ 10894683 w 12193149"/>
              <a:gd name="connsiteY36" fmla="*/ 1473399 h 2344739"/>
              <a:gd name="connsiteX37" fmla="*/ 10773300 w 12193149"/>
              <a:gd name="connsiteY37" fmla="*/ 1523191 h 2344739"/>
              <a:gd name="connsiteX38" fmla="*/ 10627668 w 12193149"/>
              <a:gd name="connsiteY38" fmla="*/ 1559229 h 2344739"/>
              <a:gd name="connsiteX39" fmla="*/ 10581895 w 12193149"/>
              <a:gd name="connsiteY39" fmla="*/ 1568689 h 2344739"/>
              <a:gd name="connsiteX40" fmla="*/ 10547790 w 12193149"/>
              <a:gd name="connsiteY40" fmla="*/ 1598423 h 2344739"/>
              <a:gd name="connsiteX41" fmla="*/ 10529643 w 12193149"/>
              <a:gd name="connsiteY41" fmla="*/ 1596907 h 2344739"/>
              <a:gd name="connsiteX42" fmla="*/ 10526446 w 12193149"/>
              <a:gd name="connsiteY42" fmla="*/ 1596411 h 2344739"/>
              <a:gd name="connsiteX43" fmla="*/ 10515129 w 12193149"/>
              <a:gd name="connsiteY43" fmla="*/ 1599537 h 2344739"/>
              <a:gd name="connsiteX44" fmla="*/ 10491735 w 12193149"/>
              <a:gd name="connsiteY44" fmla="*/ 1594156 h 2344739"/>
              <a:gd name="connsiteX45" fmla="*/ 10471418 w 12193149"/>
              <a:gd name="connsiteY45" fmla="*/ 1601693 h 2344739"/>
              <a:gd name="connsiteX46" fmla="*/ 10377042 w 12193149"/>
              <a:gd name="connsiteY46" fmla="*/ 1644598 h 2344739"/>
              <a:gd name="connsiteX47" fmla="*/ 10319338 w 12193149"/>
              <a:gd name="connsiteY47" fmla="*/ 1666221 h 2344739"/>
              <a:gd name="connsiteX48" fmla="*/ 10295467 w 12193149"/>
              <a:gd name="connsiteY48" fmla="*/ 1668079 h 2344739"/>
              <a:gd name="connsiteX49" fmla="*/ 10263443 w 12193149"/>
              <a:gd name="connsiteY49" fmla="*/ 1674948 h 2344739"/>
              <a:gd name="connsiteX50" fmla="*/ 10205418 w 12193149"/>
              <a:gd name="connsiteY50" fmla="*/ 1682149 h 2344739"/>
              <a:gd name="connsiteX51" fmla="*/ 10177759 w 12193149"/>
              <a:gd name="connsiteY51" fmla="*/ 1692943 h 2344739"/>
              <a:gd name="connsiteX52" fmla="*/ 10165070 w 12193149"/>
              <a:gd name="connsiteY52" fmla="*/ 1693739 h 2344739"/>
              <a:gd name="connsiteX53" fmla="*/ 10156308 w 12193149"/>
              <a:gd name="connsiteY53" fmla="*/ 1707487 h 2344739"/>
              <a:gd name="connsiteX54" fmla="*/ 10118267 w 12193149"/>
              <a:gd name="connsiteY54" fmla="*/ 1731142 h 2344739"/>
              <a:gd name="connsiteX55" fmla="*/ 10083317 w 12193149"/>
              <a:gd name="connsiteY55" fmla="*/ 1743296 h 2344739"/>
              <a:gd name="connsiteX56" fmla="*/ 10040388 w 12193149"/>
              <a:gd name="connsiteY56" fmla="*/ 1741632 h 2344739"/>
              <a:gd name="connsiteX57" fmla="*/ 9961167 w 12193149"/>
              <a:gd name="connsiteY57" fmla="*/ 1757147 h 2344739"/>
              <a:gd name="connsiteX58" fmla="*/ 9848940 w 12193149"/>
              <a:gd name="connsiteY58" fmla="*/ 1763915 h 2344739"/>
              <a:gd name="connsiteX59" fmla="*/ 9729457 w 12193149"/>
              <a:gd name="connsiteY59" fmla="*/ 1784122 h 2344739"/>
              <a:gd name="connsiteX60" fmla="*/ 9613704 w 12193149"/>
              <a:gd name="connsiteY60" fmla="*/ 1812371 h 2344739"/>
              <a:gd name="connsiteX61" fmla="*/ 9338590 w 12193149"/>
              <a:gd name="connsiteY61" fmla="*/ 1869293 h 2344739"/>
              <a:gd name="connsiteX62" fmla="*/ 9232518 w 12193149"/>
              <a:gd name="connsiteY62" fmla="*/ 1893149 h 2344739"/>
              <a:gd name="connsiteX63" fmla="*/ 9156690 w 12193149"/>
              <a:gd name="connsiteY63" fmla="*/ 1903228 h 2344739"/>
              <a:gd name="connsiteX64" fmla="*/ 9054601 w 12193149"/>
              <a:gd name="connsiteY64" fmla="*/ 1910755 h 2344739"/>
              <a:gd name="connsiteX65" fmla="*/ 9006634 w 12193149"/>
              <a:gd name="connsiteY65" fmla="*/ 1914040 h 2344739"/>
              <a:gd name="connsiteX66" fmla="*/ 9006349 w 12193149"/>
              <a:gd name="connsiteY66" fmla="*/ 1913800 h 2344739"/>
              <a:gd name="connsiteX67" fmla="*/ 8997380 w 12193149"/>
              <a:gd name="connsiteY67" fmla="*/ 1915011 h 2344739"/>
              <a:gd name="connsiteX68" fmla="*/ 8991542 w 12193149"/>
              <a:gd name="connsiteY68" fmla="*/ 1917072 h 2344739"/>
              <a:gd name="connsiteX69" fmla="*/ 8975485 w 12193149"/>
              <a:gd name="connsiteY69" fmla="*/ 1920298 h 2344739"/>
              <a:gd name="connsiteX70" fmla="*/ 8969159 w 12193149"/>
              <a:gd name="connsiteY70" fmla="*/ 1919598 h 2344739"/>
              <a:gd name="connsiteX71" fmla="*/ 8964196 w 12193149"/>
              <a:gd name="connsiteY71" fmla="*/ 1917373 h 2344739"/>
              <a:gd name="connsiteX72" fmla="*/ 8930136 w 12193149"/>
              <a:gd name="connsiteY72" fmla="*/ 1914185 h 2344739"/>
              <a:gd name="connsiteX73" fmla="*/ 8753592 w 12193149"/>
              <a:gd name="connsiteY73" fmla="*/ 1933417 h 2344739"/>
              <a:gd name="connsiteX74" fmla="*/ 8708995 w 12193149"/>
              <a:gd name="connsiteY74" fmla="*/ 1935518 h 2344739"/>
              <a:gd name="connsiteX75" fmla="*/ 8597219 w 12193149"/>
              <a:gd name="connsiteY75" fmla="*/ 1944090 h 2344739"/>
              <a:gd name="connsiteX76" fmla="*/ 8526378 w 12193149"/>
              <a:gd name="connsiteY76" fmla="*/ 1929248 h 2344739"/>
              <a:gd name="connsiteX77" fmla="*/ 8512131 w 12193149"/>
              <a:gd name="connsiteY77" fmla="*/ 1935163 h 2344739"/>
              <a:gd name="connsiteX78" fmla="*/ 8507315 w 12193149"/>
              <a:gd name="connsiteY78" fmla="*/ 1938164 h 2344739"/>
              <a:gd name="connsiteX79" fmla="*/ 8499116 w 12193149"/>
              <a:gd name="connsiteY79" fmla="*/ 1940902 h 2344739"/>
              <a:gd name="connsiteX80" fmla="*/ 8498742 w 12193149"/>
              <a:gd name="connsiteY80" fmla="*/ 1940723 h 2344739"/>
              <a:gd name="connsiteX81" fmla="*/ 8491397 w 12193149"/>
              <a:gd name="connsiteY81" fmla="*/ 1943773 h 2344739"/>
              <a:gd name="connsiteX82" fmla="*/ 8368330 w 12193149"/>
              <a:gd name="connsiteY82" fmla="*/ 1957815 h 2344739"/>
              <a:gd name="connsiteX83" fmla="*/ 8354947 w 12193149"/>
              <a:gd name="connsiteY83" fmla="*/ 1958009 h 2344739"/>
              <a:gd name="connsiteX84" fmla="*/ 8321252 w 12193149"/>
              <a:gd name="connsiteY84" fmla="*/ 1974587 h 2344739"/>
              <a:gd name="connsiteX85" fmla="*/ 8315581 w 12193149"/>
              <a:gd name="connsiteY85" fmla="*/ 1974913 h 2344739"/>
              <a:gd name="connsiteX86" fmla="*/ 8296322 w 12193149"/>
              <a:gd name="connsiteY86" fmla="*/ 1988808 h 2344739"/>
              <a:gd name="connsiteX87" fmla="*/ 8285424 w 12193149"/>
              <a:gd name="connsiteY87" fmla="*/ 1994631 h 2344739"/>
              <a:gd name="connsiteX88" fmla="*/ 8284298 w 12193149"/>
              <a:gd name="connsiteY88" fmla="*/ 1999074 h 2344739"/>
              <a:gd name="connsiteX89" fmla="*/ 8267224 w 12193149"/>
              <a:gd name="connsiteY89" fmla="*/ 2006249 h 2344739"/>
              <a:gd name="connsiteX90" fmla="*/ 8264525 w 12193149"/>
              <a:gd name="connsiteY90" fmla="*/ 2006019 h 2344739"/>
              <a:gd name="connsiteX91" fmla="*/ 8253181 w 12193149"/>
              <a:gd name="connsiteY91" fmla="*/ 2015862 h 2344739"/>
              <a:gd name="connsiteX92" fmla="*/ 8246982 w 12193149"/>
              <a:gd name="connsiteY92" fmla="*/ 2028854 h 2344739"/>
              <a:gd name="connsiteX93" fmla="*/ 8091420 w 12193149"/>
              <a:gd name="connsiteY93" fmla="*/ 2075015 h 2344739"/>
              <a:gd name="connsiteX94" fmla="*/ 7906555 w 12193149"/>
              <a:gd name="connsiteY94" fmla="*/ 2116988 h 2344739"/>
              <a:gd name="connsiteX95" fmla="*/ 7719893 w 12193149"/>
              <a:gd name="connsiteY95" fmla="*/ 2142703 h 2344739"/>
              <a:gd name="connsiteX96" fmla="*/ 7615495 w 12193149"/>
              <a:gd name="connsiteY96" fmla="*/ 2139232 h 2344739"/>
              <a:gd name="connsiteX97" fmla="*/ 7528691 w 12193149"/>
              <a:gd name="connsiteY97" fmla="*/ 2145060 h 2344739"/>
              <a:gd name="connsiteX98" fmla="*/ 7520719 w 12193149"/>
              <a:gd name="connsiteY98" fmla="*/ 2147613 h 2344739"/>
              <a:gd name="connsiteX99" fmla="*/ 7508559 w 12193149"/>
              <a:gd name="connsiteY99" fmla="*/ 2148948 h 2344739"/>
              <a:gd name="connsiteX100" fmla="*/ 7508188 w 12193149"/>
              <a:gd name="connsiteY100" fmla="*/ 2148621 h 2344739"/>
              <a:gd name="connsiteX101" fmla="*/ 7496943 w 12193149"/>
              <a:gd name="connsiteY101" fmla="*/ 2150573 h 2344739"/>
              <a:gd name="connsiteX102" fmla="*/ 7219707 w 12193149"/>
              <a:gd name="connsiteY102" fmla="*/ 2156680 h 2344739"/>
              <a:gd name="connsiteX103" fmla="*/ 7202249 w 12193149"/>
              <a:gd name="connsiteY103" fmla="*/ 2161230 h 2344739"/>
              <a:gd name="connsiteX104" fmla="*/ 7198152 w 12193149"/>
              <a:gd name="connsiteY104" fmla="*/ 2166588 h 2344739"/>
              <a:gd name="connsiteX105" fmla="*/ 7171956 w 12193149"/>
              <a:gd name="connsiteY105" fmla="*/ 2171236 h 2344739"/>
              <a:gd name="connsiteX106" fmla="*/ 7098136 w 12193149"/>
              <a:gd name="connsiteY106" fmla="*/ 2183464 h 2344739"/>
              <a:gd name="connsiteX107" fmla="*/ 7019644 w 12193149"/>
              <a:gd name="connsiteY107" fmla="*/ 2183090 h 2344739"/>
              <a:gd name="connsiteX108" fmla="*/ 6905294 w 12193149"/>
              <a:gd name="connsiteY108" fmla="*/ 2212596 h 2344739"/>
              <a:gd name="connsiteX109" fmla="*/ 6709370 w 12193149"/>
              <a:gd name="connsiteY109" fmla="*/ 2240551 h 2344739"/>
              <a:gd name="connsiteX110" fmla="*/ 6550602 w 12193149"/>
              <a:gd name="connsiteY110" fmla="*/ 2269327 h 2344739"/>
              <a:gd name="connsiteX111" fmla="*/ 6318708 w 12193149"/>
              <a:gd name="connsiteY111" fmla="*/ 2316127 h 2344739"/>
              <a:gd name="connsiteX112" fmla="*/ 6169822 w 12193149"/>
              <a:gd name="connsiteY112" fmla="*/ 2318214 h 2344739"/>
              <a:gd name="connsiteX113" fmla="*/ 6074996 w 12193149"/>
              <a:gd name="connsiteY113" fmla="*/ 2338676 h 2344739"/>
              <a:gd name="connsiteX114" fmla="*/ 6069677 w 12193149"/>
              <a:gd name="connsiteY114" fmla="*/ 2337139 h 2344739"/>
              <a:gd name="connsiteX115" fmla="*/ 6049786 w 12193149"/>
              <a:gd name="connsiteY115" fmla="*/ 2337822 h 2344739"/>
              <a:gd name="connsiteX116" fmla="*/ 6042433 w 12193149"/>
              <a:gd name="connsiteY116" fmla="*/ 2329473 h 2344739"/>
              <a:gd name="connsiteX117" fmla="*/ 6011238 w 12193149"/>
              <a:gd name="connsiteY117" fmla="*/ 2324380 h 2344739"/>
              <a:gd name="connsiteX118" fmla="*/ 5958523 w 12193149"/>
              <a:gd name="connsiteY118" fmla="*/ 2328024 h 2344739"/>
              <a:gd name="connsiteX119" fmla="*/ 5760067 w 12193149"/>
              <a:gd name="connsiteY119" fmla="*/ 2343716 h 2344739"/>
              <a:gd name="connsiteX120" fmla="*/ 5628108 w 12193149"/>
              <a:gd name="connsiteY120" fmla="*/ 2344739 h 2344739"/>
              <a:gd name="connsiteX121" fmla="*/ 5472054 w 12193149"/>
              <a:gd name="connsiteY121" fmla="*/ 2330719 h 2344739"/>
              <a:gd name="connsiteX122" fmla="*/ 5433909 w 12193149"/>
              <a:gd name="connsiteY122" fmla="*/ 2319466 h 2344739"/>
              <a:gd name="connsiteX123" fmla="*/ 5382817 w 12193149"/>
              <a:gd name="connsiteY123" fmla="*/ 2301764 h 2344739"/>
              <a:gd name="connsiteX124" fmla="*/ 5262912 w 12193149"/>
              <a:gd name="connsiteY124" fmla="*/ 2281347 h 2344739"/>
              <a:gd name="connsiteX125" fmla="*/ 5224109 w 12193149"/>
              <a:gd name="connsiteY125" fmla="*/ 2270223 h 2344739"/>
              <a:gd name="connsiteX126" fmla="*/ 5175808 w 12193149"/>
              <a:gd name="connsiteY126" fmla="*/ 2267233 h 2344739"/>
              <a:gd name="connsiteX127" fmla="*/ 5157702 w 12193149"/>
              <a:gd name="connsiteY127" fmla="*/ 2260010 h 2344739"/>
              <a:gd name="connsiteX128" fmla="*/ 5143747 w 12193149"/>
              <a:gd name="connsiteY128" fmla="*/ 2256610 h 2344739"/>
              <a:gd name="connsiteX129" fmla="*/ 5140744 w 12193149"/>
              <a:gd name="connsiteY129" fmla="*/ 2254509 h 2344739"/>
              <a:gd name="connsiteX130" fmla="*/ 5122807 w 12193149"/>
              <a:gd name="connsiteY130" fmla="*/ 2243656 h 2344739"/>
              <a:gd name="connsiteX131" fmla="*/ 5066938 w 12193149"/>
              <a:gd name="connsiteY131" fmla="*/ 2250227 h 2344739"/>
              <a:gd name="connsiteX132" fmla="*/ 5012662 w 12193149"/>
              <a:gd name="connsiteY132" fmla="*/ 2233846 h 2344739"/>
              <a:gd name="connsiteX133" fmla="*/ 4841589 w 12193149"/>
              <a:gd name="connsiteY133" fmla="*/ 2209829 h 2344739"/>
              <a:gd name="connsiteX134" fmla="*/ 4763595 w 12193149"/>
              <a:gd name="connsiteY134" fmla="*/ 2182061 h 2344739"/>
              <a:gd name="connsiteX135" fmla="*/ 4724334 w 12193149"/>
              <a:gd name="connsiteY135" fmla="*/ 2173047 h 2344739"/>
              <a:gd name="connsiteX136" fmla="*/ 4722324 w 12193149"/>
              <a:gd name="connsiteY136" fmla="*/ 2172298 h 2344739"/>
              <a:gd name="connsiteX137" fmla="*/ 4723259 w 12193149"/>
              <a:gd name="connsiteY137" fmla="*/ 2172087 h 2344739"/>
              <a:gd name="connsiteX138" fmla="*/ 4718350 w 12193149"/>
              <a:gd name="connsiteY138" fmla="*/ 2170817 h 2344739"/>
              <a:gd name="connsiteX139" fmla="*/ 4722324 w 12193149"/>
              <a:gd name="connsiteY139" fmla="*/ 2172298 h 2344739"/>
              <a:gd name="connsiteX140" fmla="*/ 4716674 w 12193149"/>
              <a:gd name="connsiteY140" fmla="*/ 2173573 h 2344739"/>
              <a:gd name="connsiteX141" fmla="*/ 4516962 w 12193149"/>
              <a:gd name="connsiteY141" fmla="*/ 2163671 h 2344739"/>
              <a:gd name="connsiteX142" fmla="*/ 4429691 w 12193149"/>
              <a:gd name="connsiteY142" fmla="*/ 2153020 h 2344739"/>
              <a:gd name="connsiteX143" fmla="*/ 4364023 w 12193149"/>
              <a:gd name="connsiteY143" fmla="*/ 2151674 h 2344739"/>
              <a:gd name="connsiteX144" fmla="*/ 4318114 w 12193149"/>
              <a:gd name="connsiteY144" fmla="*/ 2158289 h 2344739"/>
              <a:gd name="connsiteX145" fmla="*/ 4316258 w 12193149"/>
              <a:gd name="connsiteY145" fmla="*/ 2156948 h 2344739"/>
              <a:gd name="connsiteX146" fmla="*/ 4296292 w 12193149"/>
              <a:gd name="connsiteY146" fmla="*/ 2155069 h 2344739"/>
              <a:gd name="connsiteX147" fmla="*/ 4291212 w 12193149"/>
              <a:gd name="connsiteY147" fmla="*/ 2157986 h 2344739"/>
              <a:gd name="connsiteX148" fmla="*/ 4277290 w 12193149"/>
              <a:gd name="connsiteY148" fmla="*/ 2157740 h 2344739"/>
              <a:gd name="connsiteX149" fmla="*/ 4249265 w 12193149"/>
              <a:gd name="connsiteY149" fmla="*/ 2160064 h 2344739"/>
              <a:gd name="connsiteX150" fmla="*/ 4203199 w 12193149"/>
              <a:gd name="connsiteY150" fmla="*/ 2157269 h 2344739"/>
              <a:gd name="connsiteX151" fmla="*/ 4202893 w 12193149"/>
              <a:gd name="connsiteY151" fmla="*/ 2156010 h 2344739"/>
              <a:gd name="connsiteX152" fmla="*/ 4192396 w 12193149"/>
              <a:gd name="connsiteY152" fmla="*/ 2150376 h 2344739"/>
              <a:gd name="connsiteX153" fmla="*/ 4143893 w 12193149"/>
              <a:gd name="connsiteY153" fmla="*/ 2134511 h 2344739"/>
              <a:gd name="connsiteX154" fmla="*/ 4084245 w 12193149"/>
              <a:gd name="connsiteY154" fmla="*/ 2107978 h 2344739"/>
              <a:gd name="connsiteX155" fmla="*/ 4075694 w 12193149"/>
              <a:gd name="connsiteY155" fmla="*/ 2107143 h 2344739"/>
              <a:gd name="connsiteX156" fmla="*/ 4075575 w 12193149"/>
              <a:gd name="connsiteY156" fmla="*/ 2106844 h 2344739"/>
              <a:gd name="connsiteX157" fmla="*/ 4066658 w 12193149"/>
              <a:gd name="connsiteY157" fmla="*/ 2105400 h 2344739"/>
              <a:gd name="connsiteX158" fmla="*/ 4060102 w 12193149"/>
              <a:gd name="connsiteY158" fmla="*/ 2105618 h 2344739"/>
              <a:gd name="connsiteX159" fmla="*/ 4043512 w 12193149"/>
              <a:gd name="connsiteY159" fmla="*/ 2103997 h 2344739"/>
              <a:gd name="connsiteX160" fmla="*/ 4038145 w 12193149"/>
              <a:gd name="connsiteY160" fmla="*/ 2101563 h 2344739"/>
              <a:gd name="connsiteX161" fmla="*/ 4036511 w 12193149"/>
              <a:gd name="connsiteY161" fmla="*/ 2097896 h 2344739"/>
              <a:gd name="connsiteX162" fmla="*/ 4034926 w 12193149"/>
              <a:gd name="connsiteY162" fmla="*/ 2098131 h 2344739"/>
              <a:gd name="connsiteX163" fmla="*/ 4005686 w 12193149"/>
              <a:gd name="connsiteY163" fmla="*/ 2085563 h 2344739"/>
              <a:gd name="connsiteX164" fmla="*/ 3937994 w 12193149"/>
              <a:gd name="connsiteY164" fmla="*/ 2068106 h 2344739"/>
              <a:gd name="connsiteX165" fmla="*/ 3898423 w 12193149"/>
              <a:gd name="connsiteY165" fmla="*/ 2062451 h 2344739"/>
              <a:gd name="connsiteX166" fmla="*/ 3790908 w 12193149"/>
              <a:gd name="connsiteY166" fmla="*/ 2042213 h 2344739"/>
              <a:gd name="connsiteX167" fmla="*/ 3683661 w 12193149"/>
              <a:gd name="connsiteY167" fmla="*/ 2018290 h 2344739"/>
              <a:gd name="connsiteX168" fmla="*/ 3611183 w 12193149"/>
              <a:gd name="connsiteY168" fmla="*/ 1986019 h 2344739"/>
              <a:gd name="connsiteX169" fmla="*/ 3605003 w 12193149"/>
              <a:gd name="connsiteY169" fmla="*/ 1987381 h 2344739"/>
              <a:gd name="connsiteX170" fmla="*/ 3595884 w 12193149"/>
              <a:gd name="connsiteY170" fmla="*/ 1987545 h 2344739"/>
              <a:gd name="connsiteX171" fmla="*/ 3595649 w 12193149"/>
              <a:gd name="connsiteY171" fmla="*/ 1987276 h 2344739"/>
              <a:gd name="connsiteX172" fmla="*/ 3587126 w 12193149"/>
              <a:gd name="connsiteY172" fmla="*/ 1987966 h 2344739"/>
              <a:gd name="connsiteX173" fmla="*/ 3537283 w 12193149"/>
              <a:gd name="connsiteY173" fmla="*/ 1978267 h 2344739"/>
              <a:gd name="connsiteX174" fmla="*/ 3474371 w 12193149"/>
              <a:gd name="connsiteY174" fmla="*/ 1974606 h 2344739"/>
              <a:gd name="connsiteX175" fmla="*/ 3401876 w 12193149"/>
              <a:gd name="connsiteY175" fmla="*/ 1962558 h 2344739"/>
              <a:gd name="connsiteX176" fmla="*/ 3365036 w 12193149"/>
              <a:gd name="connsiteY176" fmla="*/ 1979510 h 2344739"/>
              <a:gd name="connsiteX177" fmla="*/ 3345174 w 12193149"/>
              <a:gd name="connsiteY177" fmla="*/ 1981192 h 2344739"/>
              <a:gd name="connsiteX178" fmla="*/ 3342846 w 12193149"/>
              <a:gd name="connsiteY178" fmla="*/ 1980217 h 2344739"/>
              <a:gd name="connsiteX179" fmla="*/ 3263504 w 12193149"/>
              <a:gd name="connsiteY179" fmla="*/ 1986094 h 2344739"/>
              <a:gd name="connsiteX180" fmla="*/ 3143704 w 12193149"/>
              <a:gd name="connsiteY180" fmla="*/ 1993869 h 2344739"/>
              <a:gd name="connsiteX181" fmla="*/ 3031439 w 12193149"/>
              <a:gd name="connsiteY181" fmla="*/ 1996512 h 2344739"/>
              <a:gd name="connsiteX182" fmla="*/ 2782717 w 12193149"/>
              <a:gd name="connsiteY182" fmla="*/ 2018333 h 2344739"/>
              <a:gd name="connsiteX183" fmla="*/ 2647675 w 12193149"/>
              <a:gd name="connsiteY183" fmla="*/ 2028869 h 2344739"/>
              <a:gd name="connsiteX184" fmla="*/ 2569176 w 12193149"/>
              <a:gd name="connsiteY184" fmla="*/ 2002628 h 2344739"/>
              <a:gd name="connsiteX185" fmla="*/ 2444403 w 12193149"/>
              <a:gd name="connsiteY185" fmla="*/ 2016529 h 2344739"/>
              <a:gd name="connsiteX186" fmla="*/ 2316260 w 12193149"/>
              <a:gd name="connsiteY186" fmla="*/ 2024996 h 2344739"/>
              <a:gd name="connsiteX187" fmla="*/ 2209726 w 12193149"/>
              <a:gd name="connsiteY187" fmla="*/ 2019763 h 2344739"/>
              <a:gd name="connsiteX188" fmla="*/ 2095813 w 12193149"/>
              <a:gd name="connsiteY188" fmla="*/ 2003052 h 2344739"/>
              <a:gd name="connsiteX189" fmla="*/ 1998504 w 12193149"/>
              <a:gd name="connsiteY189" fmla="*/ 1995032 h 2344739"/>
              <a:gd name="connsiteX190" fmla="*/ 1929320 w 12193149"/>
              <a:gd name="connsiteY190" fmla="*/ 2016977 h 2344739"/>
              <a:gd name="connsiteX191" fmla="*/ 1922798 w 12193149"/>
              <a:gd name="connsiteY191" fmla="*/ 2012146 h 2344739"/>
              <a:gd name="connsiteX192" fmla="*/ 1874228 w 12193149"/>
              <a:gd name="connsiteY192" fmla="*/ 2013741 h 2344739"/>
              <a:gd name="connsiteX193" fmla="*/ 1787803 w 12193149"/>
              <a:gd name="connsiteY193" fmla="*/ 2041363 h 2344739"/>
              <a:gd name="connsiteX194" fmla="*/ 1739352 w 12193149"/>
              <a:gd name="connsiteY194" fmla="*/ 2036312 h 2344739"/>
              <a:gd name="connsiteX195" fmla="*/ 1676219 w 12193149"/>
              <a:gd name="connsiteY195" fmla="*/ 2019963 h 2344739"/>
              <a:gd name="connsiteX196" fmla="*/ 1609817 w 12193149"/>
              <a:gd name="connsiteY196" fmla="*/ 2013066 h 2344739"/>
              <a:gd name="connsiteX197" fmla="*/ 1497258 w 12193149"/>
              <a:gd name="connsiteY197" fmla="*/ 1987476 h 2344739"/>
              <a:gd name="connsiteX198" fmla="*/ 1151127 w 12193149"/>
              <a:gd name="connsiteY198" fmla="*/ 1938041 h 2344739"/>
              <a:gd name="connsiteX199" fmla="*/ 859417 w 12193149"/>
              <a:gd name="connsiteY199" fmla="*/ 1928608 h 2344739"/>
              <a:gd name="connsiteX200" fmla="*/ 838688 w 12193149"/>
              <a:gd name="connsiteY200" fmla="*/ 1929821 h 2344739"/>
              <a:gd name="connsiteX201" fmla="*/ 817957 w 12193149"/>
              <a:gd name="connsiteY201" fmla="*/ 1927857 h 2344739"/>
              <a:gd name="connsiteX202" fmla="*/ 812654 w 12193149"/>
              <a:gd name="connsiteY202" fmla="*/ 1930751 h 2344739"/>
              <a:gd name="connsiteX203" fmla="*/ 721195 w 12193149"/>
              <a:gd name="connsiteY203" fmla="*/ 1929661 h 2344739"/>
              <a:gd name="connsiteX204" fmla="*/ 720890 w 12193149"/>
              <a:gd name="connsiteY204" fmla="*/ 1928399 h 2344739"/>
              <a:gd name="connsiteX205" fmla="*/ 710023 w 12193149"/>
              <a:gd name="connsiteY205" fmla="*/ 1922722 h 2344739"/>
              <a:gd name="connsiteX206" fmla="*/ 597940 w 12193149"/>
              <a:gd name="connsiteY206" fmla="*/ 1879864 h 2344739"/>
              <a:gd name="connsiteX207" fmla="*/ 579683 w 12193149"/>
              <a:gd name="connsiteY207" fmla="*/ 1877212 h 2344739"/>
              <a:gd name="connsiteX208" fmla="*/ 572865 w 12193149"/>
              <a:gd name="connsiteY208" fmla="*/ 1877401 h 2344739"/>
              <a:gd name="connsiteX209" fmla="*/ 446247 w 12193149"/>
              <a:gd name="connsiteY209" fmla="*/ 1839371 h 2344739"/>
              <a:gd name="connsiteX210" fmla="*/ 405163 w 12193149"/>
              <a:gd name="connsiteY210" fmla="*/ 1833548 h 2344739"/>
              <a:gd name="connsiteX211" fmla="*/ 293583 w 12193149"/>
              <a:gd name="connsiteY211" fmla="*/ 1812852 h 2344739"/>
              <a:gd name="connsiteX212" fmla="*/ 119529 w 12193149"/>
              <a:gd name="connsiteY212" fmla="*/ 1761047 h 2344739"/>
              <a:gd name="connsiteX213" fmla="*/ 16674 w 12193149"/>
              <a:gd name="connsiteY213" fmla="*/ 1758191 h 2344739"/>
              <a:gd name="connsiteX214" fmla="*/ 1150 w 12193149"/>
              <a:gd name="connsiteY214" fmla="*/ 1752722 h 2344739"/>
              <a:gd name="connsiteX215" fmla="*/ 1148 w 12193149"/>
              <a:gd name="connsiteY215" fmla="*/ 222213 h 2344739"/>
              <a:gd name="connsiteX216" fmla="*/ 1148 w 12193149"/>
              <a:gd name="connsiteY216" fmla="*/ 0 h 2344739"/>
              <a:gd name="connsiteX0" fmla="*/ 1148 w 12193149"/>
              <a:gd name="connsiteY0" fmla="*/ 818782 h 3163521"/>
              <a:gd name="connsiteX1" fmla="*/ 12181789 w 12193149"/>
              <a:gd name="connsiteY1" fmla="*/ 0 h 3163521"/>
              <a:gd name="connsiteX2" fmla="*/ 12193149 w 12193149"/>
              <a:gd name="connsiteY2" fmla="*/ 1398521 h 3163521"/>
              <a:gd name="connsiteX3" fmla="*/ 12185986 w 12193149"/>
              <a:gd name="connsiteY3" fmla="*/ 1402971 h 3163521"/>
              <a:gd name="connsiteX4" fmla="*/ 12156363 w 12193149"/>
              <a:gd name="connsiteY4" fmla="*/ 1416148 h 3163521"/>
              <a:gd name="connsiteX5" fmla="*/ 12139215 w 12193149"/>
              <a:gd name="connsiteY5" fmla="*/ 1441961 h 3163521"/>
              <a:gd name="connsiteX6" fmla="*/ 12126327 w 12193149"/>
              <a:gd name="connsiteY6" fmla="*/ 1443472 h 3163521"/>
              <a:gd name="connsiteX7" fmla="*/ 12124007 w 12193149"/>
              <a:gd name="connsiteY7" fmla="*/ 1443576 h 3163521"/>
              <a:gd name="connsiteX8" fmla="*/ 12116854 w 12193149"/>
              <a:gd name="connsiteY8" fmla="*/ 1447390 h 3163521"/>
              <a:gd name="connsiteX9" fmla="*/ 12099497 w 12193149"/>
              <a:gd name="connsiteY9" fmla="*/ 1446921 h 3163521"/>
              <a:gd name="connsiteX10" fmla="*/ 12087073 w 12193149"/>
              <a:gd name="connsiteY10" fmla="*/ 1455123 h 3163521"/>
              <a:gd name="connsiteX11" fmla="*/ 12031073 w 12193149"/>
              <a:gd name="connsiteY11" fmla="*/ 1498791 h 3163521"/>
              <a:gd name="connsiteX12" fmla="*/ 11995833 w 12193149"/>
              <a:gd name="connsiteY12" fmla="*/ 1522240 h 3163521"/>
              <a:gd name="connsiteX13" fmla="*/ 11979717 w 12193149"/>
              <a:gd name="connsiteY13" fmla="*/ 1526943 h 3163521"/>
              <a:gd name="connsiteX14" fmla="*/ 11959046 w 12193149"/>
              <a:gd name="connsiteY14" fmla="*/ 1536340 h 3163521"/>
              <a:gd name="connsiteX15" fmla="*/ 11920454 w 12193149"/>
              <a:gd name="connsiteY15" fmla="*/ 1549665 h 3163521"/>
              <a:gd name="connsiteX16" fmla="*/ 11903656 w 12193149"/>
              <a:gd name="connsiteY16" fmla="*/ 1561208 h 3163521"/>
              <a:gd name="connsiteX17" fmla="*/ 11895048 w 12193149"/>
              <a:gd name="connsiteY17" fmla="*/ 1563573 h 3163521"/>
              <a:gd name="connsiteX18" fmla="*/ 11891968 w 12193149"/>
              <a:gd name="connsiteY18" fmla="*/ 1574511 h 3163521"/>
              <a:gd name="connsiteX19" fmla="*/ 11870776 w 12193149"/>
              <a:gd name="connsiteY19" fmla="*/ 1596598 h 3163521"/>
              <a:gd name="connsiteX20" fmla="*/ 11813376 w 12193149"/>
              <a:gd name="connsiteY20" fmla="*/ 1616441 h 3163521"/>
              <a:gd name="connsiteX21" fmla="*/ 11590693 w 12193149"/>
              <a:gd name="connsiteY21" fmla="*/ 1782559 h 3163521"/>
              <a:gd name="connsiteX22" fmla="*/ 11506817 w 12193149"/>
              <a:gd name="connsiteY22" fmla="*/ 1852405 h 3163521"/>
              <a:gd name="connsiteX23" fmla="*/ 11280332 w 12193149"/>
              <a:gd name="connsiteY23" fmla="*/ 2042353 h 3163521"/>
              <a:gd name="connsiteX24" fmla="*/ 11228309 w 12193149"/>
              <a:gd name="connsiteY24" fmla="*/ 2095018 h 3163521"/>
              <a:gd name="connsiteX25" fmla="*/ 11218087 w 12193149"/>
              <a:gd name="connsiteY25" fmla="*/ 2094743 h 3163521"/>
              <a:gd name="connsiteX26" fmla="*/ 11217184 w 12193149"/>
              <a:gd name="connsiteY26" fmla="*/ 2093800 h 3163521"/>
              <a:gd name="connsiteX27" fmla="*/ 11188885 w 12193149"/>
              <a:gd name="connsiteY27" fmla="*/ 2111165 h 3163521"/>
              <a:gd name="connsiteX28" fmla="*/ 11184501 w 12193149"/>
              <a:gd name="connsiteY28" fmla="*/ 2111307 h 3163521"/>
              <a:gd name="connsiteX29" fmla="*/ 11166854 w 12193149"/>
              <a:gd name="connsiteY29" fmla="*/ 2125394 h 3163521"/>
              <a:gd name="connsiteX30" fmla="*/ 11157311 w 12193149"/>
              <a:gd name="connsiteY30" fmla="*/ 2131196 h 3163521"/>
              <a:gd name="connsiteX31" fmla="*/ 11155496 w 12193149"/>
              <a:gd name="connsiteY31" fmla="*/ 2135879 h 3163521"/>
              <a:gd name="connsiteX32" fmla="*/ 11140961 w 12193149"/>
              <a:gd name="connsiteY32" fmla="*/ 2142897 h 3163521"/>
              <a:gd name="connsiteX33" fmla="*/ 11138961 w 12193149"/>
              <a:gd name="connsiteY33" fmla="*/ 2142554 h 3163521"/>
              <a:gd name="connsiteX34" fmla="*/ 11128208 w 12193149"/>
              <a:gd name="connsiteY34" fmla="*/ 2152614 h 3163521"/>
              <a:gd name="connsiteX35" fmla="*/ 11120691 w 12193149"/>
              <a:gd name="connsiteY35" fmla="*/ 2166206 h 3163521"/>
              <a:gd name="connsiteX36" fmla="*/ 10894683 w 12193149"/>
              <a:gd name="connsiteY36" fmla="*/ 2292181 h 3163521"/>
              <a:gd name="connsiteX37" fmla="*/ 10773300 w 12193149"/>
              <a:gd name="connsiteY37" fmla="*/ 2341973 h 3163521"/>
              <a:gd name="connsiteX38" fmla="*/ 10627668 w 12193149"/>
              <a:gd name="connsiteY38" fmla="*/ 2378011 h 3163521"/>
              <a:gd name="connsiteX39" fmla="*/ 10581895 w 12193149"/>
              <a:gd name="connsiteY39" fmla="*/ 2387471 h 3163521"/>
              <a:gd name="connsiteX40" fmla="*/ 10547790 w 12193149"/>
              <a:gd name="connsiteY40" fmla="*/ 2417205 h 3163521"/>
              <a:gd name="connsiteX41" fmla="*/ 10529643 w 12193149"/>
              <a:gd name="connsiteY41" fmla="*/ 2415689 h 3163521"/>
              <a:gd name="connsiteX42" fmla="*/ 10526446 w 12193149"/>
              <a:gd name="connsiteY42" fmla="*/ 2415193 h 3163521"/>
              <a:gd name="connsiteX43" fmla="*/ 10515129 w 12193149"/>
              <a:gd name="connsiteY43" fmla="*/ 2418319 h 3163521"/>
              <a:gd name="connsiteX44" fmla="*/ 10491735 w 12193149"/>
              <a:gd name="connsiteY44" fmla="*/ 2412938 h 3163521"/>
              <a:gd name="connsiteX45" fmla="*/ 10471418 w 12193149"/>
              <a:gd name="connsiteY45" fmla="*/ 2420475 h 3163521"/>
              <a:gd name="connsiteX46" fmla="*/ 10377042 w 12193149"/>
              <a:gd name="connsiteY46" fmla="*/ 2463380 h 3163521"/>
              <a:gd name="connsiteX47" fmla="*/ 10319338 w 12193149"/>
              <a:gd name="connsiteY47" fmla="*/ 2485003 h 3163521"/>
              <a:gd name="connsiteX48" fmla="*/ 10295467 w 12193149"/>
              <a:gd name="connsiteY48" fmla="*/ 2486861 h 3163521"/>
              <a:gd name="connsiteX49" fmla="*/ 10263443 w 12193149"/>
              <a:gd name="connsiteY49" fmla="*/ 2493730 h 3163521"/>
              <a:gd name="connsiteX50" fmla="*/ 10205418 w 12193149"/>
              <a:gd name="connsiteY50" fmla="*/ 2500931 h 3163521"/>
              <a:gd name="connsiteX51" fmla="*/ 10177759 w 12193149"/>
              <a:gd name="connsiteY51" fmla="*/ 2511725 h 3163521"/>
              <a:gd name="connsiteX52" fmla="*/ 10165070 w 12193149"/>
              <a:gd name="connsiteY52" fmla="*/ 2512521 h 3163521"/>
              <a:gd name="connsiteX53" fmla="*/ 10156308 w 12193149"/>
              <a:gd name="connsiteY53" fmla="*/ 2526269 h 3163521"/>
              <a:gd name="connsiteX54" fmla="*/ 10118267 w 12193149"/>
              <a:gd name="connsiteY54" fmla="*/ 2549924 h 3163521"/>
              <a:gd name="connsiteX55" fmla="*/ 10083317 w 12193149"/>
              <a:gd name="connsiteY55" fmla="*/ 2562078 h 3163521"/>
              <a:gd name="connsiteX56" fmla="*/ 10040388 w 12193149"/>
              <a:gd name="connsiteY56" fmla="*/ 2560414 h 3163521"/>
              <a:gd name="connsiteX57" fmla="*/ 9961167 w 12193149"/>
              <a:gd name="connsiteY57" fmla="*/ 2575929 h 3163521"/>
              <a:gd name="connsiteX58" fmla="*/ 9848940 w 12193149"/>
              <a:gd name="connsiteY58" fmla="*/ 2582697 h 3163521"/>
              <a:gd name="connsiteX59" fmla="*/ 9729457 w 12193149"/>
              <a:gd name="connsiteY59" fmla="*/ 2602904 h 3163521"/>
              <a:gd name="connsiteX60" fmla="*/ 9613704 w 12193149"/>
              <a:gd name="connsiteY60" fmla="*/ 2631153 h 3163521"/>
              <a:gd name="connsiteX61" fmla="*/ 9338590 w 12193149"/>
              <a:gd name="connsiteY61" fmla="*/ 2688075 h 3163521"/>
              <a:gd name="connsiteX62" fmla="*/ 9232518 w 12193149"/>
              <a:gd name="connsiteY62" fmla="*/ 2711931 h 3163521"/>
              <a:gd name="connsiteX63" fmla="*/ 9156690 w 12193149"/>
              <a:gd name="connsiteY63" fmla="*/ 2722010 h 3163521"/>
              <a:gd name="connsiteX64" fmla="*/ 9054601 w 12193149"/>
              <a:gd name="connsiteY64" fmla="*/ 2729537 h 3163521"/>
              <a:gd name="connsiteX65" fmla="*/ 9006634 w 12193149"/>
              <a:gd name="connsiteY65" fmla="*/ 2732822 h 3163521"/>
              <a:gd name="connsiteX66" fmla="*/ 9006349 w 12193149"/>
              <a:gd name="connsiteY66" fmla="*/ 2732582 h 3163521"/>
              <a:gd name="connsiteX67" fmla="*/ 8997380 w 12193149"/>
              <a:gd name="connsiteY67" fmla="*/ 2733793 h 3163521"/>
              <a:gd name="connsiteX68" fmla="*/ 8991542 w 12193149"/>
              <a:gd name="connsiteY68" fmla="*/ 2735854 h 3163521"/>
              <a:gd name="connsiteX69" fmla="*/ 8975485 w 12193149"/>
              <a:gd name="connsiteY69" fmla="*/ 2739080 h 3163521"/>
              <a:gd name="connsiteX70" fmla="*/ 8969159 w 12193149"/>
              <a:gd name="connsiteY70" fmla="*/ 2738380 h 3163521"/>
              <a:gd name="connsiteX71" fmla="*/ 8964196 w 12193149"/>
              <a:gd name="connsiteY71" fmla="*/ 2736155 h 3163521"/>
              <a:gd name="connsiteX72" fmla="*/ 8930136 w 12193149"/>
              <a:gd name="connsiteY72" fmla="*/ 2732967 h 3163521"/>
              <a:gd name="connsiteX73" fmla="*/ 8753592 w 12193149"/>
              <a:gd name="connsiteY73" fmla="*/ 2752199 h 3163521"/>
              <a:gd name="connsiteX74" fmla="*/ 8708995 w 12193149"/>
              <a:gd name="connsiteY74" fmla="*/ 2754300 h 3163521"/>
              <a:gd name="connsiteX75" fmla="*/ 8597219 w 12193149"/>
              <a:gd name="connsiteY75" fmla="*/ 2762872 h 3163521"/>
              <a:gd name="connsiteX76" fmla="*/ 8526378 w 12193149"/>
              <a:gd name="connsiteY76" fmla="*/ 2748030 h 3163521"/>
              <a:gd name="connsiteX77" fmla="*/ 8512131 w 12193149"/>
              <a:gd name="connsiteY77" fmla="*/ 2753945 h 3163521"/>
              <a:gd name="connsiteX78" fmla="*/ 8507315 w 12193149"/>
              <a:gd name="connsiteY78" fmla="*/ 2756946 h 3163521"/>
              <a:gd name="connsiteX79" fmla="*/ 8499116 w 12193149"/>
              <a:gd name="connsiteY79" fmla="*/ 2759684 h 3163521"/>
              <a:gd name="connsiteX80" fmla="*/ 8498742 w 12193149"/>
              <a:gd name="connsiteY80" fmla="*/ 2759505 h 3163521"/>
              <a:gd name="connsiteX81" fmla="*/ 8491397 w 12193149"/>
              <a:gd name="connsiteY81" fmla="*/ 2762555 h 3163521"/>
              <a:gd name="connsiteX82" fmla="*/ 8368330 w 12193149"/>
              <a:gd name="connsiteY82" fmla="*/ 2776597 h 3163521"/>
              <a:gd name="connsiteX83" fmla="*/ 8354947 w 12193149"/>
              <a:gd name="connsiteY83" fmla="*/ 2776791 h 3163521"/>
              <a:gd name="connsiteX84" fmla="*/ 8321252 w 12193149"/>
              <a:gd name="connsiteY84" fmla="*/ 2793369 h 3163521"/>
              <a:gd name="connsiteX85" fmla="*/ 8315581 w 12193149"/>
              <a:gd name="connsiteY85" fmla="*/ 2793695 h 3163521"/>
              <a:gd name="connsiteX86" fmla="*/ 8296322 w 12193149"/>
              <a:gd name="connsiteY86" fmla="*/ 2807590 h 3163521"/>
              <a:gd name="connsiteX87" fmla="*/ 8285424 w 12193149"/>
              <a:gd name="connsiteY87" fmla="*/ 2813413 h 3163521"/>
              <a:gd name="connsiteX88" fmla="*/ 8284298 w 12193149"/>
              <a:gd name="connsiteY88" fmla="*/ 2817856 h 3163521"/>
              <a:gd name="connsiteX89" fmla="*/ 8267224 w 12193149"/>
              <a:gd name="connsiteY89" fmla="*/ 2825031 h 3163521"/>
              <a:gd name="connsiteX90" fmla="*/ 8264525 w 12193149"/>
              <a:gd name="connsiteY90" fmla="*/ 2824801 h 3163521"/>
              <a:gd name="connsiteX91" fmla="*/ 8253181 w 12193149"/>
              <a:gd name="connsiteY91" fmla="*/ 2834644 h 3163521"/>
              <a:gd name="connsiteX92" fmla="*/ 8246982 w 12193149"/>
              <a:gd name="connsiteY92" fmla="*/ 2847636 h 3163521"/>
              <a:gd name="connsiteX93" fmla="*/ 8091420 w 12193149"/>
              <a:gd name="connsiteY93" fmla="*/ 2893797 h 3163521"/>
              <a:gd name="connsiteX94" fmla="*/ 7906555 w 12193149"/>
              <a:gd name="connsiteY94" fmla="*/ 2935770 h 3163521"/>
              <a:gd name="connsiteX95" fmla="*/ 7719893 w 12193149"/>
              <a:gd name="connsiteY95" fmla="*/ 2961485 h 3163521"/>
              <a:gd name="connsiteX96" fmla="*/ 7615495 w 12193149"/>
              <a:gd name="connsiteY96" fmla="*/ 2958014 h 3163521"/>
              <a:gd name="connsiteX97" fmla="*/ 7528691 w 12193149"/>
              <a:gd name="connsiteY97" fmla="*/ 2963842 h 3163521"/>
              <a:gd name="connsiteX98" fmla="*/ 7520719 w 12193149"/>
              <a:gd name="connsiteY98" fmla="*/ 2966395 h 3163521"/>
              <a:gd name="connsiteX99" fmla="*/ 7508559 w 12193149"/>
              <a:gd name="connsiteY99" fmla="*/ 2967730 h 3163521"/>
              <a:gd name="connsiteX100" fmla="*/ 7508188 w 12193149"/>
              <a:gd name="connsiteY100" fmla="*/ 2967403 h 3163521"/>
              <a:gd name="connsiteX101" fmla="*/ 7496943 w 12193149"/>
              <a:gd name="connsiteY101" fmla="*/ 2969355 h 3163521"/>
              <a:gd name="connsiteX102" fmla="*/ 7219707 w 12193149"/>
              <a:gd name="connsiteY102" fmla="*/ 2975462 h 3163521"/>
              <a:gd name="connsiteX103" fmla="*/ 7202249 w 12193149"/>
              <a:gd name="connsiteY103" fmla="*/ 2980012 h 3163521"/>
              <a:gd name="connsiteX104" fmla="*/ 7198152 w 12193149"/>
              <a:gd name="connsiteY104" fmla="*/ 2985370 h 3163521"/>
              <a:gd name="connsiteX105" fmla="*/ 7171956 w 12193149"/>
              <a:gd name="connsiteY105" fmla="*/ 2990018 h 3163521"/>
              <a:gd name="connsiteX106" fmla="*/ 7098136 w 12193149"/>
              <a:gd name="connsiteY106" fmla="*/ 3002246 h 3163521"/>
              <a:gd name="connsiteX107" fmla="*/ 7019644 w 12193149"/>
              <a:gd name="connsiteY107" fmla="*/ 3001872 h 3163521"/>
              <a:gd name="connsiteX108" fmla="*/ 6905294 w 12193149"/>
              <a:gd name="connsiteY108" fmla="*/ 3031378 h 3163521"/>
              <a:gd name="connsiteX109" fmla="*/ 6709370 w 12193149"/>
              <a:gd name="connsiteY109" fmla="*/ 3059333 h 3163521"/>
              <a:gd name="connsiteX110" fmla="*/ 6550602 w 12193149"/>
              <a:gd name="connsiteY110" fmla="*/ 3088109 h 3163521"/>
              <a:gd name="connsiteX111" fmla="*/ 6318708 w 12193149"/>
              <a:gd name="connsiteY111" fmla="*/ 3134909 h 3163521"/>
              <a:gd name="connsiteX112" fmla="*/ 6169822 w 12193149"/>
              <a:gd name="connsiteY112" fmla="*/ 3136996 h 3163521"/>
              <a:gd name="connsiteX113" fmla="*/ 6074996 w 12193149"/>
              <a:gd name="connsiteY113" fmla="*/ 3157458 h 3163521"/>
              <a:gd name="connsiteX114" fmla="*/ 6069677 w 12193149"/>
              <a:gd name="connsiteY114" fmla="*/ 3155921 h 3163521"/>
              <a:gd name="connsiteX115" fmla="*/ 6049786 w 12193149"/>
              <a:gd name="connsiteY115" fmla="*/ 3156604 h 3163521"/>
              <a:gd name="connsiteX116" fmla="*/ 6042433 w 12193149"/>
              <a:gd name="connsiteY116" fmla="*/ 3148255 h 3163521"/>
              <a:gd name="connsiteX117" fmla="*/ 6011238 w 12193149"/>
              <a:gd name="connsiteY117" fmla="*/ 3143162 h 3163521"/>
              <a:gd name="connsiteX118" fmla="*/ 5958523 w 12193149"/>
              <a:gd name="connsiteY118" fmla="*/ 3146806 h 3163521"/>
              <a:gd name="connsiteX119" fmla="*/ 5760067 w 12193149"/>
              <a:gd name="connsiteY119" fmla="*/ 3162498 h 3163521"/>
              <a:gd name="connsiteX120" fmla="*/ 5628108 w 12193149"/>
              <a:gd name="connsiteY120" fmla="*/ 3163521 h 3163521"/>
              <a:gd name="connsiteX121" fmla="*/ 5472054 w 12193149"/>
              <a:gd name="connsiteY121" fmla="*/ 3149501 h 3163521"/>
              <a:gd name="connsiteX122" fmla="*/ 5433909 w 12193149"/>
              <a:gd name="connsiteY122" fmla="*/ 3138248 h 3163521"/>
              <a:gd name="connsiteX123" fmla="*/ 5382817 w 12193149"/>
              <a:gd name="connsiteY123" fmla="*/ 3120546 h 3163521"/>
              <a:gd name="connsiteX124" fmla="*/ 5262912 w 12193149"/>
              <a:gd name="connsiteY124" fmla="*/ 3100129 h 3163521"/>
              <a:gd name="connsiteX125" fmla="*/ 5224109 w 12193149"/>
              <a:gd name="connsiteY125" fmla="*/ 3089005 h 3163521"/>
              <a:gd name="connsiteX126" fmla="*/ 5175808 w 12193149"/>
              <a:gd name="connsiteY126" fmla="*/ 3086015 h 3163521"/>
              <a:gd name="connsiteX127" fmla="*/ 5157702 w 12193149"/>
              <a:gd name="connsiteY127" fmla="*/ 3078792 h 3163521"/>
              <a:gd name="connsiteX128" fmla="*/ 5143747 w 12193149"/>
              <a:gd name="connsiteY128" fmla="*/ 3075392 h 3163521"/>
              <a:gd name="connsiteX129" fmla="*/ 5140744 w 12193149"/>
              <a:gd name="connsiteY129" fmla="*/ 3073291 h 3163521"/>
              <a:gd name="connsiteX130" fmla="*/ 5122807 w 12193149"/>
              <a:gd name="connsiteY130" fmla="*/ 3062438 h 3163521"/>
              <a:gd name="connsiteX131" fmla="*/ 5066938 w 12193149"/>
              <a:gd name="connsiteY131" fmla="*/ 3069009 h 3163521"/>
              <a:gd name="connsiteX132" fmla="*/ 5012662 w 12193149"/>
              <a:gd name="connsiteY132" fmla="*/ 3052628 h 3163521"/>
              <a:gd name="connsiteX133" fmla="*/ 4841589 w 12193149"/>
              <a:gd name="connsiteY133" fmla="*/ 3028611 h 3163521"/>
              <a:gd name="connsiteX134" fmla="*/ 4763595 w 12193149"/>
              <a:gd name="connsiteY134" fmla="*/ 3000843 h 3163521"/>
              <a:gd name="connsiteX135" fmla="*/ 4724334 w 12193149"/>
              <a:gd name="connsiteY135" fmla="*/ 2991829 h 3163521"/>
              <a:gd name="connsiteX136" fmla="*/ 4722324 w 12193149"/>
              <a:gd name="connsiteY136" fmla="*/ 2991080 h 3163521"/>
              <a:gd name="connsiteX137" fmla="*/ 4723259 w 12193149"/>
              <a:gd name="connsiteY137" fmla="*/ 2990869 h 3163521"/>
              <a:gd name="connsiteX138" fmla="*/ 4718350 w 12193149"/>
              <a:gd name="connsiteY138" fmla="*/ 2989599 h 3163521"/>
              <a:gd name="connsiteX139" fmla="*/ 4722324 w 12193149"/>
              <a:gd name="connsiteY139" fmla="*/ 2991080 h 3163521"/>
              <a:gd name="connsiteX140" fmla="*/ 4716674 w 12193149"/>
              <a:gd name="connsiteY140" fmla="*/ 2992355 h 3163521"/>
              <a:gd name="connsiteX141" fmla="*/ 4516962 w 12193149"/>
              <a:gd name="connsiteY141" fmla="*/ 2982453 h 3163521"/>
              <a:gd name="connsiteX142" fmla="*/ 4429691 w 12193149"/>
              <a:gd name="connsiteY142" fmla="*/ 2971802 h 3163521"/>
              <a:gd name="connsiteX143" fmla="*/ 4364023 w 12193149"/>
              <a:gd name="connsiteY143" fmla="*/ 2970456 h 3163521"/>
              <a:gd name="connsiteX144" fmla="*/ 4318114 w 12193149"/>
              <a:gd name="connsiteY144" fmla="*/ 2977071 h 3163521"/>
              <a:gd name="connsiteX145" fmla="*/ 4316258 w 12193149"/>
              <a:gd name="connsiteY145" fmla="*/ 2975730 h 3163521"/>
              <a:gd name="connsiteX146" fmla="*/ 4296292 w 12193149"/>
              <a:gd name="connsiteY146" fmla="*/ 2973851 h 3163521"/>
              <a:gd name="connsiteX147" fmla="*/ 4291212 w 12193149"/>
              <a:gd name="connsiteY147" fmla="*/ 2976768 h 3163521"/>
              <a:gd name="connsiteX148" fmla="*/ 4277290 w 12193149"/>
              <a:gd name="connsiteY148" fmla="*/ 2976522 h 3163521"/>
              <a:gd name="connsiteX149" fmla="*/ 4249265 w 12193149"/>
              <a:gd name="connsiteY149" fmla="*/ 2978846 h 3163521"/>
              <a:gd name="connsiteX150" fmla="*/ 4203199 w 12193149"/>
              <a:gd name="connsiteY150" fmla="*/ 2976051 h 3163521"/>
              <a:gd name="connsiteX151" fmla="*/ 4202893 w 12193149"/>
              <a:gd name="connsiteY151" fmla="*/ 2974792 h 3163521"/>
              <a:gd name="connsiteX152" fmla="*/ 4192396 w 12193149"/>
              <a:gd name="connsiteY152" fmla="*/ 2969158 h 3163521"/>
              <a:gd name="connsiteX153" fmla="*/ 4143893 w 12193149"/>
              <a:gd name="connsiteY153" fmla="*/ 2953293 h 3163521"/>
              <a:gd name="connsiteX154" fmla="*/ 4084245 w 12193149"/>
              <a:gd name="connsiteY154" fmla="*/ 2926760 h 3163521"/>
              <a:gd name="connsiteX155" fmla="*/ 4075694 w 12193149"/>
              <a:gd name="connsiteY155" fmla="*/ 2925925 h 3163521"/>
              <a:gd name="connsiteX156" fmla="*/ 4075575 w 12193149"/>
              <a:gd name="connsiteY156" fmla="*/ 2925626 h 3163521"/>
              <a:gd name="connsiteX157" fmla="*/ 4066658 w 12193149"/>
              <a:gd name="connsiteY157" fmla="*/ 2924182 h 3163521"/>
              <a:gd name="connsiteX158" fmla="*/ 4060102 w 12193149"/>
              <a:gd name="connsiteY158" fmla="*/ 2924400 h 3163521"/>
              <a:gd name="connsiteX159" fmla="*/ 4043512 w 12193149"/>
              <a:gd name="connsiteY159" fmla="*/ 2922779 h 3163521"/>
              <a:gd name="connsiteX160" fmla="*/ 4038145 w 12193149"/>
              <a:gd name="connsiteY160" fmla="*/ 2920345 h 3163521"/>
              <a:gd name="connsiteX161" fmla="*/ 4036511 w 12193149"/>
              <a:gd name="connsiteY161" fmla="*/ 2916678 h 3163521"/>
              <a:gd name="connsiteX162" fmla="*/ 4034926 w 12193149"/>
              <a:gd name="connsiteY162" fmla="*/ 2916913 h 3163521"/>
              <a:gd name="connsiteX163" fmla="*/ 4005686 w 12193149"/>
              <a:gd name="connsiteY163" fmla="*/ 2904345 h 3163521"/>
              <a:gd name="connsiteX164" fmla="*/ 3937994 w 12193149"/>
              <a:gd name="connsiteY164" fmla="*/ 2886888 h 3163521"/>
              <a:gd name="connsiteX165" fmla="*/ 3898423 w 12193149"/>
              <a:gd name="connsiteY165" fmla="*/ 2881233 h 3163521"/>
              <a:gd name="connsiteX166" fmla="*/ 3790908 w 12193149"/>
              <a:gd name="connsiteY166" fmla="*/ 2860995 h 3163521"/>
              <a:gd name="connsiteX167" fmla="*/ 3683661 w 12193149"/>
              <a:gd name="connsiteY167" fmla="*/ 2837072 h 3163521"/>
              <a:gd name="connsiteX168" fmla="*/ 3611183 w 12193149"/>
              <a:gd name="connsiteY168" fmla="*/ 2804801 h 3163521"/>
              <a:gd name="connsiteX169" fmla="*/ 3605003 w 12193149"/>
              <a:gd name="connsiteY169" fmla="*/ 2806163 h 3163521"/>
              <a:gd name="connsiteX170" fmla="*/ 3595884 w 12193149"/>
              <a:gd name="connsiteY170" fmla="*/ 2806327 h 3163521"/>
              <a:gd name="connsiteX171" fmla="*/ 3595649 w 12193149"/>
              <a:gd name="connsiteY171" fmla="*/ 2806058 h 3163521"/>
              <a:gd name="connsiteX172" fmla="*/ 3587126 w 12193149"/>
              <a:gd name="connsiteY172" fmla="*/ 2806748 h 3163521"/>
              <a:gd name="connsiteX173" fmla="*/ 3537283 w 12193149"/>
              <a:gd name="connsiteY173" fmla="*/ 2797049 h 3163521"/>
              <a:gd name="connsiteX174" fmla="*/ 3474371 w 12193149"/>
              <a:gd name="connsiteY174" fmla="*/ 2793388 h 3163521"/>
              <a:gd name="connsiteX175" fmla="*/ 3401876 w 12193149"/>
              <a:gd name="connsiteY175" fmla="*/ 2781340 h 3163521"/>
              <a:gd name="connsiteX176" fmla="*/ 3365036 w 12193149"/>
              <a:gd name="connsiteY176" fmla="*/ 2798292 h 3163521"/>
              <a:gd name="connsiteX177" fmla="*/ 3345174 w 12193149"/>
              <a:gd name="connsiteY177" fmla="*/ 2799974 h 3163521"/>
              <a:gd name="connsiteX178" fmla="*/ 3342846 w 12193149"/>
              <a:gd name="connsiteY178" fmla="*/ 2798999 h 3163521"/>
              <a:gd name="connsiteX179" fmla="*/ 3263504 w 12193149"/>
              <a:gd name="connsiteY179" fmla="*/ 2804876 h 3163521"/>
              <a:gd name="connsiteX180" fmla="*/ 3143704 w 12193149"/>
              <a:gd name="connsiteY180" fmla="*/ 2812651 h 3163521"/>
              <a:gd name="connsiteX181" fmla="*/ 3031439 w 12193149"/>
              <a:gd name="connsiteY181" fmla="*/ 2815294 h 3163521"/>
              <a:gd name="connsiteX182" fmla="*/ 2782717 w 12193149"/>
              <a:gd name="connsiteY182" fmla="*/ 2837115 h 3163521"/>
              <a:gd name="connsiteX183" fmla="*/ 2647675 w 12193149"/>
              <a:gd name="connsiteY183" fmla="*/ 2847651 h 3163521"/>
              <a:gd name="connsiteX184" fmla="*/ 2569176 w 12193149"/>
              <a:gd name="connsiteY184" fmla="*/ 2821410 h 3163521"/>
              <a:gd name="connsiteX185" fmla="*/ 2444403 w 12193149"/>
              <a:gd name="connsiteY185" fmla="*/ 2835311 h 3163521"/>
              <a:gd name="connsiteX186" fmla="*/ 2316260 w 12193149"/>
              <a:gd name="connsiteY186" fmla="*/ 2843778 h 3163521"/>
              <a:gd name="connsiteX187" fmla="*/ 2209726 w 12193149"/>
              <a:gd name="connsiteY187" fmla="*/ 2838545 h 3163521"/>
              <a:gd name="connsiteX188" fmla="*/ 2095813 w 12193149"/>
              <a:gd name="connsiteY188" fmla="*/ 2821834 h 3163521"/>
              <a:gd name="connsiteX189" fmla="*/ 1998504 w 12193149"/>
              <a:gd name="connsiteY189" fmla="*/ 2813814 h 3163521"/>
              <a:gd name="connsiteX190" fmla="*/ 1929320 w 12193149"/>
              <a:gd name="connsiteY190" fmla="*/ 2835759 h 3163521"/>
              <a:gd name="connsiteX191" fmla="*/ 1922798 w 12193149"/>
              <a:gd name="connsiteY191" fmla="*/ 2830928 h 3163521"/>
              <a:gd name="connsiteX192" fmla="*/ 1874228 w 12193149"/>
              <a:gd name="connsiteY192" fmla="*/ 2832523 h 3163521"/>
              <a:gd name="connsiteX193" fmla="*/ 1787803 w 12193149"/>
              <a:gd name="connsiteY193" fmla="*/ 2860145 h 3163521"/>
              <a:gd name="connsiteX194" fmla="*/ 1739352 w 12193149"/>
              <a:gd name="connsiteY194" fmla="*/ 2855094 h 3163521"/>
              <a:gd name="connsiteX195" fmla="*/ 1676219 w 12193149"/>
              <a:gd name="connsiteY195" fmla="*/ 2838745 h 3163521"/>
              <a:gd name="connsiteX196" fmla="*/ 1609817 w 12193149"/>
              <a:gd name="connsiteY196" fmla="*/ 2831848 h 3163521"/>
              <a:gd name="connsiteX197" fmla="*/ 1497258 w 12193149"/>
              <a:gd name="connsiteY197" fmla="*/ 2806258 h 3163521"/>
              <a:gd name="connsiteX198" fmla="*/ 1151127 w 12193149"/>
              <a:gd name="connsiteY198" fmla="*/ 2756823 h 3163521"/>
              <a:gd name="connsiteX199" fmla="*/ 859417 w 12193149"/>
              <a:gd name="connsiteY199" fmla="*/ 2747390 h 3163521"/>
              <a:gd name="connsiteX200" fmla="*/ 838688 w 12193149"/>
              <a:gd name="connsiteY200" fmla="*/ 2748603 h 3163521"/>
              <a:gd name="connsiteX201" fmla="*/ 817957 w 12193149"/>
              <a:gd name="connsiteY201" fmla="*/ 2746639 h 3163521"/>
              <a:gd name="connsiteX202" fmla="*/ 812654 w 12193149"/>
              <a:gd name="connsiteY202" fmla="*/ 2749533 h 3163521"/>
              <a:gd name="connsiteX203" fmla="*/ 721195 w 12193149"/>
              <a:gd name="connsiteY203" fmla="*/ 2748443 h 3163521"/>
              <a:gd name="connsiteX204" fmla="*/ 720890 w 12193149"/>
              <a:gd name="connsiteY204" fmla="*/ 2747181 h 3163521"/>
              <a:gd name="connsiteX205" fmla="*/ 710023 w 12193149"/>
              <a:gd name="connsiteY205" fmla="*/ 2741504 h 3163521"/>
              <a:gd name="connsiteX206" fmla="*/ 597940 w 12193149"/>
              <a:gd name="connsiteY206" fmla="*/ 2698646 h 3163521"/>
              <a:gd name="connsiteX207" fmla="*/ 579683 w 12193149"/>
              <a:gd name="connsiteY207" fmla="*/ 2695994 h 3163521"/>
              <a:gd name="connsiteX208" fmla="*/ 572865 w 12193149"/>
              <a:gd name="connsiteY208" fmla="*/ 2696183 h 3163521"/>
              <a:gd name="connsiteX209" fmla="*/ 446247 w 12193149"/>
              <a:gd name="connsiteY209" fmla="*/ 2658153 h 3163521"/>
              <a:gd name="connsiteX210" fmla="*/ 405163 w 12193149"/>
              <a:gd name="connsiteY210" fmla="*/ 2652330 h 3163521"/>
              <a:gd name="connsiteX211" fmla="*/ 293583 w 12193149"/>
              <a:gd name="connsiteY211" fmla="*/ 2631634 h 3163521"/>
              <a:gd name="connsiteX212" fmla="*/ 119529 w 12193149"/>
              <a:gd name="connsiteY212" fmla="*/ 2579829 h 3163521"/>
              <a:gd name="connsiteX213" fmla="*/ 16674 w 12193149"/>
              <a:gd name="connsiteY213" fmla="*/ 2576973 h 3163521"/>
              <a:gd name="connsiteX214" fmla="*/ 1150 w 12193149"/>
              <a:gd name="connsiteY214" fmla="*/ 2571504 h 3163521"/>
              <a:gd name="connsiteX215" fmla="*/ 1148 w 12193149"/>
              <a:gd name="connsiteY215" fmla="*/ 1040995 h 3163521"/>
              <a:gd name="connsiteX216" fmla="*/ 1148 w 12193149"/>
              <a:gd name="connsiteY216" fmla="*/ 818782 h 3163521"/>
              <a:gd name="connsiteX0" fmla="*/ 1148 w 12193149"/>
              <a:gd name="connsiteY0" fmla="*/ 0 h 3171710"/>
              <a:gd name="connsiteX1" fmla="*/ 12181789 w 12193149"/>
              <a:gd name="connsiteY1" fmla="*/ 8189 h 3171710"/>
              <a:gd name="connsiteX2" fmla="*/ 12193149 w 12193149"/>
              <a:gd name="connsiteY2" fmla="*/ 1406710 h 3171710"/>
              <a:gd name="connsiteX3" fmla="*/ 12185986 w 12193149"/>
              <a:gd name="connsiteY3" fmla="*/ 1411160 h 3171710"/>
              <a:gd name="connsiteX4" fmla="*/ 12156363 w 12193149"/>
              <a:gd name="connsiteY4" fmla="*/ 1424337 h 3171710"/>
              <a:gd name="connsiteX5" fmla="*/ 12139215 w 12193149"/>
              <a:gd name="connsiteY5" fmla="*/ 1450150 h 3171710"/>
              <a:gd name="connsiteX6" fmla="*/ 12126327 w 12193149"/>
              <a:gd name="connsiteY6" fmla="*/ 1451661 h 3171710"/>
              <a:gd name="connsiteX7" fmla="*/ 12124007 w 12193149"/>
              <a:gd name="connsiteY7" fmla="*/ 1451765 h 3171710"/>
              <a:gd name="connsiteX8" fmla="*/ 12116854 w 12193149"/>
              <a:gd name="connsiteY8" fmla="*/ 1455579 h 3171710"/>
              <a:gd name="connsiteX9" fmla="*/ 12099497 w 12193149"/>
              <a:gd name="connsiteY9" fmla="*/ 1455110 h 3171710"/>
              <a:gd name="connsiteX10" fmla="*/ 12087073 w 12193149"/>
              <a:gd name="connsiteY10" fmla="*/ 1463312 h 3171710"/>
              <a:gd name="connsiteX11" fmla="*/ 12031073 w 12193149"/>
              <a:gd name="connsiteY11" fmla="*/ 1506980 h 3171710"/>
              <a:gd name="connsiteX12" fmla="*/ 11995833 w 12193149"/>
              <a:gd name="connsiteY12" fmla="*/ 1530429 h 3171710"/>
              <a:gd name="connsiteX13" fmla="*/ 11979717 w 12193149"/>
              <a:gd name="connsiteY13" fmla="*/ 1535132 h 3171710"/>
              <a:gd name="connsiteX14" fmla="*/ 11959046 w 12193149"/>
              <a:gd name="connsiteY14" fmla="*/ 1544529 h 3171710"/>
              <a:gd name="connsiteX15" fmla="*/ 11920454 w 12193149"/>
              <a:gd name="connsiteY15" fmla="*/ 1557854 h 3171710"/>
              <a:gd name="connsiteX16" fmla="*/ 11903656 w 12193149"/>
              <a:gd name="connsiteY16" fmla="*/ 1569397 h 3171710"/>
              <a:gd name="connsiteX17" fmla="*/ 11895048 w 12193149"/>
              <a:gd name="connsiteY17" fmla="*/ 1571762 h 3171710"/>
              <a:gd name="connsiteX18" fmla="*/ 11891968 w 12193149"/>
              <a:gd name="connsiteY18" fmla="*/ 1582700 h 3171710"/>
              <a:gd name="connsiteX19" fmla="*/ 11870776 w 12193149"/>
              <a:gd name="connsiteY19" fmla="*/ 1604787 h 3171710"/>
              <a:gd name="connsiteX20" fmla="*/ 11813376 w 12193149"/>
              <a:gd name="connsiteY20" fmla="*/ 1624630 h 3171710"/>
              <a:gd name="connsiteX21" fmla="*/ 11590693 w 12193149"/>
              <a:gd name="connsiteY21" fmla="*/ 1790748 h 3171710"/>
              <a:gd name="connsiteX22" fmla="*/ 11506817 w 12193149"/>
              <a:gd name="connsiteY22" fmla="*/ 1860594 h 3171710"/>
              <a:gd name="connsiteX23" fmla="*/ 11280332 w 12193149"/>
              <a:gd name="connsiteY23" fmla="*/ 2050542 h 3171710"/>
              <a:gd name="connsiteX24" fmla="*/ 11228309 w 12193149"/>
              <a:gd name="connsiteY24" fmla="*/ 2103207 h 3171710"/>
              <a:gd name="connsiteX25" fmla="*/ 11218087 w 12193149"/>
              <a:gd name="connsiteY25" fmla="*/ 2102932 h 3171710"/>
              <a:gd name="connsiteX26" fmla="*/ 11217184 w 12193149"/>
              <a:gd name="connsiteY26" fmla="*/ 2101989 h 3171710"/>
              <a:gd name="connsiteX27" fmla="*/ 11188885 w 12193149"/>
              <a:gd name="connsiteY27" fmla="*/ 2119354 h 3171710"/>
              <a:gd name="connsiteX28" fmla="*/ 11184501 w 12193149"/>
              <a:gd name="connsiteY28" fmla="*/ 2119496 h 3171710"/>
              <a:gd name="connsiteX29" fmla="*/ 11166854 w 12193149"/>
              <a:gd name="connsiteY29" fmla="*/ 2133583 h 3171710"/>
              <a:gd name="connsiteX30" fmla="*/ 11157311 w 12193149"/>
              <a:gd name="connsiteY30" fmla="*/ 2139385 h 3171710"/>
              <a:gd name="connsiteX31" fmla="*/ 11155496 w 12193149"/>
              <a:gd name="connsiteY31" fmla="*/ 2144068 h 3171710"/>
              <a:gd name="connsiteX32" fmla="*/ 11140961 w 12193149"/>
              <a:gd name="connsiteY32" fmla="*/ 2151086 h 3171710"/>
              <a:gd name="connsiteX33" fmla="*/ 11138961 w 12193149"/>
              <a:gd name="connsiteY33" fmla="*/ 2150743 h 3171710"/>
              <a:gd name="connsiteX34" fmla="*/ 11128208 w 12193149"/>
              <a:gd name="connsiteY34" fmla="*/ 2160803 h 3171710"/>
              <a:gd name="connsiteX35" fmla="*/ 11120691 w 12193149"/>
              <a:gd name="connsiteY35" fmla="*/ 2174395 h 3171710"/>
              <a:gd name="connsiteX36" fmla="*/ 10894683 w 12193149"/>
              <a:gd name="connsiteY36" fmla="*/ 2300370 h 3171710"/>
              <a:gd name="connsiteX37" fmla="*/ 10773300 w 12193149"/>
              <a:gd name="connsiteY37" fmla="*/ 2350162 h 3171710"/>
              <a:gd name="connsiteX38" fmla="*/ 10627668 w 12193149"/>
              <a:gd name="connsiteY38" fmla="*/ 2386200 h 3171710"/>
              <a:gd name="connsiteX39" fmla="*/ 10581895 w 12193149"/>
              <a:gd name="connsiteY39" fmla="*/ 2395660 h 3171710"/>
              <a:gd name="connsiteX40" fmla="*/ 10547790 w 12193149"/>
              <a:gd name="connsiteY40" fmla="*/ 2425394 h 3171710"/>
              <a:gd name="connsiteX41" fmla="*/ 10529643 w 12193149"/>
              <a:gd name="connsiteY41" fmla="*/ 2423878 h 3171710"/>
              <a:gd name="connsiteX42" fmla="*/ 10526446 w 12193149"/>
              <a:gd name="connsiteY42" fmla="*/ 2423382 h 3171710"/>
              <a:gd name="connsiteX43" fmla="*/ 10515129 w 12193149"/>
              <a:gd name="connsiteY43" fmla="*/ 2426508 h 3171710"/>
              <a:gd name="connsiteX44" fmla="*/ 10491735 w 12193149"/>
              <a:gd name="connsiteY44" fmla="*/ 2421127 h 3171710"/>
              <a:gd name="connsiteX45" fmla="*/ 10471418 w 12193149"/>
              <a:gd name="connsiteY45" fmla="*/ 2428664 h 3171710"/>
              <a:gd name="connsiteX46" fmla="*/ 10377042 w 12193149"/>
              <a:gd name="connsiteY46" fmla="*/ 2471569 h 3171710"/>
              <a:gd name="connsiteX47" fmla="*/ 10319338 w 12193149"/>
              <a:gd name="connsiteY47" fmla="*/ 2493192 h 3171710"/>
              <a:gd name="connsiteX48" fmla="*/ 10295467 w 12193149"/>
              <a:gd name="connsiteY48" fmla="*/ 2495050 h 3171710"/>
              <a:gd name="connsiteX49" fmla="*/ 10263443 w 12193149"/>
              <a:gd name="connsiteY49" fmla="*/ 2501919 h 3171710"/>
              <a:gd name="connsiteX50" fmla="*/ 10205418 w 12193149"/>
              <a:gd name="connsiteY50" fmla="*/ 2509120 h 3171710"/>
              <a:gd name="connsiteX51" fmla="*/ 10177759 w 12193149"/>
              <a:gd name="connsiteY51" fmla="*/ 2519914 h 3171710"/>
              <a:gd name="connsiteX52" fmla="*/ 10165070 w 12193149"/>
              <a:gd name="connsiteY52" fmla="*/ 2520710 h 3171710"/>
              <a:gd name="connsiteX53" fmla="*/ 10156308 w 12193149"/>
              <a:gd name="connsiteY53" fmla="*/ 2534458 h 3171710"/>
              <a:gd name="connsiteX54" fmla="*/ 10118267 w 12193149"/>
              <a:gd name="connsiteY54" fmla="*/ 2558113 h 3171710"/>
              <a:gd name="connsiteX55" fmla="*/ 10083317 w 12193149"/>
              <a:gd name="connsiteY55" fmla="*/ 2570267 h 3171710"/>
              <a:gd name="connsiteX56" fmla="*/ 10040388 w 12193149"/>
              <a:gd name="connsiteY56" fmla="*/ 2568603 h 3171710"/>
              <a:gd name="connsiteX57" fmla="*/ 9961167 w 12193149"/>
              <a:gd name="connsiteY57" fmla="*/ 2584118 h 3171710"/>
              <a:gd name="connsiteX58" fmla="*/ 9848940 w 12193149"/>
              <a:gd name="connsiteY58" fmla="*/ 2590886 h 3171710"/>
              <a:gd name="connsiteX59" fmla="*/ 9729457 w 12193149"/>
              <a:gd name="connsiteY59" fmla="*/ 2611093 h 3171710"/>
              <a:gd name="connsiteX60" fmla="*/ 9613704 w 12193149"/>
              <a:gd name="connsiteY60" fmla="*/ 2639342 h 3171710"/>
              <a:gd name="connsiteX61" fmla="*/ 9338590 w 12193149"/>
              <a:gd name="connsiteY61" fmla="*/ 2696264 h 3171710"/>
              <a:gd name="connsiteX62" fmla="*/ 9232518 w 12193149"/>
              <a:gd name="connsiteY62" fmla="*/ 2720120 h 3171710"/>
              <a:gd name="connsiteX63" fmla="*/ 9156690 w 12193149"/>
              <a:gd name="connsiteY63" fmla="*/ 2730199 h 3171710"/>
              <a:gd name="connsiteX64" fmla="*/ 9054601 w 12193149"/>
              <a:gd name="connsiteY64" fmla="*/ 2737726 h 3171710"/>
              <a:gd name="connsiteX65" fmla="*/ 9006634 w 12193149"/>
              <a:gd name="connsiteY65" fmla="*/ 2741011 h 3171710"/>
              <a:gd name="connsiteX66" fmla="*/ 9006349 w 12193149"/>
              <a:gd name="connsiteY66" fmla="*/ 2740771 h 3171710"/>
              <a:gd name="connsiteX67" fmla="*/ 8997380 w 12193149"/>
              <a:gd name="connsiteY67" fmla="*/ 2741982 h 3171710"/>
              <a:gd name="connsiteX68" fmla="*/ 8991542 w 12193149"/>
              <a:gd name="connsiteY68" fmla="*/ 2744043 h 3171710"/>
              <a:gd name="connsiteX69" fmla="*/ 8975485 w 12193149"/>
              <a:gd name="connsiteY69" fmla="*/ 2747269 h 3171710"/>
              <a:gd name="connsiteX70" fmla="*/ 8969159 w 12193149"/>
              <a:gd name="connsiteY70" fmla="*/ 2746569 h 3171710"/>
              <a:gd name="connsiteX71" fmla="*/ 8964196 w 12193149"/>
              <a:gd name="connsiteY71" fmla="*/ 2744344 h 3171710"/>
              <a:gd name="connsiteX72" fmla="*/ 8930136 w 12193149"/>
              <a:gd name="connsiteY72" fmla="*/ 2741156 h 3171710"/>
              <a:gd name="connsiteX73" fmla="*/ 8753592 w 12193149"/>
              <a:gd name="connsiteY73" fmla="*/ 2760388 h 3171710"/>
              <a:gd name="connsiteX74" fmla="*/ 8708995 w 12193149"/>
              <a:gd name="connsiteY74" fmla="*/ 2762489 h 3171710"/>
              <a:gd name="connsiteX75" fmla="*/ 8597219 w 12193149"/>
              <a:gd name="connsiteY75" fmla="*/ 2771061 h 3171710"/>
              <a:gd name="connsiteX76" fmla="*/ 8526378 w 12193149"/>
              <a:gd name="connsiteY76" fmla="*/ 2756219 h 3171710"/>
              <a:gd name="connsiteX77" fmla="*/ 8512131 w 12193149"/>
              <a:gd name="connsiteY77" fmla="*/ 2762134 h 3171710"/>
              <a:gd name="connsiteX78" fmla="*/ 8507315 w 12193149"/>
              <a:gd name="connsiteY78" fmla="*/ 2765135 h 3171710"/>
              <a:gd name="connsiteX79" fmla="*/ 8499116 w 12193149"/>
              <a:gd name="connsiteY79" fmla="*/ 2767873 h 3171710"/>
              <a:gd name="connsiteX80" fmla="*/ 8498742 w 12193149"/>
              <a:gd name="connsiteY80" fmla="*/ 2767694 h 3171710"/>
              <a:gd name="connsiteX81" fmla="*/ 8491397 w 12193149"/>
              <a:gd name="connsiteY81" fmla="*/ 2770744 h 3171710"/>
              <a:gd name="connsiteX82" fmla="*/ 8368330 w 12193149"/>
              <a:gd name="connsiteY82" fmla="*/ 2784786 h 3171710"/>
              <a:gd name="connsiteX83" fmla="*/ 8354947 w 12193149"/>
              <a:gd name="connsiteY83" fmla="*/ 2784980 h 3171710"/>
              <a:gd name="connsiteX84" fmla="*/ 8321252 w 12193149"/>
              <a:gd name="connsiteY84" fmla="*/ 2801558 h 3171710"/>
              <a:gd name="connsiteX85" fmla="*/ 8315581 w 12193149"/>
              <a:gd name="connsiteY85" fmla="*/ 2801884 h 3171710"/>
              <a:gd name="connsiteX86" fmla="*/ 8296322 w 12193149"/>
              <a:gd name="connsiteY86" fmla="*/ 2815779 h 3171710"/>
              <a:gd name="connsiteX87" fmla="*/ 8285424 w 12193149"/>
              <a:gd name="connsiteY87" fmla="*/ 2821602 h 3171710"/>
              <a:gd name="connsiteX88" fmla="*/ 8284298 w 12193149"/>
              <a:gd name="connsiteY88" fmla="*/ 2826045 h 3171710"/>
              <a:gd name="connsiteX89" fmla="*/ 8267224 w 12193149"/>
              <a:gd name="connsiteY89" fmla="*/ 2833220 h 3171710"/>
              <a:gd name="connsiteX90" fmla="*/ 8264525 w 12193149"/>
              <a:gd name="connsiteY90" fmla="*/ 2832990 h 3171710"/>
              <a:gd name="connsiteX91" fmla="*/ 8253181 w 12193149"/>
              <a:gd name="connsiteY91" fmla="*/ 2842833 h 3171710"/>
              <a:gd name="connsiteX92" fmla="*/ 8246982 w 12193149"/>
              <a:gd name="connsiteY92" fmla="*/ 2855825 h 3171710"/>
              <a:gd name="connsiteX93" fmla="*/ 8091420 w 12193149"/>
              <a:gd name="connsiteY93" fmla="*/ 2901986 h 3171710"/>
              <a:gd name="connsiteX94" fmla="*/ 7906555 w 12193149"/>
              <a:gd name="connsiteY94" fmla="*/ 2943959 h 3171710"/>
              <a:gd name="connsiteX95" fmla="*/ 7719893 w 12193149"/>
              <a:gd name="connsiteY95" fmla="*/ 2969674 h 3171710"/>
              <a:gd name="connsiteX96" fmla="*/ 7615495 w 12193149"/>
              <a:gd name="connsiteY96" fmla="*/ 2966203 h 3171710"/>
              <a:gd name="connsiteX97" fmla="*/ 7528691 w 12193149"/>
              <a:gd name="connsiteY97" fmla="*/ 2972031 h 3171710"/>
              <a:gd name="connsiteX98" fmla="*/ 7520719 w 12193149"/>
              <a:gd name="connsiteY98" fmla="*/ 2974584 h 3171710"/>
              <a:gd name="connsiteX99" fmla="*/ 7508559 w 12193149"/>
              <a:gd name="connsiteY99" fmla="*/ 2975919 h 3171710"/>
              <a:gd name="connsiteX100" fmla="*/ 7508188 w 12193149"/>
              <a:gd name="connsiteY100" fmla="*/ 2975592 h 3171710"/>
              <a:gd name="connsiteX101" fmla="*/ 7496943 w 12193149"/>
              <a:gd name="connsiteY101" fmla="*/ 2977544 h 3171710"/>
              <a:gd name="connsiteX102" fmla="*/ 7219707 w 12193149"/>
              <a:gd name="connsiteY102" fmla="*/ 2983651 h 3171710"/>
              <a:gd name="connsiteX103" fmla="*/ 7202249 w 12193149"/>
              <a:gd name="connsiteY103" fmla="*/ 2988201 h 3171710"/>
              <a:gd name="connsiteX104" fmla="*/ 7198152 w 12193149"/>
              <a:gd name="connsiteY104" fmla="*/ 2993559 h 3171710"/>
              <a:gd name="connsiteX105" fmla="*/ 7171956 w 12193149"/>
              <a:gd name="connsiteY105" fmla="*/ 2998207 h 3171710"/>
              <a:gd name="connsiteX106" fmla="*/ 7098136 w 12193149"/>
              <a:gd name="connsiteY106" fmla="*/ 3010435 h 3171710"/>
              <a:gd name="connsiteX107" fmla="*/ 7019644 w 12193149"/>
              <a:gd name="connsiteY107" fmla="*/ 3010061 h 3171710"/>
              <a:gd name="connsiteX108" fmla="*/ 6905294 w 12193149"/>
              <a:gd name="connsiteY108" fmla="*/ 3039567 h 3171710"/>
              <a:gd name="connsiteX109" fmla="*/ 6709370 w 12193149"/>
              <a:gd name="connsiteY109" fmla="*/ 3067522 h 3171710"/>
              <a:gd name="connsiteX110" fmla="*/ 6550602 w 12193149"/>
              <a:gd name="connsiteY110" fmla="*/ 3096298 h 3171710"/>
              <a:gd name="connsiteX111" fmla="*/ 6318708 w 12193149"/>
              <a:gd name="connsiteY111" fmla="*/ 3143098 h 3171710"/>
              <a:gd name="connsiteX112" fmla="*/ 6169822 w 12193149"/>
              <a:gd name="connsiteY112" fmla="*/ 3145185 h 3171710"/>
              <a:gd name="connsiteX113" fmla="*/ 6074996 w 12193149"/>
              <a:gd name="connsiteY113" fmla="*/ 3165647 h 3171710"/>
              <a:gd name="connsiteX114" fmla="*/ 6069677 w 12193149"/>
              <a:gd name="connsiteY114" fmla="*/ 3164110 h 3171710"/>
              <a:gd name="connsiteX115" fmla="*/ 6049786 w 12193149"/>
              <a:gd name="connsiteY115" fmla="*/ 3164793 h 3171710"/>
              <a:gd name="connsiteX116" fmla="*/ 6042433 w 12193149"/>
              <a:gd name="connsiteY116" fmla="*/ 3156444 h 3171710"/>
              <a:gd name="connsiteX117" fmla="*/ 6011238 w 12193149"/>
              <a:gd name="connsiteY117" fmla="*/ 3151351 h 3171710"/>
              <a:gd name="connsiteX118" fmla="*/ 5958523 w 12193149"/>
              <a:gd name="connsiteY118" fmla="*/ 3154995 h 3171710"/>
              <a:gd name="connsiteX119" fmla="*/ 5760067 w 12193149"/>
              <a:gd name="connsiteY119" fmla="*/ 3170687 h 3171710"/>
              <a:gd name="connsiteX120" fmla="*/ 5628108 w 12193149"/>
              <a:gd name="connsiteY120" fmla="*/ 3171710 h 3171710"/>
              <a:gd name="connsiteX121" fmla="*/ 5472054 w 12193149"/>
              <a:gd name="connsiteY121" fmla="*/ 3157690 h 3171710"/>
              <a:gd name="connsiteX122" fmla="*/ 5433909 w 12193149"/>
              <a:gd name="connsiteY122" fmla="*/ 3146437 h 3171710"/>
              <a:gd name="connsiteX123" fmla="*/ 5382817 w 12193149"/>
              <a:gd name="connsiteY123" fmla="*/ 3128735 h 3171710"/>
              <a:gd name="connsiteX124" fmla="*/ 5262912 w 12193149"/>
              <a:gd name="connsiteY124" fmla="*/ 3108318 h 3171710"/>
              <a:gd name="connsiteX125" fmla="*/ 5224109 w 12193149"/>
              <a:gd name="connsiteY125" fmla="*/ 3097194 h 3171710"/>
              <a:gd name="connsiteX126" fmla="*/ 5175808 w 12193149"/>
              <a:gd name="connsiteY126" fmla="*/ 3094204 h 3171710"/>
              <a:gd name="connsiteX127" fmla="*/ 5157702 w 12193149"/>
              <a:gd name="connsiteY127" fmla="*/ 3086981 h 3171710"/>
              <a:gd name="connsiteX128" fmla="*/ 5143747 w 12193149"/>
              <a:gd name="connsiteY128" fmla="*/ 3083581 h 3171710"/>
              <a:gd name="connsiteX129" fmla="*/ 5140744 w 12193149"/>
              <a:gd name="connsiteY129" fmla="*/ 3081480 h 3171710"/>
              <a:gd name="connsiteX130" fmla="*/ 5122807 w 12193149"/>
              <a:gd name="connsiteY130" fmla="*/ 3070627 h 3171710"/>
              <a:gd name="connsiteX131" fmla="*/ 5066938 w 12193149"/>
              <a:gd name="connsiteY131" fmla="*/ 3077198 h 3171710"/>
              <a:gd name="connsiteX132" fmla="*/ 5012662 w 12193149"/>
              <a:gd name="connsiteY132" fmla="*/ 3060817 h 3171710"/>
              <a:gd name="connsiteX133" fmla="*/ 4841589 w 12193149"/>
              <a:gd name="connsiteY133" fmla="*/ 3036800 h 3171710"/>
              <a:gd name="connsiteX134" fmla="*/ 4763595 w 12193149"/>
              <a:gd name="connsiteY134" fmla="*/ 3009032 h 3171710"/>
              <a:gd name="connsiteX135" fmla="*/ 4724334 w 12193149"/>
              <a:gd name="connsiteY135" fmla="*/ 3000018 h 3171710"/>
              <a:gd name="connsiteX136" fmla="*/ 4722324 w 12193149"/>
              <a:gd name="connsiteY136" fmla="*/ 2999269 h 3171710"/>
              <a:gd name="connsiteX137" fmla="*/ 4723259 w 12193149"/>
              <a:gd name="connsiteY137" fmla="*/ 2999058 h 3171710"/>
              <a:gd name="connsiteX138" fmla="*/ 4718350 w 12193149"/>
              <a:gd name="connsiteY138" fmla="*/ 2997788 h 3171710"/>
              <a:gd name="connsiteX139" fmla="*/ 4722324 w 12193149"/>
              <a:gd name="connsiteY139" fmla="*/ 2999269 h 3171710"/>
              <a:gd name="connsiteX140" fmla="*/ 4716674 w 12193149"/>
              <a:gd name="connsiteY140" fmla="*/ 3000544 h 3171710"/>
              <a:gd name="connsiteX141" fmla="*/ 4516962 w 12193149"/>
              <a:gd name="connsiteY141" fmla="*/ 2990642 h 3171710"/>
              <a:gd name="connsiteX142" fmla="*/ 4429691 w 12193149"/>
              <a:gd name="connsiteY142" fmla="*/ 2979991 h 3171710"/>
              <a:gd name="connsiteX143" fmla="*/ 4364023 w 12193149"/>
              <a:gd name="connsiteY143" fmla="*/ 2978645 h 3171710"/>
              <a:gd name="connsiteX144" fmla="*/ 4318114 w 12193149"/>
              <a:gd name="connsiteY144" fmla="*/ 2985260 h 3171710"/>
              <a:gd name="connsiteX145" fmla="*/ 4316258 w 12193149"/>
              <a:gd name="connsiteY145" fmla="*/ 2983919 h 3171710"/>
              <a:gd name="connsiteX146" fmla="*/ 4296292 w 12193149"/>
              <a:gd name="connsiteY146" fmla="*/ 2982040 h 3171710"/>
              <a:gd name="connsiteX147" fmla="*/ 4291212 w 12193149"/>
              <a:gd name="connsiteY147" fmla="*/ 2984957 h 3171710"/>
              <a:gd name="connsiteX148" fmla="*/ 4277290 w 12193149"/>
              <a:gd name="connsiteY148" fmla="*/ 2984711 h 3171710"/>
              <a:gd name="connsiteX149" fmla="*/ 4249265 w 12193149"/>
              <a:gd name="connsiteY149" fmla="*/ 2987035 h 3171710"/>
              <a:gd name="connsiteX150" fmla="*/ 4203199 w 12193149"/>
              <a:gd name="connsiteY150" fmla="*/ 2984240 h 3171710"/>
              <a:gd name="connsiteX151" fmla="*/ 4202893 w 12193149"/>
              <a:gd name="connsiteY151" fmla="*/ 2982981 h 3171710"/>
              <a:gd name="connsiteX152" fmla="*/ 4192396 w 12193149"/>
              <a:gd name="connsiteY152" fmla="*/ 2977347 h 3171710"/>
              <a:gd name="connsiteX153" fmla="*/ 4143893 w 12193149"/>
              <a:gd name="connsiteY153" fmla="*/ 2961482 h 3171710"/>
              <a:gd name="connsiteX154" fmla="*/ 4084245 w 12193149"/>
              <a:gd name="connsiteY154" fmla="*/ 2934949 h 3171710"/>
              <a:gd name="connsiteX155" fmla="*/ 4075694 w 12193149"/>
              <a:gd name="connsiteY155" fmla="*/ 2934114 h 3171710"/>
              <a:gd name="connsiteX156" fmla="*/ 4075575 w 12193149"/>
              <a:gd name="connsiteY156" fmla="*/ 2933815 h 3171710"/>
              <a:gd name="connsiteX157" fmla="*/ 4066658 w 12193149"/>
              <a:gd name="connsiteY157" fmla="*/ 2932371 h 3171710"/>
              <a:gd name="connsiteX158" fmla="*/ 4060102 w 12193149"/>
              <a:gd name="connsiteY158" fmla="*/ 2932589 h 3171710"/>
              <a:gd name="connsiteX159" fmla="*/ 4043512 w 12193149"/>
              <a:gd name="connsiteY159" fmla="*/ 2930968 h 3171710"/>
              <a:gd name="connsiteX160" fmla="*/ 4038145 w 12193149"/>
              <a:gd name="connsiteY160" fmla="*/ 2928534 h 3171710"/>
              <a:gd name="connsiteX161" fmla="*/ 4036511 w 12193149"/>
              <a:gd name="connsiteY161" fmla="*/ 2924867 h 3171710"/>
              <a:gd name="connsiteX162" fmla="*/ 4034926 w 12193149"/>
              <a:gd name="connsiteY162" fmla="*/ 2925102 h 3171710"/>
              <a:gd name="connsiteX163" fmla="*/ 4005686 w 12193149"/>
              <a:gd name="connsiteY163" fmla="*/ 2912534 h 3171710"/>
              <a:gd name="connsiteX164" fmla="*/ 3937994 w 12193149"/>
              <a:gd name="connsiteY164" fmla="*/ 2895077 h 3171710"/>
              <a:gd name="connsiteX165" fmla="*/ 3898423 w 12193149"/>
              <a:gd name="connsiteY165" fmla="*/ 2889422 h 3171710"/>
              <a:gd name="connsiteX166" fmla="*/ 3790908 w 12193149"/>
              <a:gd name="connsiteY166" fmla="*/ 2869184 h 3171710"/>
              <a:gd name="connsiteX167" fmla="*/ 3683661 w 12193149"/>
              <a:gd name="connsiteY167" fmla="*/ 2845261 h 3171710"/>
              <a:gd name="connsiteX168" fmla="*/ 3611183 w 12193149"/>
              <a:gd name="connsiteY168" fmla="*/ 2812990 h 3171710"/>
              <a:gd name="connsiteX169" fmla="*/ 3605003 w 12193149"/>
              <a:gd name="connsiteY169" fmla="*/ 2814352 h 3171710"/>
              <a:gd name="connsiteX170" fmla="*/ 3595884 w 12193149"/>
              <a:gd name="connsiteY170" fmla="*/ 2814516 h 3171710"/>
              <a:gd name="connsiteX171" fmla="*/ 3595649 w 12193149"/>
              <a:gd name="connsiteY171" fmla="*/ 2814247 h 3171710"/>
              <a:gd name="connsiteX172" fmla="*/ 3587126 w 12193149"/>
              <a:gd name="connsiteY172" fmla="*/ 2814937 h 3171710"/>
              <a:gd name="connsiteX173" fmla="*/ 3537283 w 12193149"/>
              <a:gd name="connsiteY173" fmla="*/ 2805238 h 3171710"/>
              <a:gd name="connsiteX174" fmla="*/ 3474371 w 12193149"/>
              <a:gd name="connsiteY174" fmla="*/ 2801577 h 3171710"/>
              <a:gd name="connsiteX175" fmla="*/ 3401876 w 12193149"/>
              <a:gd name="connsiteY175" fmla="*/ 2789529 h 3171710"/>
              <a:gd name="connsiteX176" fmla="*/ 3365036 w 12193149"/>
              <a:gd name="connsiteY176" fmla="*/ 2806481 h 3171710"/>
              <a:gd name="connsiteX177" fmla="*/ 3345174 w 12193149"/>
              <a:gd name="connsiteY177" fmla="*/ 2808163 h 3171710"/>
              <a:gd name="connsiteX178" fmla="*/ 3342846 w 12193149"/>
              <a:gd name="connsiteY178" fmla="*/ 2807188 h 3171710"/>
              <a:gd name="connsiteX179" fmla="*/ 3263504 w 12193149"/>
              <a:gd name="connsiteY179" fmla="*/ 2813065 h 3171710"/>
              <a:gd name="connsiteX180" fmla="*/ 3143704 w 12193149"/>
              <a:gd name="connsiteY180" fmla="*/ 2820840 h 3171710"/>
              <a:gd name="connsiteX181" fmla="*/ 3031439 w 12193149"/>
              <a:gd name="connsiteY181" fmla="*/ 2823483 h 3171710"/>
              <a:gd name="connsiteX182" fmla="*/ 2782717 w 12193149"/>
              <a:gd name="connsiteY182" fmla="*/ 2845304 h 3171710"/>
              <a:gd name="connsiteX183" fmla="*/ 2647675 w 12193149"/>
              <a:gd name="connsiteY183" fmla="*/ 2855840 h 3171710"/>
              <a:gd name="connsiteX184" fmla="*/ 2569176 w 12193149"/>
              <a:gd name="connsiteY184" fmla="*/ 2829599 h 3171710"/>
              <a:gd name="connsiteX185" fmla="*/ 2444403 w 12193149"/>
              <a:gd name="connsiteY185" fmla="*/ 2843500 h 3171710"/>
              <a:gd name="connsiteX186" fmla="*/ 2316260 w 12193149"/>
              <a:gd name="connsiteY186" fmla="*/ 2851967 h 3171710"/>
              <a:gd name="connsiteX187" fmla="*/ 2209726 w 12193149"/>
              <a:gd name="connsiteY187" fmla="*/ 2846734 h 3171710"/>
              <a:gd name="connsiteX188" fmla="*/ 2095813 w 12193149"/>
              <a:gd name="connsiteY188" fmla="*/ 2830023 h 3171710"/>
              <a:gd name="connsiteX189" fmla="*/ 1998504 w 12193149"/>
              <a:gd name="connsiteY189" fmla="*/ 2822003 h 3171710"/>
              <a:gd name="connsiteX190" fmla="*/ 1929320 w 12193149"/>
              <a:gd name="connsiteY190" fmla="*/ 2843948 h 3171710"/>
              <a:gd name="connsiteX191" fmla="*/ 1922798 w 12193149"/>
              <a:gd name="connsiteY191" fmla="*/ 2839117 h 3171710"/>
              <a:gd name="connsiteX192" fmla="*/ 1874228 w 12193149"/>
              <a:gd name="connsiteY192" fmla="*/ 2840712 h 3171710"/>
              <a:gd name="connsiteX193" fmla="*/ 1787803 w 12193149"/>
              <a:gd name="connsiteY193" fmla="*/ 2868334 h 3171710"/>
              <a:gd name="connsiteX194" fmla="*/ 1739352 w 12193149"/>
              <a:gd name="connsiteY194" fmla="*/ 2863283 h 3171710"/>
              <a:gd name="connsiteX195" fmla="*/ 1676219 w 12193149"/>
              <a:gd name="connsiteY195" fmla="*/ 2846934 h 3171710"/>
              <a:gd name="connsiteX196" fmla="*/ 1609817 w 12193149"/>
              <a:gd name="connsiteY196" fmla="*/ 2840037 h 3171710"/>
              <a:gd name="connsiteX197" fmla="*/ 1497258 w 12193149"/>
              <a:gd name="connsiteY197" fmla="*/ 2814447 h 3171710"/>
              <a:gd name="connsiteX198" fmla="*/ 1151127 w 12193149"/>
              <a:gd name="connsiteY198" fmla="*/ 2765012 h 3171710"/>
              <a:gd name="connsiteX199" fmla="*/ 859417 w 12193149"/>
              <a:gd name="connsiteY199" fmla="*/ 2755579 h 3171710"/>
              <a:gd name="connsiteX200" fmla="*/ 838688 w 12193149"/>
              <a:gd name="connsiteY200" fmla="*/ 2756792 h 3171710"/>
              <a:gd name="connsiteX201" fmla="*/ 817957 w 12193149"/>
              <a:gd name="connsiteY201" fmla="*/ 2754828 h 3171710"/>
              <a:gd name="connsiteX202" fmla="*/ 812654 w 12193149"/>
              <a:gd name="connsiteY202" fmla="*/ 2757722 h 3171710"/>
              <a:gd name="connsiteX203" fmla="*/ 721195 w 12193149"/>
              <a:gd name="connsiteY203" fmla="*/ 2756632 h 3171710"/>
              <a:gd name="connsiteX204" fmla="*/ 720890 w 12193149"/>
              <a:gd name="connsiteY204" fmla="*/ 2755370 h 3171710"/>
              <a:gd name="connsiteX205" fmla="*/ 710023 w 12193149"/>
              <a:gd name="connsiteY205" fmla="*/ 2749693 h 3171710"/>
              <a:gd name="connsiteX206" fmla="*/ 597940 w 12193149"/>
              <a:gd name="connsiteY206" fmla="*/ 2706835 h 3171710"/>
              <a:gd name="connsiteX207" fmla="*/ 579683 w 12193149"/>
              <a:gd name="connsiteY207" fmla="*/ 2704183 h 3171710"/>
              <a:gd name="connsiteX208" fmla="*/ 572865 w 12193149"/>
              <a:gd name="connsiteY208" fmla="*/ 2704372 h 3171710"/>
              <a:gd name="connsiteX209" fmla="*/ 446247 w 12193149"/>
              <a:gd name="connsiteY209" fmla="*/ 2666342 h 3171710"/>
              <a:gd name="connsiteX210" fmla="*/ 405163 w 12193149"/>
              <a:gd name="connsiteY210" fmla="*/ 2660519 h 3171710"/>
              <a:gd name="connsiteX211" fmla="*/ 293583 w 12193149"/>
              <a:gd name="connsiteY211" fmla="*/ 2639823 h 3171710"/>
              <a:gd name="connsiteX212" fmla="*/ 119529 w 12193149"/>
              <a:gd name="connsiteY212" fmla="*/ 2588018 h 3171710"/>
              <a:gd name="connsiteX213" fmla="*/ 16674 w 12193149"/>
              <a:gd name="connsiteY213" fmla="*/ 2585162 h 3171710"/>
              <a:gd name="connsiteX214" fmla="*/ 1150 w 12193149"/>
              <a:gd name="connsiteY214" fmla="*/ 2579693 h 3171710"/>
              <a:gd name="connsiteX215" fmla="*/ 1148 w 12193149"/>
              <a:gd name="connsiteY215" fmla="*/ 1049184 h 3171710"/>
              <a:gd name="connsiteX216" fmla="*/ 1148 w 12193149"/>
              <a:gd name="connsiteY216" fmla="*/ 0 h 3171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</a:cxnLst>
            <a:rect l="l" t="t" r="r" b="b"/>
            <a:pathLst>
              <a:path w="12193149" h="3171710">
                <a:moveTo>
                  <a:pt x="1148" y="0"/>
                </a:moveTo>
                <a:lnTo>
                  <a:pt x="12181789" y="8189"/>
                </a:lnTo>
                <a:cubicBezTo>
                  <a:pt x="12181789" y="201435"/>
                  <a:pt x="12193149" y="1213464"/>
                  <a:pt x="12193149" y="1406710"/>
                </a:cubicBezTo>
                <a:lnTo>
                  <a:pt x="12185986" y="1411160"/>
                </a:lnTo>
                <a:cubicBezTo>
                  <a:pt x="12156393" y="1404401"/>
                  <a:pt x="12176978" y="1415299"/>
                  <a:pt x="12156363" y="1424337"/>
                </a:cubicBezTo>
                <a:cubicBezTo>
                  <a:pt x="12172308" y="1438279"/>
                  <a:pt x="12127905" y="1429847"/>
                  <a:pt x="12139215" y="1450150"/>
                </a:cubicBezTo>
                <a:cubicBezTo>
                  <a:pt x="12135103" y="1451151"/>
                  <a:pt x="12130766" y="1451483"/>
                  <a:pt x="12126327" y="1451661"/>
                </a:cubicBezTo>
                <a:lnTo>
                  <a:pt x="12124007" y="1451765"/>
                </a:lnTo>
                <a:lnTo>
                  <a:pt x="12116854" y="1455579"/>
                </a:lnTo>
                <a:lnTo>
                  <a:pt x="12099497" y="1455110"/>
                </a:lnTo>
                <a:cubicBezTo>
                  <a:pt x="12095162" y="1456775"/>
                  <a:pt x="12090978" y="1459336"/>
                  <a:pt x="12087073" y="1463312"/>
                </a:cubicBezTo>
                <a:cubicBezTo>
                  <a:pt x="12078890" y="1483714"/>
                  <a:pt x="12040481" y="1480817"/>
                  <a:pt x="12031073" y="1506980"/>
                </a:cubicBezTo>
                <a:cubicBezTo>
                  <a:pt x="12026399" y="1515225"/>
                  <a:pt x="12004497" y="1532326"/>
                  <a:pt x="11995833" y="1530429"/>
                </a:cubicBezTo>
                <a:cubicBezTo>
                  <a:pt x="11990333" y="1532938"/>
                  <a:pt x="11986699" y="1539016"/>
                  <a:pt x="11979717" y="1535132"/>
                </a:cubicBezTo>
                <a:cubicBezTo>
                  <a:pt x="11970382" y="1531211"/>
                  <a:pt x="11963763" y="1554233"/>
                  <a:pt x="11959046" y="1544529"/>
                </a:cubicBezTo>
                <a:lnTo>
                  <a:pt x="11920454" y="1557854"/>
                </a:lnTo>
                <a:cubicBezTo>
                  <a:pt x="11919152" y="1564914"/>
                  <a:pt x="11912619" y="1567116"/>
                  <a:pt x="11903656" y="1569397"/>
                </a:cubicBezTo>
                <a:lnTo>
                  <a:pt x="11895048" y="1571762"/>
                </a:lnTo>
                <a:lnTo>
                  <a:pt x="11891968" y="1582700"/>
                </a:lnTo>
                <a:cubicBezTo>
                  <a:pt x="11881074" y="1573372"/>
                  <a:pt x="11884523" y="1604713"/>
                  <a:pt x="11870776" y="1604787"/>
                </a:cubicBezTo>
                <a:lnTo>
                  <a:pt x="11813376" y="1624630"/>
                </a:lnTo>
                <a:lnTo>
                  <a:pt x="11590693" y="1790748"/>
                </a:lnTo>
                <a:cubicBezTo>
                  <a:pt x="11550201" y="1817685"/>
                  <a:pt x="11542649" y="1767741"/>
                  <a:pt x="11506817" y="1860594"/>
                </a:cubicBezTo>
                <a:cubicBezTo>
                  <a:pt x="11450023" y="1916431"/>
                  <a:pt x="11337127" y="2017145"/>
                  <a:pt x="11280332" y="2050542"/>
                </a:cubicBezTo>
                <a:cubicBezTo>
                  <a:pt x="11267547" y="2058142"/>
                  <a:pt x="11229147" y="2123560"/>
                  <a:pt x="11228309" y="2103207"/>
                </a:cubicBezTo>
                <a:cubicBezTo>
                  <a:pt x="11223950" y="2105174"/>
                  <a:pt x="11220761" y="2104651"/>
                  <a:pt x="11218087" y="2102932"/>
                </a:cubicBezTo>
                <a:lnTo>
                  <a:pt x="11217184" y="2101989"/>
                </a:lnTo>
                <a:lnTo>
                  <a:pt x="11188885" y="2119354"/>
                </a:lnTo>
                <a:lnTo>
                  <a:pt x="11184501" y="2119496"/>
                </a:lnTo>
                <a:lnTo>
                  <a:pt x="11166854" y="2133583"/>
                </a:lnTo>
                <a:lnTo>
                  <a:pt x="11157311" y="2139385"/>
                </a:lnTo>
                <a:lnTo>
                  <a:pt x="11155496" y="2144068"/>
                </a:lnTo>
                <a:cubicBezTo>
                  <a:pt x="11153045" y="2147436"/>
                  <a:pt x="11148902" y="2150083"/>
                  <a:pt x="11140961" y="2151086"/>
                </a:cubicBezTo>
                <a:lnTo>
                  <a:pt x="11138961" y="2150743"/>
                </a:lnTo>
                <a:lnTo>
                  <a:pt x="11128208" y="2160803"/>
                </a:lnTo>
                <a:cubicBezTo>
                  <a:pt x="11124962" y="2164785"/>
                  <a:pt x="11122359" y="2169258"/>
                  <a:pt x="11120691" y="2174395"/>
                </a:cubicBezTo>
                <a:cubicBezTo>
                  <a:pt x="11081770" y="2197656"/>
                  <a:pt x="10952581" y="2271077"/>
                  <a:pt x="10894683" y="2300370"/>
                </a:cubicBezTo>
                <a:cubicBezTo>
                  <a:pt x="10861781" y="2315405"/>
                  <a:pt x="10817803" y="2335857"/>
                  <a:pt x="10773300" y="2350162"/>
                </a:cubicBezTo>
                <a:cubicBezTo>
                  <a:pt x="10733414" y="2394390"/>
                  <a:pt x="10677791" y="2353706"/>
                  <a:pt x="10627668" y="2386200"/>
                </a:cubicBezTo>
                <a:cubicBezTo>
                  <a:pt x="10590276" y="2369074"/>
                  <a:pt x="10613693" y="2389253"/>
                  <a:pt x="10581895" y="2395660"/>
                </a:cubicBezTo>
                <a:cubicBezTo>
                  <a:pt x="10597733" y="2418627"/>
                  <a:pt x="10540912" y="2395212"/>
                  <a:pt x="10547790" y="2425394"/>
                </a:cubicBezTo>
                <a:cubicBezTo>
                  <a:pt x="10541784" y="2425603"/>
                  <a:pt x="10535750" y="2424857"/>
                  <a:pt x="10529643" y="2423878"/>
                </a:cubicBezTo>
                <a:lnTo>
                  <a:pt x="10526446" y="2423382"/>
                </a:lnTo>
                <a:lnTo>
                  <a:pt x="10515129" y="2426508"/>
                </a:lnTo>
                <a:lnTo>
                  <a:pt x="10491735" y="2421127"/>
                </a:lnTo>
                <a:cubicBezTo>
                  <a:pt x="10485147" y="2422161"/>
                  <a:pt x="10478389" y="2424430"/>
                  <a:pt x="10471418" y="2428664"/>
                </a:cubicBezTo>
                <a:cubicBezTo>
                  <a:pt x="10451763" y="2453636"/>
                  <a:pt x="10400774" y="2439247"/>
                  <a:pt x="10377042" y="2471569"/>
                </a:cubicBezTo>
                <a:cubicBezTo>
                  <a:pt x="10367240" y="2481286"/>
                  <a:pt x="10330319" y="2498097"/>
                  <a:pt x="10319338" y="2493192"/>
                </a:cubicBezTo>
                <a:cubicBezTo>
                  <a:pt x="10310813" y="2495031"/>
                  <a:pt x="10303331" y="2502144"/>
                  <a:pt x="10295467" y="2495050"/>
                </a:cubicBezTo>
                <a:cubicBezTo>
                  <a:pt x="10284420" y="2487261"/>
                  <a:pt x="10265794" y="2516157"/>
                  <a:pt x="10263443" y="2501919"/>
                </a:cubicBezTo>
                <a:lnTo>
                  <a:pt x="10205418" y="2509120"/>
                </a:lnTo>
                <a:cubicBezTo>
                  <a:pt x="10200696" y="2518180"/>
                  <a:pt x="10190895" y="2519327"/>
                  <a:pt x="10177759" y="2519914"/>
                </a:cubicBezTo>
                <a:lnTo>
                  <a:pt x="10165070" y="2520710"/>
                </a:lnTo>
                <a:lnTo>
                  <a:pt x="10156308" y="2534458"/>
                </a:lnTo>
                <a:cubicBezTo>
                  <a:pt x="10145406" y="2519028"/>
                  <a:pt x="10136981" y="2561781"/>
                  <a:pt x="10118267" y="2558113"/>
                </a:cubicBezTo>
                <a:lnTo>
                  <a:pt x="10083317" y="2570267"/>
                </a:lnTo>
                <a:cubicBezTo>
                  <a:pt x="10075718" y="2568198"/>
                  <a:pt x="10048011" y="2569526"/>
                  <a:pt x="10040388" y="2568603"/>
                </a:cubicBezTo>
                <a:cubicBezTo>
                  <a:pt x="9999609" y="2578704"/>
                  <a:pt x="9985545" y="2579194"/>
                  <a:pt x="9961167" y="2584118"/>
                </a:cubicBezTo>
                <a:cubicBezTo>
                  <a:pt x="9920131" y="2584260"/>
                  <a:pt x="9889892" y="2581061"/>
                  <a:pt x="9848940" y="2590886"/>
                </a:cubicBezTo>
                <a:lnTo>
                  <a:pt x="9729457" y="2611093"/>
                </a:lnTo>
                <a:cubicBezTo>
                  <a:pt x="9676207" y="2601507"/>
                  <a:pt x="9631235" y="2626730"/>
                  <a:pt x="9613704" y="2639342"/>
                </a:cubicBezTo>
                <a:cubicBezTo>
                  <a:pt x="9548152" y="2653618"/>
                  <a:pt x="9410970" y="2690964"/>
                  <a:pt x="9338590" y="2696264"/>
                </a:cubicBezTo>
                <a:lnTo>
                  <a:pt x="9232518" y="2720120"/>
                </a:lnTo>
                <a:lnTo>
                  <a:pt x="9156690" y="2730199"/>
                </a:lnTo>
                <a:lnTo>
                  <a:pt x="9054601" y="2737726"/>
                </a:lnTo>
                <a:lnTo>
                  <a:pt x="9006634" y="2741011"/>
                </a:lnTo>
                <a:lnTo>
                  <a:pt x="9006349" y="2740771"/>
                </a:lnTo>
                <a:cubicBezTo>
                  <a:pt x="9004294" y="2740551"/>
                  <a:pt x="9001475" y="2740879"/>
                  <a:pt x="8997380" y="2741982"/>
                </a:cubicBezTo>
                <a:lnTo>
                  <a:pt x="8991542" y="2744043"/>
                </a:lnTo>
                <a:lnTo>
                  <a:pt x="8975485" y="2747269"/>
                </a:lnTo>
                <a:lnTo>
                  <a:pt x="8969159" y="2746569"/>
                </a:lnTo>
                <a:lnTo>
                  <a:pt x="8964196" y="2744344"/>
                </a:lnTo>
                <a:cubicBezTo>
                  <a:pt x="8955841" y="2752295"/>
                  <a:pt x="8956668" y="2761243"/>
                  <a:pt x="8930136" y="2741156"/>
                </a:cubicBezTo>
                <a:cubicBezTo>
                  <a:pt x="8899182" y="2742176"/>
                  <a:pt x="8790451" y="2756831"/>
                  <a:pt x="8753592" y="2760388"/>
                </a:cubicBezTo>
                <a:cubicBezTo>
                  <a:pt x="8720970" y="2771108"/>
                  <a:pt x="8749345" y="2757447"/>
                  <a:pt x="8708995" y="2762489"/>
                </a:cubicBezTo>
                <a:cubicBezTo>
                  <a:pt x="8672757" y="2782024"/>
                  <a:pt x="8640293" y="2765584"/>
                  <a:pt x="8597219" y="2771061"/>
                </a:cubicBezTo>
                <a:lnTo>
                  <a:pt x="8526378" y="2756219"/>
                </a:lnTo>
                <a:lnTo>
                  <a:pt x="8512131" y="2762134"/>
                </a:lnTo>
                <a:lnTo>
                  <a:pt x="8507315" y="2765135"/>
                </a:lnTo>
                <a:cubicBezTo>
                  <a:pt x="8503797" y="2766912"/>
                  <a:pt x="8501196" y="2767723"/>
                  <a:pt x="8499116" y="2767873"/>
                </a:cubicBezTo>
                <a:lnTo>
                  <a:pt x="8498742" y="2767694"/>
                </a:lnTo>
                <a:lnTo>
                  <a:pt x="8491397" y="2770744"/>
                </a:lnTo>
                <a:lnTo>
                  <a:pt x="8368330" y="2784786"/>
                </a:lnTo>
                <a:cubicBezTo>
                  <a:pt x="8363173" y="2786811"/>
                  <a:pt x="8358881" y="2786463"/>
                  <a:pt x="8354947" y="2784980"/>
                </a:cubicBezTo>
                <a:lnTo>
                  <a:pt x="8321252" y="2801558"/>
                </a:lnTo>
                <a:lnTo>
                  <a:pt x="8315581" y="2801884"/>
                </a:lnTo>
                <a:lnTo>
                  <a:pt x="8296322" y="2815779"/>
                </a:lnTo>
                <a:lnTo>
                  <a:pt x="8285424" y="2821602"/>
                </a:lnTo>
                <a:lnTo>
                  <a:pt x="8284298" y="2826045"/>
                </a:lnTo>
                <a:cubicBezTo>
                  <a:pt x="8281994" y="2829290"/>
                  <a:pt x="8277300" y="2831938"/>
                  <a:pt x="8267224" y="2833220"/>
                </a:cubicBezTo>
                <a:lnTo>
                  <a:pt x="8264525" y="2832990"/>
                </a:lnTo>
                <a:lnTo>
                  <a:pt x="8253181" y="2842833"/>
                </a:lnTo>
                <a:cubicBezTo>
                  <a:pt x="8250007" y="2846683"/>
                  <a:pt x="8247795" y="2850965"/>
                  <a:pt x="8246982" y="2855825"/>
                </a:cubicBezTo>
                <a:cubicBezTo>
                  <a:pt x="8182975" y="2852918"/>
                  <a:pt x="8148279" y="2887040"/>
                  <a:pt x="8091420" y="2901986"/>
                </a:cubicBezTo>
                <a:cubicBezTo>
                  <a:pt x="8026616" y="2925128"/>
                  <a:pt x="7968218" y="2946364"/>
                  <a:pt x="7906555" y="2943959"/>
                </a:cubicBezTo>
                <a:cubicBezTo>
                  <a:pt x="7836267" y="2958871"/>
                  <a:pt x="7782114" y="2961102"/>
                  <a:pt x="7719893" y="2969674"/>
                </a:cubicBezTo>
                <a:lnTo>
                  <a:pt x="7615495" y="2966203"/>
                </a:lnTo>
                <a:lnTo>
                  <a:pt x="7528691" y="2972031"/>
                </a:lnTo>
                <a:lnTo>
                  <a:pt x="7520719" y="2974584"/>
                </a:lnTo>
                <a:cubicBezTo>
                  <a:pt x="7515141" y="2975923"/>
                  <a:pt x="7511320" y="2976273"/>
                  <a:pt x="7508559" y="2975919"/>
                </a:cubicBezTo>
                <a:lnTo>
                  <a:pt x="7508188" y="2975592"/>
                </a:lnTo>
                <a:lnTo>
                  <a:pt x="7496943" y="2977544"/>
                </a:lnTo>
                <a:lnTo>
                  <a:pt x="7219707" y="2983651"/>
                </a:lnTo>
                <a:lnTo>
                  <a:pt x="7202249" y="2988201"/>
                </a:lnTo>
                <a:lnTo>
                  <a:pt x="7198152" y="2993559"/>
                </a:lnTo>
                <a:cubicBezTo>
                  <a:pt x="7193259" y="2997082"/>
                  <a:pt x="7185654" y="2999221"/>
                  <a:pt x="7171956" y="2998207"/>
                </a:cubicBezTo>
                <a:lnTo>
                  <a:pt x="7098136" y="3010435"/>
                </a:lnTo>
                <a:cubicBezTo>
                  <a:pt x="7062296" y="3011413"/>
                  <a:pt x="7051336" y="3012390"/>
                  <a:pt x="7019644" y="3010061"/>
                </a:cubicBezTo>
                <a:cubicBezTo>
                  <a:pt x="6938675" y="3020999"/>
                  <a:pt x="6944793" y="3045165"/>
                  <a:pt x="6905294" y="3039567"/>
                </a:cubicBezTo>
                <a:cubicBezTo>
                  <a:pt x="6873070" y="3034359"/>
                  <a:pt x="6789137" y="3053433"/>
                  <a:pt x="6709370" y="3067522"/>
                </a:cubicBezTo>
                <a:cubicBezTo>
                  <a:pt x="6650254" y="3076977"/>
                  <a:pt x="6629253" y="3091078"/>
                  <a:pt x="6550602" y="3096298"/>
                </a:cubicBezTo>
                <a:cubicBezTo>
                  <a:pt x="6473302" y="3140388"/>
                  <a:pt x="6410843" y="3116665"/>
                  <a:pt x="6318708" y="3143098"/>
                </a:cubicBezTo>
                <a:cubicBezTo>
                  <a:pt x="6298698" y="3158620"/>
                  <a:pt x="6210439" y="3141427"/>
                  <a:pt x="6169822" y="3145185"/>
                </a:cubicBezTo>
                <a:cubicBezTo>
                  <a:pt x="6129203" y="3148943"/>
                  <a:pt x="6091688" y="3162491"/>
                  <a:pt x="6074996" y="3165647"/>
                </a:cubicBezTo>
                <a:lnTo>
                  <a:pt x="6069677" y="3164110"/>
                </a:lnTo>
                <a:lnTo>
                  <a:pt x="6049786" y="3164793"/>
                </a:lnTo>
                <a:lnTo>
                  <a:pt x="6042433" y="3156444"/>
                </a:lnTo>
                <a:lnTo>
                  <a:pt x="6011238" y="3151351"/>
                </a:lnTo>
                <a:cubicBezTo>
                  <a:pt x="5999830" y="3150764"/>
                  <a:pt x="5971276" y="3151677"/>
                  <a:pt x="5958523" y="3154995"/>
                </a:cubicBezTo>
                <a:lnTo>
                  <a:pt x="5760067" y="3170687"/>
                </a:lnTo>
                <a:lnTo>
                  <a:pt x="5628108" y="3171710"/>
                </a:lnTo>
                <a:lnTo>
                  <a:pt x="5472054" y="3157690"/>
                </a:lnTo>
                <a:cubicBezTo>
                  <a:pt x="5479284" y="3144662"/>
                  <a:pt x="5440157" y="3158728"/>
                  <a:pt x="5433909" y="3146437"/>
                </a:cubicBezTo>
                <a:cubicBezTo>
                  <a:pt x="5430517" y="3136405"/>
                  <a:pt x="5392976" y="3131721"/>
                  <a:pt x="5382817" y="3128735"/>
                </a:cubicBezTo>
                <a:lnTo>
                  <a:pt x="5262912" y="3108318"/>
                </a:lnTo>
                <a:cubicBezTo>
                  <a:pt x="5252746" y="3108134"/>
                  <a:pt x="5231699" y="3099824"/>
                  <a:pt x="5224109" y="3097194"/>
                </a:cubicBezTo>
                <a:lnTo>
                  <a:pt x="5175808" y="3094204"/>
                </a:lnTo>
                <a:lnTo>
                  <a:pt x="5157702" y="3086981"/>
                </a:lnTo>
                <a:lnTo>
                  <a:pt x="5143747" y="3083581"/>
                </a:lnTo>
                <a:lnTo>
                  <a:pt x="5140744" y="3081480"/>
                </a:lnTo>
                <a:cubicBezTo>
                  <a:pt x="5135026" y="3077440"/>
                  <a:pt x="5129229" y="3073629"/>
                  <a:pt x="5122807" y="3070627"/>
                </a:cubicBezTo>
                <a:cubicBezTo>
                  <a:pt x="5109467" y="3099246"/>
                  <a:pt x="5066004" y="3049810"/>
                  <a:pt x="5066938" y="3077198"/>
                </a:cubicBezTo>
                <a:cubicBezTo>
                  <a:pt x="5029345" y="3065682"/>
                  <a:pt x="5040096" y="3094771"/>
                  <a:pt x="5012662" y="3060817"/>
                </a:cubicBezTo>
                <a:cubicBezTo>
                  <a:pt x="4938174" y="3061200"/>
                  <a:pt x="4917504" y="3074207"/>
                  <a:pt x="4841589" y="3036800"/>
                </a:cubicBezTo>
                <a:cubicBezTo>
                  <a:pt x="4807890" y="3020158"/>
                  <a:pt x="4785258" y="3009012"/>
                  <a:pt x="4763595" y="3009032"/>
                </a:cubicBezTo>
                <a:cubicBezTo>
                  <a:pt x="4742475" y="3004532"/>
                  <a:pt x="4730631" y="3001709"/>
                  <a:pt x="4724334" y="3000018"/>
                </a:cubicBezTo>
                <a:lnTo>
                  <a:pt x="4722324" y="2999269"/>
                </a:lnTo>
                <a:lnTo>
                  <a:pt x="4723259" y="2999058"/>
                </a:lnTo>
                <a:cubicBezTo>
                  <a:pt x="4722296" y="2998416"/>
                  <a:pt x="4719415" y="2997810"/>
                  <a:pt x="4718350" y="2997788"/>
                </a:cubicBezTo>
                <a:lnTo>
                  <a:pt x="4722324" y="2999269"/>
                </a:lnTo>
                <a:lnTo>
                  <a:pt x="4716674" y="3000544"/>
                </a:lnTo>
                <a:cubicBezTo>
                  <a:pt x="4681300" y="2993588"/>
                  <a:pt x="4525895" y="2992780"/>
                  <a:pt x="4516962" y="2990642"/>
                </a:cubicBezTo>
                <a:cubicBezTo>
                  <a:pt x="4458971" y="2977530"/>
                  <a:pt x="4463810" y="2976789"/>
                  <a:pt x="4429691" y="2979991"/>
                </a:cubicBezTo>
                <a:cubicBezTo>
                  <a:pt x="4424455" y="2983362"/>
                  <a:pt x="4370126" y="2977068"/>
                  <a:pt x="4364023" y="2978645"/>
                </a:cubicBezTo>
                <a:lnTo>
                  <a:pt x="4318114" y="2985260"/>
                </a:lnTo>
                <a:lnTo>
                  <a:pt x="4316258" y="2983919"/>
                </a:lnTo>
                <a:cubicBezTo>
                  <a:pt x="4307275" y="2980548"/>
                  <a:pt x="4301145" y="2980549"/>
                  <a:pt x="4296292" y="2982040"/>
                </a:cubicBezTo>
                <a:lnTo>
                  <a:pt x="4291212" y="2984957"/>
                </a:lnTo>
                <a:lnTo>
                  <a:pt x="4277290" y="2984711"/>
                </a:lnTo>
                <a:lnTo>
                  <a:pt x="4249265" y="2987035"/>
                </a:lnTo>
                <a:lnTo>
                  <a:pt x="4203199" y="2984240"/>
                </a:lnTo>
                <a:cubicBezTo>
                  <a:pt x="4203096" y="2983820"/>
                  <a:pt x="4202995" y="2983401"/>
                  <a:pt x="4202893" y="2982981"/>
                </a:cubicBezTo>
                <a:cubicBezTo>
                  <a:pt x="4201267" y="2980144"/>
                  <a:pt x="4198292" y="2978025"/>
                  <a:pt x="4192396" y="2977347"/>
                </a:cubicBezTo>
                <a:cubicBezTo>
                  <a:pt x="4205365" y="2960058"/>
                  <a:pt x="4162425" y="2961953"/>
                  <a:pt x="4143893" y="2961482"/>
                </a:cubicBezTo>
                <a:cubicBezTo>
                  <a:pt x="4125868" y="2954416"/>
                  <a:pt x="4100250" y="2940836"/>
                  <a:pt x="4084245" y="2934949"/>
                </a:cubicBezTo>
                <a:lnTo>
                  <a:pt x="4075694" y="2934114"/>
                </a:lnTo>
                <a:cubicBezTo>
                  <a:pt x="4075655" y="2934013"/>
                  <a:pt x="4075614" y="2933914"/>
                  <a:pt x="4075575" y="2933815"/>
                </a:cubicBezTo>
                <a:cubicBezTo>
                  <a:pt x="4073829" y="2933031"/>
                  <a:pt x="4071057" y="2932530"/>
                  <a:pt x="4066658" y="2932371"/>
                </a:cubicBezTo>
                <a:lnTo>
                  <a:pt x="4060102" y="2932589"/>
                </a:lnTo>
                <a:lnTo>
                  <a:pt x="4043512" y="2930968"/>
                </a:lnTo>
                <a:lnTo>
                  <a:pt x="4038145" y="2928534"/>
                </a:lnTo>
                <a:lnTo>
                  <a:pt x="4036511" y="2924867"/>
                </a:lnTo>
                <a:lnTo>
                  <a:pt x="4034926" y="2925102"/>
                </a:lnTo>
                <a:cubicBezTo>
                  <a:pt x="4022576" y="2929966"/>
                  <a:pt x="4018025" y="2938342"/>
                  <a:pt x="4005686" y="2912534"/>
                </a:cubicBezTo>
                <a:lnTo>
                  <a:pt x="3937994" y="2895077"/>
                </a:lnTo>
                <a:cubicBezTo>
                  <a:pt x="3921658" y="2902801"/>
                  <a:pt x="3909686" y="2898112"/>
                  <a:pt x="3898423" y="2889422"/>
                </a:cubicBezTo>
                <a:cubicBezTo>
                  <a:pt x="3862243" y="2889918"/>
                  <a:pt x="3830779" y="2876048"/>
                  <a:pt x="3790908" y="2869184"/>
                </a:cubicBezTo>
                <a:cubicBezTo>
                  <a:pt x="3742158" y="2854478"/>
                  <a:pt x="3726280" y="2852501"/>
                  <a:pt x="3683661" y="2845261"/>
                </a:cubicBezTo>
                <a:lnTo>
                  <a:pt x="3611183" y="2812990"/>
                </a:lnTo>
                <a:lnTo>
                  <a:pt x="3605003" y="2814352"/>
                </a:lnTo>
                <a:cubicBezTo>
                  <a:pt x="3600731" y="2814971"/>
                  <a:pt x="3597877" y="2814971"/>
                  <a:pt x="3595884" y="2814516"/>
                </a:cubicBezTo>
                <a:lnTo>
                  <a:pt x="3595649" y="2814247"/>
                </a:lnTo>
                <a:lnTo>
                  <a:pt x="3587126" y="2814937"/>
                </a:lnTo>
                <a:cubicBezTo>
                  <a:pt x="3572774" y="2816728"/>
                  <a:pt x="3550540" y="2802529"/>
                  <a:pt x="3537283" y="2805238"/>
                </a:cubicBezTo>
                <a:cubicBezTo>
                  <a:pt x="3515092" y="2800942"/>
                  <a:pt x="3489773" y="2807207"/>
                  <a:pt x="3474371" y="2801577"/>
                </a:cubicBezTo>
                <a:lnTo>
                  <a:pt x="3401876" y="2789529"/>
                </a:lnTo>
                <a:lnTo>
                  <a:pt x="3365036" y="2806481"/>
                </a:lnTo>
                <a:cubicBezTo>
                  <a:pt x="3361007" y="2808779"/>
                  <a:pt x="3355145" y="2809857"/>
                  <a:pt x="3345174" y="2808163"/>
                </a:cubicBezTo>
                <a:lnTo>
                  <a:pt x="3342846" y="2807188"/>
                </a:lnTo>
                <a:cubicBezTo>
                  <a:pt x="3337528" y="2809659"/>
                  <a:pt x="3296694" y="2810789"/>
                  <a:pt x="3263504" y="2813065"/>
                </a:cubicBezTo>
                <a:cubicBezTo>
                  <a:pt x="3210873" y="2815406"/>
                  <a:pt x="3204538" y="2823378"/>
                  <a:pt x="3143704" y="2820840"/>
                </a:cubicBezTo>
                <a:cubicBezTo>
                  <a:pt x="3083839" y="2822069"/>
                  <a:pt x="3073438" y="2828075"/>
                  <a:pt x="3031439" y="2823483"/>
                </a:cubicBezTo>
                <a:lnTo>
                  <a:pt x="2782717" y="2845304"/>
                </a:lnTo>
                <a:cubicBezTo>
                  <a:pt x="2720447" y="2872959"/>
                  <a:pt x="2718750" y="2842390"/>
                  <a:pt x="2647675" y="2855840"/>
                </a:cubicBezTo>
                <a:cubicBezTo>
                  <a:pt x="2583664" y="2795905"/>
                  <a:pt x="2609849" y="2834173"/>
                  <a:pt x="2569176" y="2829599"/>
                </a:cubicBezTo>
                <a:lnTo>
                  <a:pt x="2444403" y="2843500"/>
                </a:lnTo>
                <a:cubicBezTo>
                  <a:pt x="2412730" y="2860060"/>
                  <a:pt x="2355175" y="2829971"/>
                  <a:pt x="2316260" y="2851967"/>
                </a:cubicBezTo>
                <a:cubicBezTo>
                  <a:pt x="2277148" y="2852505"/>
                  <a:pt x="2234330" y="2848310"/>
                  <a:pt x="2209726" y="2846734"/>
                </a:cubicBezTo>
                <a:cubicBezTo>
                  <a:pt x="2172984" y="2843077"/>
                  <a:pt x="2131016" y="2834145"/>
                  <a:pt x="2095813" y="2830023"/>
                </a:cubicBezTo>
                <a:cubicBezTo>
                  <a:pt x="2078687" y="2843632"/>
                  <a:pt x="2046700" y="2821328"/>
                  <a:pt x="1998504" y="2822003"/>
                </a:cubicBezTo>
                <a:cubicBezTo>
                  <a:pt x="1979851" y="2837650"/>
                  <a:pt x="1965997" y="2822267"/>
                  <a:pt x="1929320" y="2843948"/>
                </a:cubicBezTo>
                <a:cubicBezTo>
                  <a:pt x="1927506" y="2842156"/>
                  <a:pt x="1925308" y="2840529"/>
                  <a:pt x="1922798" y="2839117"/>
                </a:cubicBezTo>
                <a:cubicBezTo>
                  <a:pt x="1908224" y="2830923"/>
                  <a:pt x="1886476" y="2831636"/>
                  <a:pt x="1874228" y="2840712"/>
                </a:cubicBezTo>
                <a:cubicBezTo>
                  <a:pt x="1844711" y="2855471"/>
                  <a:pt x="1815838" y="2863248"/>
                  <a:pt x="1787803" y="2868334"/>
                </a:cubicBezTo>
                <a:lnTo>
                  <a:pt x="1739352" y="2863283"/>
                </a:lnTo>
                <a:cubicBezTo>
                  <a:pt x="1720756" y="2859717"/>
                  <a:pt x="1697809" y="2850808"/>
                  <a:pt x="1676219" y="2846934"/>
                </a:cubicBezTo>
                <a:cubicBezTo>
                  <a:pt x="1653856" y="2845729"/>
                  <a:pt x="1629782" y="2852334"/>
                  <a:pt x="1609817" y="2840037"/>
                </a:cubicBezTo>
                <a:cubicBezTo>
                  <a:pt x="1570834" y="2828361"/>
                  <a:pt x="1525521" y="2848516"/>
                  <a:pt x="1497258" y="2814447"/>
                </a:cubicBezTo>
                <a:cubicBezTo>
                  <a:pt x="1419429" y="2799738"/>
                  <a:pt x="1265224" y="2779725"/>
                  <a:pt x="1151127" y="2765012"/>
                </a:cubicBezTo>
                <a:cubicBezTo>
                  <a:pt x="1044820" y="2755201"/>
                  <a:pt x="911490" y="2756949"/>
                  <a:pt x="859417" y="2755579"/>
                </a:cubicBezTo>
                <a:lnTo>
                  <a:pt x="838688" y="2756792"/>
                </a:lnTo>
                <a:cubicBezTo>
                  <a:pt x="829380" y="2753383"/>
                  <a:pt x="823010" y="2753358"/>
                  <a:pt x="817957" y="2754828"/>
                </a:cubicBezTo>
                <a:lnTo>
                  <a:pt x="812654" y="2757722"/>
                </a:lnTo>
                <a:lnTo>
                  <a:pt x="721195" y="2756632"/>
                </a:lnTo>
                <a:cubicBezTo>
                  <a:pt x="721095" y="2756212"/>
                  <a:pt x="720991" y="2755791"/>
                  <a:pt x="720890" y="2755370"/>
                </a:cubicBezTo>
                <a:cubicBezTo>
                  <a:pt x="719222" y="2752527"/>
                  <a:pt x="716144" y="2750395"/>
                  <a:pt x="710023" y="2749693"/>
                </a:cubicBezTo>
                <a:cubicBezTo>
                  <a:pt x="689532" y="2741604"/>
                  <a:pt x="619665" y="2714421"/>
                  <a:pt x="597940" y="2706835"/>
                </a:cubicBezTo>
                <a:cubicBezTo>
                  <a:pt x="587430" y="2706236"/>
                  <a:pt x="583862" y="2704593"/>
                  <a:pt x="579683" y="2704183"/>
                </a:cubicBezTo>
                <a:lnTo>
                  <a:pt x="572865" y="2704372"/>
                </a:lnTo>
                <a:cubicBezTo>
                  <a:pt x="550627" y="2698066"/>
                  <a:pt x="474197" y="2673651"/>
                  <a:pt x="446247" y="2666342"/>
                </a:cubicBezTo>
                <a:cubicBezTo>
                  <a:pt x="429213" y="2673994"/>
                  <a:pt x="416808" y="2669256"/>
                  <a:pt x="405163" y="2660519"/>
                </a:cubicBezTo>
                <a:cubicBezTo>
                  <a:pt x="367566" y="2660861"/>
                  <a:pt x="334968" y="2646856"/>
                  <a:pt x="293583" y="2639823"/>
                </a:cubicBezTo>
                <a:lnTo>
                  <a:pt x="119529" y="2588018"/>
                </a:lnTo>
                <a:cubicBezTo>
                  <a:pt x="73377" y="2578908"/>
                  <a:pt x="36403" y="2586550"/>
                  <a:pt x="16674" y="2585162"/>
                </a:cubicBezTo>
                <a:lnTo>
                  <a:pt x="1150" y="2579693"/>
                </a:lnTo>
                <a:cubicBezTo>
                  <a:pt x="-1438" y="2323697"/>
                  <a:pt x="1148" y="1341304"/>
                  <a:pt x="1148" y="1049184"/>
                </a:cubicBezTo>
                <a:lnTo>
                  <a:pt x="1148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808145-FA7B-EA2C-0EF2-00CE9C2DD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916632" cy="1188720"/>
          </a:xfrm>
        </p:spPr>
        <p:txBody>
          <a:bodyPr>
            <a:normAutofit/>
          </a:bodyPr>
          <a:lstStyle/>
          <a:p>
            <a:r>
              <a:rPr lang="es-PR">
                <a:solidFill>
                  <a:schemeClr val="tx1">
                    <a:lumMod val="85000"/>
                    <a:lumOff val="15000"/>
                  </a:schemeClr>
                </a:solidFill>
              </a:rPr>
              <a:t>Mejora en tiempos de respuesta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9A008AEF-EA1F-0CFC-762A-78D1A2696D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431767"/>
            <a:ext cx="8276026" cy="3685156"/>
          </a:xfrm>
        </p:spPr>
        <p:txBody>
          <a:bodyPr anchor="ctr">
            <a:normAutofit/>
          </a:bodyPr>
          <a:lstStyle/>
          <a:p>
            <a:pPr algn="just"/>
            <a:r>
              <a:rPr lang="es-PR" sz="1800" b="1" dirty="0"/>
              <a:t>Actualización: </a:t>
            </a:r>
          </a:p>
          <a:p>
            <a:pPr lvl="1" algn="just"/>
            <a:r>
              <a:rPr lang="es-PR" sz="1800" dirty="0"/>
              <a:t>Reducción del tiempo de respuesta a entre 10 y 16 minutos, sujeto a condiciones de tráfico y geografía. En algunas áreas, puede extenderse a 25 minutos.</a:t>
            </a:r>
          </a:p>
          <a:p>
            <a:pPr lvl="1" algn="just"/>
            <a:r>
              <a:rPr lang="es-PR" sz="1800" dirty="0"/>
              <a:t>Se ha logrado reducir significativamente el tiempo de respuesta en situaciones de emergencia. Actualmente, los tiempos varían entre 10 a 16 minutos, dependiendo de factores como el tráfico y la ubicación geográfica. En algunos casos específicos, el tiempo de respuesta puede extenderse hasta 25 minutos. Seguimos trabajando estrechamente con el Negociado de Sistemas 9-1-1 para optimizar este tiempo de respuesta</a:t>
            </a:r>
          </a:p>
          <a:p>
            <a:pPr algn="just"/>
            <a:r>
              <a:rPr lang="es-PR" sz="1800" b="1" dirty="0"/>
              <a:t>Colaboración: </a:t>
            </a:r>
          </a:p>
          <a:p>
            <a:pPr lvl="1" algn="just"/>
            <a:r>
              <a:rPr lang="es-PR" sz="1800" dirty="0"/>
              <a:t>Seguimos trabajando estrechamente con el Negociado de Sistemas 9-1-1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A8DA72C-2D49-4E05-8041-1B83DD606EFD}"/>
              </a:ext>
            </a:extLst>
          </p:cNvPr>
          <p:cNvGrpSpPr/>
          <p:nvPr/>
        </p:nvGrpSpPr>
        <p:grpSpPr>
          <a:xfrm>
            <a:off x="98612" y="6116135"/>
            <a:ext cx="1350160" cy="648587"/>
            <a:chOff x="98612" y="6116135"/>
            <a:chExt cx="1350160" cy="648587"/>
          </a:xfrm>
        </p:grpSpPr>
        <p:pic>
          <p:nvPicPr>
            <p:cNvPr id="7" name="Picture 6" descr="Logo">
              <a:extLst>
                <a:ext uri="{FF2B5EF4-FFF2-40B4-BE49-F238E27FC236}">
                  <a16:creationId xmlns:a16="http://schemas.microsoft.com/office/drawing/2014/main" id="{61D09C76-1145-4B98-B0A4-DDEF2A026AC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508" t="7829" r="15215" b="6753"/>
            <a:stretch/>
          </p:blipFill>
          <p:spPr>
            <a:xfrm>
              <a:off x="825295" y="6116135"/>
              <a:ext cx="623477" cy="648587"/>
            </a:xfrm>
            <a:custGeom>
              <a:avLst/>
              <a:gdLst/>
              <a:ahLst/>
              <a:cxnLst/>
              <a:rect l="l" t="t" r="r" b="b"/>
              <a:pathLst>
                <a:path w="5051479" h="5503900">
                  <a:moveTo>
                    <a:pt x="151948" y="0"/>
                  </a:moveTo>
                  <a:lnTo>
                    <a:pt x="4899531" y="0"/>
                  </a:lnTo>
                  <a:cubicBezTo>
                    <a:pt x="4983450" y="0"/>
                    <a:pt x="5051479" y="68029"/>
                    <a:pt x="5051479" y="151948"/>
                  </a:cubicBezTo>
                  <a:lnTo>
                    <a:pt x="5051479" y="5351952"/>
                  </a:lnTo>
                  <a:cubicBezTo>
                    <a:pt x="5051479" y="5435871"/>
                    <a:pt x="4983450" y="5503900"/>
                    <a:pt x="4899531" y="5503900"/>
                  </a:cubicBezTo>
                  <a:lnTo>
                    <a:pt x="151948" y="5503900"/>
                  </a:lnTo>
                  <a:cubicBezTo>
                    <a:pt x="68029" y="5503900"/>
                    <a:pt x="0" y="5435871"/>
                    <a:pt x="0" y="5351952"/>
                  </a:cubicBezTo>
                  <a:lnTo>
                    <a:pt x="0" y="151948"/>
                  </a:lnTo>
                  <a:cubicBezTo>
                    <a:pt x="0" y="68029"/>
                    <a:pt x="68029" y="0"/>
                    <a:pt x="151948" y="0"/>
                  </a:cubicBezTo>
                  <a:close/>
                </a:path>
              </a:pathLst>
            </a:custGeom>
          </p:spPr>
        </p:pic>
        <p:pic>
          <p:nvPicPr>
            <p:cNvPr id="8" name="Picture 7" descr="A logo with a bird and stars&#10;&#10;Description automatically generated">
              <a:extLst>
                <a:ext uri="{FF2B5EF4-FFF2-40B4-BE49-F238E27FC236}">
                  <a16:creationId xmlns:a16="http://schemas.microsoft.com/office/drawing/2014/main" id="{4AB2EF26-597A-4820-B01B-793DE7418DBD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612" y="6116135"/>
              <a:ext cx="681317" cy="6485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45409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AA5CF486-D9E5-4A66-898A-F3D62B81B1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47" y="-5"/>
            <a:ext cx="12193149" cy="2200064"/>
          </a:xfrm>
          <a:custGeom>
            <a:avLst/>
            <a:gdLst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57107 w 12192001"/>
              <a:gd name="connsiteY22" fmla="*/ 792050 h 2344739"/>
              <a:gd name="connsiteX23" fmla="*/ 11810326 w 12192001"/>
              <a:gd name="connsiteY23" fmla="*/ 799074 h 2344739"/>
              <a:gd name="connsiteX24" fmla="*/ 11550277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57107 w 12192001"/>
              <a:gd name="connsiteY22" fmla="*/ 792050 h 2344739"/>
              <a:gd name="connsiteX23" fmla="*/ 11810326 w 12192001"/>
              <a:gd name="connsiteY23" fmla="*/ 799074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236" fmla="*/ 0 w 12192001"/>
              <a:gd name="connsiteY23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57107 w 12192001"/>
              <a:gd name="connsiteY22" fmla="*/ 792050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236" fmla="*/ 0 w 12192001"/>
              <a:gd name="connsiteY23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236" fmla="*/ 0 w 12192001"/>
              <a:gd name="connsiteY23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415912 w 12192001"/>
              <a:gd name="connsiteY26" fmla="*/ 1173869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415912 w 12192001"/>
              <a:gd name="connsiteY26" fmla="*/ 1173869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415912 w 12192001"/>
              <a:gd name="connsiteY26" fmla="*/ 1173869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522499 w 12192001"/>
              <a:gd name="connsiteY26" fmla="*/ 1207528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1207528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1207528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1207528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999965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37318 w 12192001"/>
              <a:gd name="connsiteY70" fmla="*/ 1920435 h 2344739"/>
              <a:gd name="connsiteX71" fmla="*/ 9113812 w 12192001"/>
              <a:gd name="connsiteY71" fmla="*/ 1919069 h 2344739"/>
              <a:gd name="connsiteX72" fmla="*/ 9053453 w 12192001"/>
              <a:gd name="connsiteY72" fmla="*/ 1910755 h 2344739"/>
              <a:gd name="connsiteX73" fmla="*/ 9005486 w 12192001"/>
              <a:gd name="connsiteY73" fmla="*/ 1914040 h 2344739"/>
              <a:gd name="connsiteX74" fmla="*/ 9005201 w 12192001"/>
              <a:gd name="connsiteY74" fmla="*/ 1913800 h 2344739"/>
              <a:gd name="connsiteX75" fmla="*/ 8996232 w 12192001"/>
              <a:gd name="connsiteY75" fmla="*/ 1915011 h 2344739"/>
              <a:gd name="connsiteX76" fmla="*/ 8990394 w 12192001"/>
              <a:gd name="connsiteY76" fmla="*/ 1917072 h 2344739"/>
              <a:gd name="connsiteX77" fmla="*/ 8974337 w 12192001"/>
              <a:gd name="connsiteY77" fmla="*/ 1920298 h 2344739"/>
              <a:gd name="connsiteX78" fmla="*/ 8968011 w 12192001"/>
              <a:gd name="connsiteY78" fmla="*/ 1919598 h 2344739"/>
              <a:gd name="connsiteX79" fmla="*/ 8963048 w 12192001"/>
              <a:gd name="connsiteY79" fmla="*/ 1917373 h 2344739"/>
              <a:gd name="connsiteX80" fmla="*/ 8928988 w 12192001"/>
              <a:gd name="connsiteY80" fmla="*/ 1914185 h 2344739"/>
              <a:gd name="connsiteX81" fmla="*/ 8752444 w 12192001"/>
              <a:gd name="connsiteY81" fmla="*/ 1933417 h 2344739"/>
              <a:gd name="connsiteX82" fmla="*/ 8707847 w 12192001"/>
              <a:gd name="connsiteY82" fmla="*/ 1935518 h 2344739"/>
              <a:gd name="connsiteX83" fmla="*/ 8596071 w 12192001"/>
              <a:gd name="connsiteY83" fmla="*/ 1944090 h 2344739"/>
              <a:gd name="connsiteX84" fmla="*/ 8525230 w 12192001"/>
              <a:gd name="connsiteY84" fmla="*/ 1929248 h 2344739"/>
              <a:gd name="connsiteX85" fmla="*/ 8510983 w 12192001"/>
              <a:gd name="connsiteY85" fmla="*/ 1935163 h 2344739"/>
              <a:gd name="connsiteX86" fmla="*/ 8506167 w 12192001"/>
              <a:gd name="connsiteY86" fmla="*/ 1938164 h 2344739"/>
              <a:gd name="connsiteX87" fmla="*/ 8497968 w 12192001"/>
              <a:gd name="connsiteY87" fmla="*/ 1940902 h 2344739"/>
              <a:gd name="connsiteX88" fmla="*/ 8497594 w 12192001"/>
              <a:gd name="connsiteY88" fmla="*/ 1940723 h 2344739"/>
              <a:gd name="connsiteX89" fmla="*/ 8490249 w 12192001"/>
              <a:gd name="connsiteY89" fmla="*/ 1943773 h 2344739"/>
              <a:gd name="connsiteX90" fmla="*/ 8367182 w 12192001"/>
              <a:gd name="connsiteY90" fmla="*/ 1957815 h 2344739"/>
              <a:gd name="connsiteX91" fmla="*/ 8353799 w 12192001"/>
              <a:gd name="connsiteY91" fmla="*/ 1958009 h 2344739"/>
              <a:gd name="connsiteX92" fmla="*/ 8352373 w 12192001"/>
              <a:gd name="connsiteY92" fmla="*/ 1957169 h 2344739"/>
              <a:gd name="connsiteX93" fmla="*/ 8320104 w 12192001"/>
              <a:gd name="connsiteY93" fmla="*/ 1974587 h 2344739"/>
              <a:gd name="connsiteX94" fmla="*/ 8314433 w 12192001"/>
              <a:gd name="connsiteY94" fmla="*/ 1974913 h 2344739"/>
              <a:gd name="connsiteX95" fmla="*/ 8295174 w 12192001"/>
              <a:gd name="connsiteY95" fmla="*/ 1988808 h 2344739"/>
              <a:gd name="connsiteX96" fmla="*/ 8284276 w 12192001"/>
              <a:gd name="connsiteY96" fmla="*/ 1994631 h 2344739"/>
              <a:gd name="connsiteX97" fmla="*/ 8283150 w 12192001"/>
              <a:gd name="connsiteY97" fmla="*/ 1999074 h 2344739"/>
              <a:gd name="connsiteX98" fmla="*/ 8266076 w 12192001"/>
              <a:gd name="connsiteY98" fmla="*/ 2006249 h 2344739"/>
              <a:gd name="connsiteX99" fmla="*/ 8263377 w 12192001"/>
              <a:gd name="connsiteY99" fmla="*/ 2006019 h 2344739"/>
              <a:gd name="connsiteX100" fmla="*/ 8252033 w 12192001"/>
              <a:gd name="connsiteY100" fmla="*/ 2015862 h 2344739"/>
              <a:gd name="connsiteX101" fmla="*/ 8245834 w 12192001"/>
              <a:gd name="connsiteY101" fmla="*/ 2028854 h 2344739"/>
              <a:gd name="connsiteX102" fmla="*/ 8090272 w 12192001"/>
              <a:gd name="connsiteY102" fmla="*/ 2075015 h 2344739"/>
              <a:gd name="connsiteX103" fmla="*/ 7905407 w 12192001"/>
              <a:gd name="connsiteY103" fmla="*/ 2116988 h 2344739"/>
              <a:gd name="connsiteX104" fmla="*/ 7718745 w 12192001"/>
              <a:gd name="connsiteY104" fmla="*/ 2142703 h 2344739"/>
              <a:gd name="connsiteX105" fmla="*/ 7614347 w 12192001"/>
              <a:gd name="connsiteY105" fmla="*/ 2139232 h 2344739"/>
              <a:gd name="connsiteX106" fmla="*/ 7527543 w 12192001"/>
              <a:gd name="connsiteY106" fmla="*/ 2145060 h 2344739"/>
              <a:gd name="connsiteX107" fmla="*/ 7519571 w 12192001"/>
              <a:gd name="connsiteY107" fmla="*/ 2147613 h 2344739"/>
              <a:gd name="connsiteX108" fmla="*/ 7507411 w 12192001"/>
              <a:gd name="connsiteY108" fmla="*/ 2148948 h 2344739"/>
              <a:gd name="connsiteX109" fmla="*/ 7507040 w 12192001"/>
              <a:gd name="connsiteY109" fmla="*/ 2148621 h 2344739"/>
              <a:gd name="connsiteX110" fmla="*/ 7495795 w 12192001"/>
              <a:gd name="connsiteY110" fmla="*/ 2150573 h 2344739"/>
              <a:gd name="connsiteX111" fmla="*/ 7405391 w 12192001"/>
              <a:gd name="connsiteY111" fmla="*/ 2142468 h 2344739"/>
              <a:gd name="connsiteX112" fmla="*/ 7312180 w 12192001"/>
              <a:gd name="connsiteY112" fmla="*/ 2132873 h 2344739"/>
              <a:gd name="connsiteX113" fmla="*/ 7310853 w 12192001"/>
              <a:gd name="connsiteY113" fmla="*/ 2131431 h 2344739"/>
              <a:gd name="connsiteX114" fmla="*/ 7218559 w 12192001"/>
              <a:gd name="connsiteY114" fmla="*/ 2156680 h 2344739"/>
              <a:gd name="connsiteX115" fmla="*/ 7201101 w 12192001"/>
              <a:gd name="connsiteY115" fmla="*/ 2161230 h 2344739"/>
              <a:gd name="connsiteX116" fmla="*/ 7197004 w 12192001"/>
              <a:gd name="connsiteY116" fmla="*/ 2166588 h 2344739"/>
              <a:gd name="connsiteX117" fmla="*/ 7170808 w 12192001"/>
              <a:gd name="connsiteY117" fmla="*/ 2171236 h 2344739"/>
              <a:gd name="connsiteX118" fmla="*/ 7096988 w 12192001"/>
              <a:gd name="connsiteY118" fmla="*/ 2183464 h 2344739"/>
              <a:gd name="connsiteX119" fmla="*/ 7018496 w 12192001"/>
              <a:gd name="connsiteY119" fmla="*/ 2183090 h 2344739"/>
              <a:gd name="connsiteX120" fmla="*/ 6904146 w 12192001"/>
              <a:gd name="connsiteY120" fmla="*/ 2212596 h 2344739"/>
              <a:gd name="connsiteX121" fmla="*/ 6708222 w 12192001"/>
              <a:gd name="connsiteY121" fmla="*/ 2240551 h 2344739"/>
              <a:gd name="connsiteX122" fmla="*/ 6549454 w 12192001"/>
              <a:gd name="connsiteY122" fmla="*/ 2269327 h 2344739"/>
              <a:gd name="connsiteX123" fmla="*/ 6317560 w 12192001"/>
              <a:gd name="connsiteY123" fmla="*/ 2316127 h 2344739"/>
              <a:gd name="connsiteX124" fmla="*/ 6168674 w 12192001"/>
              <a:gd name="connsiteY124" fmla="*/ 2318214 h 2344739"/>
              <a:gd name="connsiteX125" fmla="*/ 6073848 w 12192001"/>
              <a:gd name="connsiteY125" fmla="*/ 2338676 h 2344739"/>
              <a:gd name="connsiteX126" fmla="*/ 6068529 w 12192001"/>
              <a:gd name="connsiteY126" fmla="*/ 2337139 h 2344739"/>
              <a:gd name="connsiteX127" fmla="*/ 6048638 w 12192001"/>
              <a:gd name="connsiteY127" fmla="*/ 2337822 h 2344739"/>
              <a:gd name="connsiteX128" fmla="*/ 6041285 w 12192001"/>
              <a:gd name="connsiteY128" fmla="*/ 2329473 h 2344739"/>
              <a:gd name="connsiteX129" fmla="*/ 6010090 w 12192001"/>
              <a:gd name="connsiteY129" fmla="*/ 2324380 h 2344739"/>
              <a:gd name="connsiteX130" fmla="*/ 5957375 w 12192001"/>
              <a:gd name="connsiteY130" fmla="*/ 2328024 h 2344739"/>
              <a:gd name="connsiteX131" fmla="*/ 5758919 w 12192001"/>
              <a:gd name="connsiteY131" fmla="*/ 2343716 h 2344739"/>
              <a:gd name="connsiteX132" fmla="*/ 5626960 w 12192001"/>
              <a:gd name="connsiteY132" fmla="*/ 2344739 h 2344739"/>
              <a:gd name="connsiteX133" fmla="*/ 5470906 w 12192001"/>
              <a:gd name="connsiteY133" fmla="*/ 2330719 h 2344739"/>
              <a:gd name="connsiteX134" fmla="*/ 5432761 w 12192001"/>
              <a:gd name="connsiteY134" fmla="*/ 2319466 h 2344739"/>
              <a:gd name="connsiteX135" fmla="*/ 5381669 w 12192001"/>
              <a:gd name="connsiteY135" fmla="*/ 2301764 h 2344739"/>
              <a:gd name="connsiteX136" fmla="*/ 5261764 w 12192001"/>
              <a:gd name="connsiteY136" fmla="*/ 2281347 h 2344739"/>
              <a:gd name="connsiteX137" fmla="*/ 5222961 w 12192001"/>
              <a:gd name="connsiteY137" fmla="*/ 2270223 h 2344739"/>
              <a:gd name="connsiteX138" fmla="*/ 5174660 w 12192001"/>
              <a:gd name="connsiteY138" fmla="*/ 2267233 h 2344739"/>
              <a:gd name="connsiteX139" fmla="*/ 5156554 w 12192001"/>
              <a:gd name="connsiteY139" fmla="*/ 2260010 h 2344739"/>
              <a:gd name="connsiteX140" fmla="*/ 5142599 w 12192001"/>
              <a:gd name="connsiteY140" fmla="*/ 2256610 h 2344739"/>
              <a:gd name="connsiteX141" fmla="*/ 5139596 w 12192001"/>
              <a:gd name="connsiteY141" fmla="*/ 2254509 h 2344739"/>
              <a:gd name="connsiteX142" fmla="*/ 5121659 w 12192001"/>
              <a:gd name="connsiteY142" fmla="*/ 2243656 h 2344739"/>
              <a:gd name="connsiteX143" fmla="*/ 5065790 w 12192001"/>
              <a:gd name="connsiteY143" fmla="*/ 2250227 h 2344739"/>
              <a:gd name="connsiteX144" fmla="*/ 5011514 w 12192001"/>
              <a:gd name="connsiteY144" fmla="*/ 2233846 h 2344739"/>
              <a:gd name="connsiteX145" fmla="*/ 4840441 w 12192001"/>
              <a:gd name="connsiteY145" fmla="*/ 2209829 h 2344739"/>
              <a:gd name="connsiteX146" fmla="*/ 4762447 w 12192001"/>
              <a:gd name="connsiteY146" fmla="*/ 2182061 h 2344739"/>
              <a:gd name="connsiteX147" fmla="*/ 4723186 w 12192001"/>
              <a:gd name="connsiteY147" fmla="*/ 2173047 h 2344739"/>
              <a:gd name="connsiteX148" fmla="*/ 4721176 w 12192001"/>
              <a:gd name="connsiteY148" fmla="*/ 2172298 h 2344739"/>
              <a:gd name="connsiteX149" fmla="*/ 4722111 w 12192001"/>
              <a:gd name="connsiteY149" fmla="*/ 2172087 h 2344739"/>
              <a:gd name="connsiteX150" fmla="*/ 4717202 w 12192001"/>
              <a:gd name="connsiteY150" fmla="*/ 2170817 h 2344739"/>
              <a:gd name="connsiteX151" fmla="*/ 4721176 w 12192001"/>
              <a:gd name="connsiteY151" fmla="*/ 2172298 h 2344739"/>
              <a:gd name="connsiteX152" fmla="*/ 4715526 w 12192001"/>
              <a:gd name="connsiteY152" fmla="*/ 2173573 h 2344739"/>
              <a:gd name="connsiteX153" fmla="*/ 4515814 w 12192001"/>
              <a:gd name="connsiteY153" fmla="*/ 2163671 h 2344739"/>
              <a:gd name="connsiteX154" fmla="*/ 4428543 w 12192001"/>
              <a:gd name="connsiteY154" fmla="*/ 2153020 h 2344739"/>
              <a:gd name="connsiteX155" fmla="*/ 4362875 w 12192001"/>
              <a:gd name="connsiteY155" fmla="*/ 2151674 h 2344739"/>
              <a:gd name="connsiteX156" fmla="*/ 4316966 w 12192001"/>
              <a:gd name="connsiteY156" fmla="*/ 2158289 h 2344739"/>
              <a:gd name="connsiteX157" fmla="*/ 4315110 w 12192001"/>
              <a:gd name="connsiteY157" fmla="*/ 2156948 h 2344739"/>
              <a:gd name="connsiteX158" fmla="*/ 4295144 w 12192001"/>
              <a:gd name="connsiteY158" fmla="*/ 2155069 h 2344739"/>
              <a:gd name="connsiteX159" fmla="*/ 4290064 w 12192001"/>
              <a:gd name="connsiteY159" fmla="*/ 2157986 h 2344739"/>
              <a:gd name="connsiteX160" fmla="*/ 4276142 w 12192001"/>
              <a:gd name="connsiteY160" fmla="*/ 2157740 h 2344739"/>
              <a:gd name="connsiteX161" fmla="*/ 4248117 w 12192001"/>
              <a:gd name="connsiteY161" fmla="*/ 2160064 h 2344739"/>
              <a:gd name="connsiteX162" fmla="*/ 4202051 w 12192001"/>
              <a:gd name="connsiteY162" fmla="*/ 2157269 h 2344739"/>
              <a:gd name="connsiteX163" fmla="*/ 4201745 w 12192001"/>
              <a:gd name="connsiteY163" fmla="*/ 2156010 h 2344739"/>
              <a:gd name="connsiteX164" fmla="*/ 4191248 w 12192001"/>
              <a:gd name="connsiteY164" fmla="*/ 2150376 h 2344739"/>
              <a:gd name="connsiteX165" fmla="*/ 4142745 w 12192001"/>
              <a:gd name="connsiteY165" fmla="*/ 2134511 h 2344739"/>
              <a:gd name="connsiteX166" fmla="*/ 4083097 w 12192001"/>
              <a:gd name="connsiteY166" fmla="*/ 2107978 h 2344739"/>
              <a:gd name="connsiteX167" fmla="*/ 4074546 w 12192001"/>
              <a:gd name="connsiteY167" fmla="*/ 2107143 h 2344739"/>
              <a:gd name="connsiteX168" fmla="*/ 4074427 w 12192001"/>
              <a:gd name="connsiteY168" fmla="*/ 2106844 h 2344739"/>
              <a:gd name="connsiteX169" fmla="*/ 4065510 w 12192001"/>
              <a:gd name="connsiteY169" fmla="*/ 2105400 h 2344739"/>
              <a:gd name="connsiteX170" fmla="*/ 4058954 w 12192001"/>
              <a:gd name="connsiteY170" fmla="*/ 2105618 h 2344739"/>
              <a:gd name="connsiteX171" fmla="*/ 4042364 w 12192001"/>
              <a:gd name="connsiteY171" fmla="*/ 2103997 h 2344739"/>
              <a:gd name="connsiteX172" fmla="*/ 4036997 w 12192001"/>
              <a:gd name="connsiteY172" fmla="*/ 2101563 h 2344739"/>
              <a:gd name="connsiteX173" fmla="*/ 4035363 w 12192001"/>
              <a:gd name="connsiteY173" fmla="*/ 2097896 h 2344739"/>
              <a:gd name="connsiteX174" fmla="*/ 4033778 w 12192001"/>
              <a:gd name="connsiteY174" fmla="*/ 2098131 h 2344739"/>
              <a:gd name="connsiteX175" fmla="*/ 4004538 w 12192001"/>
              <a:gd name="connsiteY175" fmla="*/ 2085563 h 2344739"/>
              <a:gd name="connsiteX176" fmla="*/ 3936846 w 12192001"/>
              <a:gd name="connsiteY176" fmla="*/ 2068106 h 2344739"/>
              <a:gd name="connsiteX177" fmla="*/ 3897275 w 12192001"/>
              <a:gd name="connsiteY177" fmla="*/ 2062451 h 2344739"/>
              <a:gd name="connsiteX178" fmla="*/ 3789760 w 12192001"/>
              <a:gd name="connsiteY178" fmla="*/ 2042213 h 2344739"/>
              <a:gd name="connsiteX179" fmla="*/ 3682513 w 12192001"/>
              <a:gd name="connsiteY179" fmla="*/ 2018290 h 2344739"/>
              <a:gd name="connsiteX180" fmla="*/ 3610035 w 12192001"/>
              <a:gd name="connsiteY180" fmla="*/ 1986019 h 2344739"/>
              <a:gd name="connsiteX181" fmla="*/ 3603855 w 12192001"/>
              <a:gd name="connsiteY181" fmla="*/ 1987381 h 2344739"/>
              <a:gd name="connsiteX182" fmla="*/ 3594736 w 12192001"/>
              <a:gd name="connsiteY182" fmla="*/ 1987545 h 2344739"/>
              <a:gd name="connsiteX183" fmla="*/ 3594501 w 12192001"/>
              <a:gd name="connsiteY183" fmla="*/ 1987276 h 2344739"/>
              <a:gd name="connsiteX184" fmla="*/ 3585978 w 12192001"/>
              <a:gd name="connsiteY184" fmla="*/ 1987966 h 2344739"/>
              <a:gd name="connsiteX185" fmla="*/ 3536135 w 12192001"/>
              <a:gd name="connsiteY185" fmla="*/ 1978267 h 2344739"/>
              <a:gd name="connsiteX186" fmla="*/ 3473223 w 12192001"/>
              <a:gd name="connsiteY186" fmla="*/ 1974606 h 2344739"/>
              <a:gd name="connsiteX187" fmla="*/ 3400728 w 12192001"/>
              <a:gd name="connsiteY187" fmla="*/ 1962558 h 2344739"/>
              <a:gd name="connsiteX188" fmla="*/ 3363888 w 12192001"/>
              <a:gd name="connsiteY188" fmla="*/ 1979510 h 2344739"/>
              <a:gd name="connsiteX189" fmla="*/ 3344026 w 12192001"/>
              <a:gd name="connsiteY189" fmla="*/ 1981192 h 2344739"/>
              <a:gd name="connsiteX190" fmla="*/ 3341698 w 12192001"/>
              <a:gd name="connsiteY190" fmla="*/ 1980217 h 2344739"/>
              <a:gd name="connsiteX191" fmla="*/ 3262356 w 12192001"/>
              <a:gd name="connsiteY191" fmla="*/ 1986094 h 2344739"/>
              <a:gd name="connsiteX192" fmla="*/ 3142556 w 12192001"/>
              <a:gd name="connsiteY192" fmla="*/ 1993869 h 2344739"/>
              <a:gd name="connsiteX193" fmla="*/ 3030291 w 12192001"/>
              <a:gd name="connsiteY193" fmla="*/ 1996512 h 2344739"/>
              <a:gd name="connsiteX194" fmla="*/ 2781569 w 12192001"/>
              <a:gd name="connsiteY194" fmla="*/ 2018333 h 2344739"/>
              <a:gd name="connsiteX195" fmla="*/ 2646527 w 12192001"/>
              <a:gd name="connsiteY195" fmla="*/ 2028869 h 2344739"/>
              <a:gd name="connsiteX196" fmla="*/ 2568028 w 12192001"/>
              <a:gd name="connsiteY196" fmla="*/ 2002628 h 2344739"/>
              <a:gd name="connsiteX197" fmla="*/ 2443255 w 12192001"/>
              <a:gd name="connsiteY197" fmla="*/ 2016529 h 2344739"/>
              <a:gd name="connsiteX198" fmla="*/ 2315112 w 12192001"/>
              <a:gd name="connsiteY198" fmla="*/ 2024996 h 2344739"/>
              <a:gd name="connsiteX199" fmla="*/ 2208578 w 12192001"/>
              <a:gd name="connsiteY199" fmla="*/ 2019763 h 2344739"/>
              <a:gd name="connsiteX200" fmla="*/ 2094665 w 12192001"/>
              <a:gd name="connsiteY200" fmla="*/ 2003052 h 2344739"/>
              <a:gd name="connsiteX201" fmla="*/ 1997356 w 12192001"/>
              <a:gd name="connsiteY201" fmla="*/ 1995032 h 2344739"/>
              <a:gd name="connsiteX202" fmla="*/ 1928172 w 12192001"/>
              <a:gd name="connsiteY202" fmla="*/ 2016977 h 2344739"/>
              <a:gd name="connsiteX203" fmla="*/ 1921650 w 12192001"/>
              <a:gd name="connsiteY203" fmla="*/ 2012146 h 2344739"/>
              <a:gd name="connsiteX204" fmla="*/ 1873080 w 12192001"/>
              <a:gd name="connsiteY204" fmla="*/ 2013741 h 2344739"/>
              <a:gd name="connsiteX205" fmla="*/ 1786655 w 12192001"/>
              <a:gd name="connsiteY205" fmla="*/ 2041363 h 2344739"/>
              <a:gd name="connsiteX206" fmla="*/ 1738204 w 12192001"/>
              <a:gd name="connsiteY206" fmla="*/ 2036312 h 2344739"/>
              <a:gd name="connsiteX207" fmla="*/ 1675071 w 12192001"/>
              <a:gd name="connsiteY207" fmla="*/ 2019963 h 2344739"/>
              <a:gd name="connsiteX208" fmla="*/ 1608669 w 12192001"/>
              <a:gd name="connsiteY208" fmla="*/ 2013066 h 2344739"/>
              <a:gd name="connsiteX209" fmla="*/ 1496110 w 12192001"/>
              <a:gd name="connsiteY209" fmla="*/ 1987476 h 2344739"/>
              <a:gd name="connsiteX210" fmla="*/ 1149979 w 12192001"/>
              <a:gd name="connsiteY210" fmla="*/ 1938041 h 2344739"/>
              <a:gd name="connsiteX211" fmla="*/ 858269 w 12192001"/>
              <a:gd name="connsiteY211" fmla="*/ 1928608 h 2344739"/>
              <a:gd name="connsiteX212" fmla="*/ 837540 w 12192001"/>
              <a:gd name="connsiteY212" fmla="*/ 1929821 h 2344739"/>
              <a:gd name="connsiteX213" fmla="*/ 816809 w 12192001"/>
              <a:gd name="connsiteY213" fmla="*/ 1927857 h 2344739"/>
              <a:gd name="connsiteX214" fmla="*/ 811506 w 12192001"/>
              <a:gd name="connsiteY214" fmla="*/ 1930751 h 2344739"/>
              <a:gd name="connsiteX215" fmla="*/ 797041 w 12192001"/>
              <a:gd name="connsiteY215" fmla="*/ 1930446 h 2344739"/>
              <a:gd name="connsiteX216" fmla="*/ 767901 w 12192001"/>
              <a:gd name="connsiteY216" fmla="*/ 1932653 h 2344739"/>
              <a:gd name="connsiteX217" fmla="*/ 763053 w 12192001"/>
              <a:gd name="connsiteY217" fmla="*/ 1930432 h 2344739"/>
              <a:gd name="connsiteX218" fmla="*/ 720047 w 12192001"/>
              <a:gd name="connsiteY218" fmla="*/ 1929661 h 2344739"/>
              <a:gd name="connsiteX219" fmla="*/ 719742 w 12192001"/>
              <a:gd name="connsiteY219" fmla="*/ 1928399 h 2344739"/>
              <a:gd name="connsiteX220" fmla="*/ 708875 w 12192001"/>
              <a:gd name="connsiteY220" fmla="*/ 1922722 h 2344739"/>
              <a:gd name="connsiteX221" fmla="*/ 596792 w 12192001"/>
              <a:gd name="connsiteY221" fmla="*/ 1879864 h 2344739"/>
              <a:gd name="connsiteX222" fmla="*/ 578535 w 12192001"/>
              <a:gd name="connsiteY222" fmla="*/ 1877212 h 2344739"/>
              <a:gd name="connsiteX223" fmla="*/ 571717 w 12192001"/>
              <a:gd name="connsiteY223" fmla="*/ 1877401 h 2344739"/>
              <a:gd name="connsiteX224" fmla="*/ 445099 w 12192001"/>
              <a:gd name="connsiteY224" fmla="*/ 1839371 h 2344739"/>
              <a:gd name="connsiteX225" fmla="*/ 404015 w 12192001"/>
              <a:gd name="connsiteY225" fmla="*/ 1833548 h 2344739"/>
              <a:gd name="connsiteX226" fmla="*/ 292435 w 12192001"/>
              <a:gd name="connsiteY226" fmla="*/ 1812852 h 2344739"/>
              <a:gd name="connsiteX227" fmla="*/ 118381 w 12192001"/>
              <a:gd name="connsiteY227" fmla="*/ 1761047 h 2344739"/>
              <a:gd name="connsiteX228" fmla="*/ 15526 w 12192001"/>
              <a:gd name="connsiteY228" fmla="*/ 1758191 h 2344739"/>
              <a:gd name="connsiteX229" fmla="*/ 2 w 12192001"/>
              <a:gd name="connsiteY229" fmla="*/ 1752722 h 2344739"/>
              <a:gd name="connsiteX230" fmla="*/ 1 w 12192001"/>
              <a:gd name="connsiteY230" fmla="*/ 762497 h 2344739"/>
              <a:gd name="connsiteX231" fmla="*/ 0 w 12192001"/>
              <a:gd name="connsiteY231" fmla="*/ 762497 h 2344739"/>
              <a:gd name="connsiteX232" fmla="*/ 0 w 12192001"/>
              <a:gd name="connsiteY232" fmla="*/ 222213 h 2344739"/>
              <a:gd name="connsiteX233" fmla="*/ 0 w 12192001"/>
              <a:gd name="connsiteY233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13812 w 12192001"/>
              <a:gd name="connsiteY70" fmla="*/ 1919069 h 2344739"/>
              <a:gd name="connsiteX71" fmla="*/ 9053453 w 12192001"/>
              <a:gd name="connsiteY71" fmla="*/ 1910755 h 2344739"/>
              <a:gd name="connsiteX72" fmla="*/ 9005486 w 12192001"/>
              <a:gd name="connsiteY72" fmla="*/ 1914040 h 2344739"/>
              <a:gd name="connsiteX73" fmla="*/ 9005201 w 12192001"/>
              <a:gd name="connsiteY73" fmla="*/ 1913800 h 2344739"/>
              <a:gd name="connsiteX74" fmla="*/ 8996232 w 12192001"/>
              <a:gd name="connsiteY74" fmla="*/ 1915011 h 2344739"/>
              <a:gd name="connsiteX75" fmla="*/ 8990394 w 12192001"/>
              <a:gd name="connsiteY75" fmla="*/ 1917072 h 2344739"/>
              <a:gd name="connsiteX76" fmla="*/ 8974337 w 12192001"/>
              <a:gd name="connsiteY76" fmla="*/ 1920298 h 2344739"/>
              <a:gd name="connsiteX77" fmla="*/ 8968011 w 12192001"/>
              <a:gd name="connsiteY77" fmla="*/ 1919598 h 2344739"/>
              <a:gd name="connsiteX78" fmla="*/ 8963048 w 12192001"/>
              <a:gd name="connsiteY78" fmla="*/ 1917373 h 2344739"/>
              <a:gd name="connsiteX79" fmla="*/ 8928988 w 12192001"/>
              <a:gd name="connsiteY79" fmla="*/ 1914185 h 2344739"/>
              <a:gd name="connsiteX80" fmla="*/ 8752444 w 12192001"/>
              <a:gd name="connsiteY80" fmla="*/ 1933417 h 2344739"/>
              <a:gd name="connsiteX81" fmla="*/ 8707847 w 12192001"/>
              <a:gd name="connsiteY81" fmla="*/ 1935518 h 2344739"/>
              <a:gd name="connsiteX82" fmla="*/ 8596071 w 12192001"/>
              <a:gd name="connsiteY82" fmla="*/ 1944090 h 2344739"/>
              <a:gd name="connsiteX83" fmla="*/ 8525230 w 12192001"/>
              <a:gd name="connsiteY83" fmla="*/ 1929248 h 2344739"/>
              <a:gd name="connsiteX84" fmla="*/ 8510983 w 12192001"/>
              <a:gd name="connsiteY84" fmla="*/ 1935163 h 2344739"/>
              <a:gd name="connsiteX85" fmla="*/ 8506167 w 12192001"/>
              <a:gd name="connsiteY85" fmla="*/ 1938164 h 2344739"/>
              <a:gd name="connsiteX86" fmla="*/ 8497968 w 12192001"/>
              <a:gd name="connsiteY86" fmla="*/ 1940902 h 2344739"/>
              <a:gd name="connsiteX87" fmla="*/ 8497594 w 12192001"/>
              <a:gd name="connsiteY87" fmla="*/ 1940723 h 2344739"/>
              <a:gd name="connsiteX88" fmla="*/ 8490249 w 12192001"/>
              <a:gd name="connsiteY88" fmla="*/ 1943773 h 2344739"/>
              <a:gd name="connsiteX89" fmla="*/ 8367182 w 12192001"/>
              <a:gd name="connsiteY89" fmla="*/ 1957815 h 2344739"/>
              <a:gd name="connsiteX90" fmla="*/ 8353799 w 12192001"/>
              <a:gd name="connsiteY90" fmla="*/ 1958009 h 2344739"/>
              <a:gd name="connsiteX91" fmla="*/ 8352373 w 12192001"/>
              <a:gd name="connsiteY91" fmla="*/ 1957169 h 2344739"/>
              <a:gd name="connsiteX92" fmla="*/ 8320104 w 12192001"/>
              <a:gd name="connsiteY92" fmla="*/ 1974587 h 2344739"/>
              <a:gd name="connsiteX93" fmla="*/ 8314433 w 12192001"/>
              <a:gd name="connsiteY93" fmla="*/ 1974913 h 2344739"/>
              <a:gd name="connsiteX94" fmla="*/ 8295174 w 12192001"/>
              <a:gd name="connsiteY94" fmla="*/ 1988808 h 2344739"/>
              <a:gd name="connsiteX95" fmla="*/ 8284276 w 12192001"/>
              <a:gd name="connsiteY95" fmla="*/ 1994631 h 2344739"/>
              <a:gd name="connsiteX96" fmla="*/ 8283150 w 12192001"/>
              <a:gd name="connsiteY96" fmla="*/ 1999074 h 2344739"/>
              <a:gd name="connsiteX97" fmla="*/ 8266076 w 12192001"/>
              <a:gd name="connsiteY97" fmla="*/ 2006249 h 2344739"/>
              <a:gd name="connsiteX98" fmla="*/ 8263377 w 12192001"/>
              <a:gd name="connsiteY98" fmla="*/ 2006019 h 2344739"/>
              <a:gd name="connsiteX99" fmla="*/ 8252033 w 12192001"/>
              <a:gd name="connsiteY99" fmla="*/ 2015862 h 2344739"/>
              <a:gd name="connsiteX100" fmla="*/ 8245834 w 12192001"/>
              <a:gd name="connsiteY100" fmla="*/ 2028854 h 2344739"/>
              <a:gd name="connsiteX101" fmla="*/ 8090272 w 12192001"/>
              <a:gd name="connsiteY101" fmla="*/ 2075015 h 2344739"/>
              <a:gd name="connsiteX102" fmla="*/ 7905407 w 12192001"/>
              <a:gd name="connsiteY102" fmla="*/ 2116988 h 2344739"/>
              <a:gd name="connsiteX103" fmla="*/ 7718745 w 12192001"/>
              <a:gd name="connsiteY103" fmla="*/ 2142703 h 2344739"/>
              <a:gd name="connsiteX104" fmla="*/ 7614347 w 12192001"/>
              <a:gd name="connsiteY104" fmla="*/ 2139232 h 2344739"/>
              <a:gd name="connsiteX105" fmla="*/ 7527543 w 12192001"/>
              <a:gd name="connsiteY105" fmla="*/ 2145060 h 2344739"/>
              <a:gd name="connsiteX106" fmla="*/ 7519571 w 12192001"/>
              <a:gd name="connsiteY106" fmla="*/ 2147613 h 2344739"/>
              <a:gd name="connsiteX107" fmla="*/ 7507411 w 12192001"/>
              <a:gd name="connsiteY107" fmla="*/ 2148948 h 2344739"/>
              <a:gd name="connsiteX108" fmla="*/ 7507040 w 12192001"/>
              <a:gd name="connsiteY108" fmla="*/ 2148621 h 2344739"/>
              <a:gd name="connsiteX109" fmla="*/ 7495795 w 12192001"/>
              <a:gd name="connsiteY109" fmla="*/ 2150573 h 2344739"/>
              <a:gd name="connsiteX110" fmla="*/ 7405391 w 12192001"/>
              <a:gd name="connsiteY110" fmla="*/ 2142468 h 2344739"/>
              <a:gd name="connsiteX111" fmla="*/ 7312180 w 12192001"/>
              <a:gd name="connsiteY111" fmla="*/ 2132873 h 2344739"/>
              <a:gd name="connsiteX112" fmla="*/ 7310853 w 12192001"/>
              <a:gd name="connsiteY112" fmla="*/ 2131431 h 2344739"/>
              <a:gd name="connsiteX113" fmla="*/ 7218559 w 12192001"/>
              <a:gd name="connsiteY113" fmla="*/ 2156680 h 2344739"/>
              <a:gd name="connsiteX114" fmla="*/ 7201101 w 12192001"/>
              <a:gd name="connsiteY114" fmla="*/ 2161230 h 2344739"/>
              <a:gd name="connsiteX115" fmla="*/ 7197004 w 12192001"/>
              <a:gd name="connsiteY115" fmla="*/ 2166588 h 2344739"/>
              <a:gd name="connsiteX116" fmla="*/ 7170808 w 12192001"/>
              <a:gd name="connsiteY116" fmla="*/ 2171236 h 2344739"/>
              <a:gd name="connsiteX117" fmla="*/ 7096988 w 12192001"/>
              <a:gd name="connsiteY117" fmla="*/ 2183464 h 2344739"/>
              <a:gd name="connsiteX118" fmla="*/ 7018496 w 12192001"/>
              <a:gd name="connsiteY118" fmla="*/ 2183090 h 2344739"/>
              <a:gd name="connsiteX119" fmla="*/ 6904146 w 12192001"/>
              <a:gd name="connsiteY119" fmla="*/ 2212596 h 2344739"/>
              <a:gd name="connsiteX120" fmla="*/ 6708222 w 12192001"/>
              <a:gd name="connsiteY120" fmla="*/ 2240551 h 2344739"/>
              <a:gd name="connsiteX121" fmla="*/ 6549454 w 12192001"/>
              <a:gd name="connsiteY121" fmla="*/ 2269327 h 2344739"/>
              <a:gd name="connsiteX122" fmla="*/ 6317560 w 12192001"/>
              <a:gd name="connsiteY122" fmla="*/ 2316127 h 2344739"/>
              <a:gd name="connsiteX123" fmla="*/ 6168674 w 12192001"/>
              <a:gd name="connsiteY123" fmla="*/ 2318214 h 2344739"/>
              <a:gd name="connsiteX124" fmla="*/ 6073848 w 12192001"/>
              <a:gd name="connsiteY124" fmla="*/ 2338676 h 2344739"/>
              <a:gd name="connsiteX125" fmla="*/ 6068529 w 12192001"/>
              <a:gd name="connsiteY125" fmla="*/ 2337139 h 2344739"/>
              <a:gd name="connsiteX126" fmla="*/ 6048638 w 12192001"/>
              <a:gd name="connsiteY126" fmla="*/ 2337822 h 2344739"/>
              <a:gd name="connsiteX127" fmla="*/ 6041285 w 12192001"/>
              <a:gd name="connsiteY127" fmla="*/ 2329473 h 2344739"/>
              <a:gd name="connsiteX128" fmla="*/ 6010090 w 12192001"/>
              <a:gd name="connsiteY128" fmla="*/ 2324380 h 2344739"/>
              <a:gd name="connsiteX129" fmla="*/ 5957375 w 12192001"/>
              <a:gd name="connsiteY129" fmla="*/ 2328024 h 2344739"/>
              <a:gd name="connsiteX130" fmla="*/ 5758919 w 12192001"/>
              <a:gd name="connsiteY130" fmla="*/ 2343716 h 2344739"/>
              <a:gd name="connsiteX131" fmla="*/ 5626960 w 12192001"/>
              <a:gd name="connsiteY131" fmla="*/ 2344739 h 2344739"/>
              <a:gd name="connsiteX132" fmla="*/ 5470906 w 12192001"/>
              <a:gd name="connsiteY132" fmla="*/ 2330719 h 2344739"/>
              <a:gd name="connsiteX133" fmla="*/ 5432761 w 12192001"/>
              <a:gd name="connsiteY133" fmla="*/ 2319466 h 2344739"/>
              <a:gd name="connsiteX134" fmla="*/ 5381669 w 12192001"/>
              <a:gd name="connsiteY134" fmla="*/ 2301764 h 2344739"/>
              <a:gd name="connsiteX135" fmla="*/ 5261764 w 12192001"/>
              <a:gd name="connsiteY135" fmla="*/ 2281347 h 2344739"/>
              <a:gd name="connsiteX136" fmla="*/ 5222961 w 12192001"/>
              <a:gd name="connsiteY136" fmla="*/ 2270223 h 2344739"/>
              <a:gd name="connsiteX137" fmla="*/ 5174660 w 12192001"/>
              <a:gd name="connsiteY137" fmla="*/ 2267233 h 2344739"/>
              <a:gd name="connsiteX138" fmla="*/ 5156554 w 12192001"/>
              <a:gd name="connsiteY138" fmla="*/ 2260010 h 2344739"/>
              <a:gd name="connsiteX139" fmla="*/ 5142599 w 12192001"/>
              <a:gd name="connsiteY139" fmla="*/ 2256610 h 2344739"/>
              <a:gd name="connsiteX140" fmla="*/ 5139596 w 12192001"/>
              <a:gd name="connsiteY140" fmla="*/ 2254509 h 2344739"/>
              <a:gd name="connsiteX141" fmla="*/ 5121659 w 12192001"/>
              <a:gd name="connsiteY141" fmla="*/ 2243656 h 2344739"/>
              <a:gd name="connsiteX142" fmla="*/ 5065790 w 12192001"/>
              <a:gd name="connsiteY142" fmla="*/ 2250227 h 2344739"/>
              <a:gd name="connsiteX143" fmla="*/ 5011514 w 12192001"/>
              <a:gd name="connsiteY143" fmla="*/ 2233846 h 2344739"/>
              <a:gd name="connsiteX144" fmla="*/ 4840441 w 12192001"/>
              <a:gd name="connsiteY144" fmla="*/ 2209829 h 2344739"/>
              <a:gd name="connsiteX145" fmla="*/ 4762447 w 12192001"/>
              <a:gd name="connsiteY145" fmla="*/ 2182061 h 2344739"/>
              <a:gd name="connsiteX146" fmla="*/ 4723186 w 12192001"/>
              <a:gd name="connsiteY146" fmla="*/ 2173047 h 2344739"/>
              <a:gd name="connsiteX147" fmla="*/ 4721176 w 12192001"/>
              <a:gd name="connsiteY147" fmla="*/ 2172298 h 2344739"/>
              <a:gd name="connsiteX148" fmla="*/ 4722111 w 12192001"/>
              <a:gd name="connsiteY148" fmla="*/ 2172087 h 2344739"/>
              <a:gd name="connsiteX149" fmla="*/ 4717202 w 12192001"/>
              <a:gd name="connsiteY149" fmla="*/ 2170817 h 2344739"/>
              <a:gd name="connsiteX150" fmla="*/ 4721176 w 12192001"/>
              <a:gd name="connsiteY150" fmla="*/ 2172298 h 2344739"/>
              <a:gd name="connsiteX151" fmla="*/ 4715526 w 12192001"/>
              <a:gd name="connsiteY151" fmla="*/ 2173573 h 2344739"/>
              <a:gd name="connsiteX152" fmla="*/ 4515814 w 12192001"/>
              <a:gd name="connsiteY152" fmla="*/ 2163671 h 2344739"/>
              <a:gd name="connsiteX153" fmla="*/ 4428543 w 12192001"/>
              <a:gd name="connsiteY153" fmla="*/ 2153020 h 2344739"/>
              <a:gd name="connsiteX154" fmla="*/ 4362875 w 12192001"/>
              <a:gd name="connsiteY154" fmla="*/ 2151674 h 2344739"/>
              <a:gd name="connsiteX155" fmla="*/ 4316966 w 12192001"/>
              <a:gd name="connsiteY155" fmla="*/ 2158289 h 2344739"/>
              <a:gd name="connsiteX156" fmla="*/ 4315110 w 12192001"/>
              <a:gd name="connsiteY156" fmla="*/ 2156948 h 2344739"/>
              <a:gd name="connsiteX157" fmla="*/ 4295144 w 12192001"/>
              <a:gd name="connsiteY157" fmla="*/ 2155069 h 2344739"/>
              <a:gd name="connsiteX158" fmla="*/ 4290064 w 12192001"/>
              <a:gd name="connsiteY158" fmla="*/ 2157986 h 2344739"/>
              <a:gd name="connsiteX159" fmla="*/ 4276142 w 12192001"/>
              <a:gd name="connsiteY159" fmla="*/ 2157740 h 2344739"/>
              <a:gd name="connsiteX160" fmla="*/ 4248117 w 12192001"/>
              <a:gd name="connsiteY160" fmla="*/ 2160064 h 2344739"/>
              <a:gd name="connsiteX161" fmla="*/ 4202051 w 12192001"/>
              <a:gd name="connsiteY161" fmla="*/ 2157269 h 2344739"/>
              <a:gd name="connsiteX162" fmla="*/ 4201745 w 12192001"/>
              <a:gd name="connsiteY162" fmla="*/ 2156010 h 2344739"/>
              <a:gd name="connsiteX163" fmla="*/ 4191248 w 12192001"/>
              <a:gd name="connsiteY163" fmla="*/ 2150376 h 2344739"/>
              <a:gd name="connsiteX164" fmla="*/ 4142745 w 12192001"/>
              <a:gd name="connsiteY164" fmla="*/ 2134511 h 2344739"/>
              <a:gd name="connsiteX165" fmla="*/ 4083097 w 12192001"/>
              <a:gd name="connsiteY165" fmla="*/ 2107978 h 2344739"/>
              <a:gd name="connsiteX166" fmla="*/ 4074546 w 12192001"/>
              <a:gd name="connsiteY166" fmla="*/ 2107143 h 2344739"/>
              <a:gd name="connsiteX167" fmla="*/ 4074427 w 12192001"/>
              <a:gd name="connsiteY167" fmla="*/ 2106844 h 2344739"/>
              <a:gd name="connsiteX168" fmla="*/ 4065510 w 12192001"/>
              <a:gd name="connsiteY168" fmla="*/ 2105400 h 2344739"/>
              <a:gd name="connsiteX169" fmla="*/ 4058954 w 12192001"/>
              <a:gd name="connsiteY169" fmla="*/ 2105618 h 2344739"/>
              <a:gd name="connsiteX170" fmla="*/ 4042364 w 12192001"/>
              <a:gd name="connsiteY170" fmla="*/ 2103997 h 2344739"/>
              <a:gd name="connsiteX171" fmla="*/ 4036997 w 12192001"/>
              <a:gd name="connsiteY171" fmla="*/ 2101563 h 2344739"/>
              <a:gd name="connsiteX172" fmla="*/ 4035363 w 12192001"/>
              <a:gd name="connsiteY172" fmla="*/ 2097896 h 2344739"/>
              <a:gd name="connsiteX173" fmla="*/ 4033778 w 12192001"/>
              <a:gd name="connsiteY173" fmla="*/ 2098131 h 2344739"/>
              <a:gd name="connsiteX174" fmla="*/ 4004538 w 12192001"/>
              <a:gd name="connsiteY174" fmla="*/ 2085563 h 2344739"/>
              <a:gd name="connsiteX175" fmla="*/ 3936846 w 12192001"/>
              <a:gd name="connsiteY175" fmla="*/ 2068106 h 2344739"/>
              <a:gd name="connsiteX176" fmla="*/ 3897275 w 12192001"/>
              <a:gd name="connsiteY176" fmla="*/ 2062451 h 2344739"/>
              <a:gd name="connsiteX177" fmla="*/ 3789760 w 12192001"/>
              <a:gd name="connsiteY177" fmla="*/ 2042213 h 2344739"/>
              <a:gd name="connsiteX178" fmla="*/ 3682513 w 12192001"/>
              <a:gd name="connsiteY178" fmla="*/ 2018290 h 2344739"/>
              <a:gd name="connsiteX179" fmla="*/ 3610035 w 12192001"/>
              <a:gd name="connsiteY179" fmla="*/ 1986019 h 2344739"/>
              <a:gd name="connsiteX180" fmla="*/ 3603855 w 12192001"/>
              <a:gd name="connsiteY180" fmla="*/ 1987381 h 2344739"/>
              <a:gd name="connsiteX181" fmla="*/ 3594736 w 12192001"/>
              <a:gd name="connsiteY181" fmla="*/ 1987545 h 2344739"/>
              <a:gd name="connsiteX182" fmla="*/ 3594501 w 12192001"/>
              <a:gd name="connsiteY182" fmla="*/ 1987276 h 2344739"/>
              <a:gd name="connsiteX183" fmla="*/ 3585978 w 12192001"/>
              <a:gd name="connsiteY183" fmla="*/ 1987966 h 2344739"/>
              <a:gd name="connsiteX184" fmla="*/ 3536135 w 12192001"/>
              <a:gd name="connsiteY184" fmla="*/ 1978267 h 2344739"/>
              <a:gd name="connsiteX185" fmla="*/ 3473223 w 12192001"/>
              <a:gd name="connsiteY185" fmla="*/ 1974606 h 2344739"/>
              <a:gd name="connsiteX186" fmla="*/ 3400728 w 12192001"/>
              <a:gd name="connsiteY186" fmla="*/ 1962558 h 2344739"/>
              <a:gd name="connsiteX187" fmla="*/ 3363888 w 12192001"/>
              <a:gd name="connsiteY187" fmla="*/ 1979510 h 2344739"/>
              <a:gd name="connsiteX188" fmla="*/ 3344026 w 12192001"/>
              <a:gd name="connsiteY188" fmla="*/ 1981192 h 2344739"/>
              <a:gd name="connsiteX189" fmla="*/ 3341698 w 12192001"/>
              <a:gd name="connsiteY189" fmla="*/ 1980217 h 2344739"/>
              <a:gd name="connsiteX190" fmla="*/ 3262356 w 12192001"/>
              <a:gd name="connsiteY190" fmla="*/ 1986094 h 2344739"/>
              <a:gd name="connsiteX191" fmla="*/ 3142556 w 12192001"/>
              <a:gd name="connsiteY191" fmla="*/ 1993869 h 2344739"/>
              <a:gd name="connsiteX192" fmla="*/ 3030291 w 12192001"/>
              <a:gd name="connsiteY192" fmla="*/ 1996512 h 2344739"/>
              <a:gd name="connsiteX193" fmla="*/ 2781569 w 12192001"/>
              <a:gd name="connsiteY193" fmla="*/ 2018333 h 2344739"/>
              <a:gd name="connsiteX194" fmla="*/ 2646527 w 12192001"/>
              <a:gd name="connsiteY194" fmla="*/ 2028869 h 2344739"/>
              <a:gd name="connsiteX195" fmla="*/ 2568028 w 12192001"/>
              <a:gd name="connsiteY195" fmla="*/ 2002628 h 2344739"/>
              <a:gd name="connsiteX196" fmla="*/ 2443255 w 12192001"/>
              <a:gd name="connsiteY196" fmla="*/ 2016529 h 2344739"/>
              <a:gd name="connsiteX197" fmla="*/ 2315112 w 12192001"/>
              <a:gd name="connsiteY197" fmla="*/ 2024996 h 2344739"/>
              <a:gd name="connsiteX198" fmla="*/ 2208578 w 12192001"/>
              <a:gd name="connsiteY198" fmla="*/ 2019763 h 2344739"/>
              <a:gd name="connsiteX199" fmla="*/ 2094665 w 12192001"/>
              <a:gd name="connsiteY199" fmla="*/ 2003052 h 2344739"/>
              <a:gd name="connsiteX200" fmla="*/ 1997356 w 12192001"/>
              <a:gd name="connsiteY200" fmla="*/ 1995032 h 2344739"/>
              <a:gd name="connsiteX201" fmla="*/ 1928172 w 12192001"/>
              <a:gd name="connsiteY201" fmla="*/ 2016977 h 2344739"/>
              <a:gd name="connsiteX202" fmla="*/ 1921650 w 12192001"/>
              <a:gd name="connsiteY202" fmla="*/ 2012146 h 2344739"/>
              <a:gd name="connsiteX203" fmla="*/ 1873080 w 12192001"/>
              <a:gd name="connsiteY203" fmla="*/ 2013741 h 2344739"/>
              <a:gd name="connsiteX204" fmla="*/ 1786655 w 12192001"/>
              <a:gd name="connsiteY204" fmla="*/ 2041363 h 2344739"/>
              <a:gd name="connsiteX205" fmla="*/ 1738204 w 12192001"/>
              <a:gd name="connsiteY205" fmla="*/ 2036312 h 2344739"/>
              <a:gd name="connsiteX206" fmla="*/ 1675071 w 12192001"/>
              <a:gd name="connsiteY206" fmla="*/ 2019963 h 2344739"/>
              <a:gd name="connsiteX207" fmla="*/ 1608669 w 12192001"/>
              <a:gd name="connsiteY207" fmla="*/ 2013066 h 2344739"/>
              <a:gd name="connsiteX208" fmla="*/ 1496110 w 12192001"/>
              <a:gd name="connsiteY208" fmla="*/ 1987476 h 2344739"/>
              <a:gd name="connsiteX209" fmla="*/ 1149979 w 12192001"/>
              <a:gd name="connsiteY209" fmla="*/ 1938041 h 2344739"/>
              <a:gd name="connsiteX210" fmla="*/ 858269 w 12192001"/>
              <a:gd name="connsiteY210" fmla="*/ 1928608 h 2344739"/>
              <a:gd name="connsiteX211" fmla="*/ 837540 w 12192001"/>
              <a:gd name="connsiteY211" fmla="*/ 1929821 h 2344739"/>
              <a:gd name="connsiteX212" fmla="*/ 816809 w 12192001"/>
              <a:gd name="connsiteY212" fmla="*/ 1927857 h 2344739"/>
              <a:gd name="connsiteX213" fmla="*/ 811506 w 12192001"/>
              <a:gd name="connsiteY213" fmla="*/ 1930751 h 2344739"/>
              <a:gd name="connsiteX214" fmla="*/ 797041 w 12192001"/>
              <a:gd name="connsiteY214" fmla="*/ 1930446 h 2344739"/>
              <a:gd name="connsiteX215" fmla="*/ 767901 w 12192001"/>
              <a:gd name="connsiteY215" fmla="*/ 1932653 h 2344739"/>
              <a:gd name="connsiteX216" fmla="*/ 763053 w 12192001"/>
              <a:gd name="connsiteY216" fmla="*/ 1930432 h 2344739"/>
              <a:gd name="connsiteX217" fmla="*/ 720047 w 12192001"/>
              <a:gd name="connsiteY217" fmla="*/ 1929661 h 2344739"/>
              <a:gd name="connsiteX218" fmla="*/ 719742 w 12192001"/>
              <a:gd name="connsiteY218" fmla="*/ 1928399 h 2344739"/>
              <a:gd name="connsiteX219" fmla="*/ 708875 w 12192001"/>
              <a:gd name="connsiteY219" fmla="*/ 1922722 h 2344739"/>
              <a:gd name="connsiteX220" fmla="*/ 596792 w 12192001"/>
              <a:gd name="connsiteY220" fmla="*/ 1879864 h 2344739"/>
              <a:gd name="connsiteX221" fmla="*/ 578535 w 12192001"/>
              <a:gd name="connsiteY221" fmla="*/ 1877212 h 2344739"/>
              <a:gd name="connsiteX222" fmla="*/ 571717 w 12192001"/>
              <a:gd name="connsiteY222" fmla="*/ 1877401 h 2344739"/>
              <a:gd name="connsiteX223" fmla="*/ 445099 w 12192001"/>
              <a:gd name="connsiteY223" fmla="*/ 1839371 h 2344739"/>
              <a:gd name="connsiteX224" fmla="*/ 404015 w 12192001"/>
              <a:gd name="connsiteY224" fmla="*/ 1833548 h 2344739"/>
              <a:gd name="connsiteX225" fmla="*/ 292435 w 12192001"/>
              <a:gd name="connsiteY225" fmla="*/ 1812852 h 2344739"/>
              <a:gd name="connsiteX226" fmla="*/ 118381 w 12192001"/>
              <a:gd name="connsiteY226" fmla="*/ 1761047 h 2344739"/>
              <a:gd name="connsiteX227" fmla="*/ 15526 w 12192001"/>
              <a:gd name="connsiteY227" fmla="*/ 1758191 h 2344739"/>
              <a:gd name="connsiteX228" fmla="*/ 2 w 12192001"/>
              <a:gd name="connsiteY228" fmla="*/ 1752722 h 2344739"/>
              <a:gd name="connsiteX229" fmla="*/ 1 w 12192001"/>
              <a:gd name="connsiteY229" fmla="*/ 762497 h 2344739"/>
              <a:gd name="connsiteX230" fmla="*/ 0 w 12192001"/>
              <a:gd name="connsiteY230" fmla="*/ 762497 h 2344739"/>
              <a:gd name="connsiteX231" fmla="*/ 0 w 12192001"/>
              <a:gd name="connsiteY231" fmla="*/ 222213 h 2344739"/>
              <a:gd name="connsiteX232" fmla="*/ 0 w 12192001"/>
              <a:gd name="connsiteY232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312180 w 12192001"/>
              <a:gd name="connsiteY110" fmla="*/ 2132873 h 2344739"/>
              <a:gd name="connsiteX111" fmla="*/ 7310853 w 12192001"/>
              <a:gd name="connsiteY111" fmla="*/ 2131431 h 2344739"/>
              <a:gd name="connsiteX112" fmla="*/ 7218559 w 12192001"/>
              <a:gd name="connsiteY112" fmla="*/ 2156680 h 2344739"/>
              <a:gd name="connsiteX113" fmla="*/ 7201101 w 12192001"/>
              <a:gd name="connsiteY113" fmla="*/ 2161230 h 2344739"/>
              <a:gd name="connsiteX114" fmla="*/ 7197004 w 12192001"/>
              <a:gd name="connsiteY114" fmla="*/ 2166588 h 2344739"/>
              <a:gd name="connsiteX115" fmla="*/ 7170808 w 12192001"/>
              <a:gd name="connsiteY115" fmla="*/ 2171236 h 2344739"/>
              <a:gd name="connsiteX116" fmla="*/ 7096988 w 12192001"/>
              <a:gd name="connsiteY116" fmla="*/ 2183464 h 2344739"/>
              <a:gd name="connsiteX117" fmla="*/ 7018496 w 12192001"/>
              <a:gd name="connsiteY117" fmla="*/ 2183090 h 2344739"/>
              <a:gd name="connsiteX118" fmla="*/ 6904146 w 12192001"/>
              <a:gd name="connsiteY118" fmla="*/ 2212596 h 2344739"/>
              <a:gd name="connsiteX119" fmla="*/ 6708222 w 12192001"/>
              <a:gd name="connsiteY119" fmla="*/ 2240551 h 2344739"/>
              <a:gd name="connsiteX120" fmla="*/ 6549454 w 12192001"/>
              <a:gd name="connsiteY120" fmla="*/ 2269327 h 2344739"/>
              <a:gd name="connsiteX121" fmla="*/ 6317560 w 12192001"/>
              <a:gd name="connsiteY121" fmla="*/ 2316127 h 2344739"/>
              <a:gd name="connsiteX122" fmla="*/ 6168674 w 12192001"/>
              <a:gd name="connsiteY122" fmla="*/ 2318214 h 2344739"/>
              <a:gd name="connsiteX123" fmla="*/ 6073848 w 12192001"/>
              <a:gd name="connsiteY123" fmla="*/ 2338676 h 2344739"/>
              <a:gd name="connsiteX124" fmla="*/ 6068529 w 12192001"/>
              <a:gd name="connsiteY124" fmla="*/ 2337139 h 2344739"/>
              <a:gd name="connsiteX125" fmla="*/ 6048638 w 12192001"/>
              <a:gd name="connsiteY125" fmla="*/ 2337822 h 2344739"/>
              <a:gd name="connsiteX126" fmla="*/ 6041285 w 12192001"/>
              <a:gd name="connsiteY126" fmla="*/ 2329473 h 2344739"/>
              <a:gd name="connsiteX127" fmla="*/ 6010090 w 12192001"/>
              <a:gd name="connsiteY127" fmla="*/ 2324380 h 2344739"/>
              <a:gd name="connsiteX128" fmla="*/ 5957375 w 12192001"/>
              <a:gd name="connsiteY128" fmla="*/ 2328024 h 2344739"/>
              <a:gd name="connsiteX129" fmla="*/ 5758919 w 12192001"/>
              <a:gd name="connsiteY129" fmla="*/ 2343716 h 2344739"/>
              <a:gd name="connsiteX130" fmla="*/ 5626960 w 12192001"/>
              <a:gd name="connsiteY130" fmla="*/ 2344739 h 2344739"/>
              <a:gd name="connsiteX131" fmla="*/ 5470906 w 12192001"/>
              <a:gd name="connsiteY131" fmla="*/ 2330719 h 2344739"/>
              <a:gd name="connsiteX132" fmla="*/ 5432761 w 12192001"/>
              <a:gd name="connsiteY132" fmla="*/ 2319466 h 2344739"/>
              <a:gd name="connsiteX133" fmla="*/ 5381669 w 12192001"/>
              <a:gd name="connsiteY133" fmla="*/ 2301764 h 2344739"/>
              <a:gd name="connsiteX134" fmla="*/ 5261764 w 12192001"/>
              <a:gd name="connsiteY134" fmla="*/ 2281347 h 2344739"/>
              <a:gd name="connsiteX135" fmla="*/ 5222961 w 12192001"/>
              <a:gd name="connsiteY135" fmla="*/ 2270223 h 2344739"/>
              <a:gd name="connsiteX136" fmla="*/ 5174660 w 12192001"/>
              <a:gd name="connsiteY136" fmla="*/ 2267233 h 2344739"/>
              <a:gd name="connsiteX137" fmla="*/ 5156554 w 12192001"/>
              <a:gd name="connsiteY137" fmla="*/ 2260010 h 2344739"/>
              <a:gd name="connsiteX138" fmla="*/ 5142599 w 12192001"/>
              <a:gd name="connsiteY138" fmla="*/ 2256610 h 2344739"/>
              <a:gd name="connsiteX139" fmla="*/ 5139596 w 12192001"/>
              <a:gd name="connsiteY139" fmla="*/ 2254509 h 2344739"/>
              <a:gd name="connsiteX140" fmla="*/ 5121659 w 12192001"/>
              <a:gd name="connsiteY140" fmla="*/ 2243656 h 2344739"/>
              <a:gd name="connsiteX141" fmla="*/ 5065790 w 12192001"/>
              <a:gd name="connsiteY141" fmla="*/ 2250227 h 2344739"/>
              <a:gd name="connsiteX142" fmla="*/ 5011514 w 12192001"/>
              <a:gd name="connsiteY142" fmla="*/ 2233846 h 2344739"/>
              <a:gd name="connsiteX143" fmla="*/ 4840441 w 12192001"/>
              <a:gd name="connsiteY143" fmla="*/ 2209829 h 2344739"/>
              <a:gd name="connsiteX144" fmla="*/ 4762447 w 12192001"/>
              <a:gd name="connsiteY144" fmla="*/ 2182061 h 2344739"/>
              <a:gd name="connsiteX145" fmla="*/ 4723186 w 12192001"/>
              <a:gd name="connsiteY145" fmla="*/ 2173047 h 2344739"/>
              <a:gd name="connsiteX146" fmla="*/ 4721176 w 12192001"/>
              <a:gd name="connsiteY146" fmla="*/ 2172298 h 2344739"/>
              <a:gd name="connsiteX147" fmla="*/ 4722111 w 12192001"/>
              <a:gd name="connsiteY147" fmla="*/ 2172087 h 2344739"/>
              <a:gd name="connsiteX148" fmla="*/ 4717202 w 12192001"/>
              <a:gd name="connsiteY148" fmla="*/ 2170817 h 2344739"/>
              <a:gd name="connsiteX149" fmla="*/ 4721176 w 12192001"/>
              <a:gd name="connsiteY149" fmla="*/ 2172298 h 2344739"/>
              <a:gd name="connsiteX150" fmla="*/ 4715526 w 12192001"/>
              <a:gd name="connsiteY150" fmla="*/ 2173573 h 2344739"/>
              <a:gd name="connsiteX151" fmla="*/ 4515814 w 12192001"/>
              <a:gd name="connsiteY151" fmla="*/ 2163671 h 2344739"/>
              <a:gd name="connsiteX152" fmla="*/ 4428543 w 12192001"/>
              <a:gd name="connsiteY152" fmla="*/ 2153020 h 2344739"/>
              <a:gd name="connsiteX153" fmla="*/ 4362875 w 12192001"/>
              <a:gd name="connsiteY153" fmla="*/ 2151674 h 2344739"/>
              <a:gd name="connsiteX154" fmla="*/ 4316966 w 12192001"/>
              <a:gd name="connsiteY154" fmla="*/ 2158289 h 2344739"/>
              <a:gd name="connsiteX155" fmla="*/ 4315110 w 12192001"/>
              <a:gd name="connsiteY155" fmla="*/ 2156948 h 2344739"/>
              <a:gd name="connsiteX156" fmla="*/ 4295144 w 12192001"/>
              <a:gd name="connsiteY156" fmla="*/ 2155069 h 2344739"/>
              <a:gd name="connsiteX157" fmla="*/ 4290064 w 12192001"/>
              <a:gd name="connsiteY157" fmla="*/ 2157986 h 2344739"/>
              <a:gd name="connsiteX158" fmla="*/ 4276142 w 12192001"/>
              <a:gd name="connsiteY158" fmla="*/ 2157740 h 2344739"/>
              <a:gd name="connsiteX159" fmla="*/ 4248117 w 12192001"/>
              <a:gd name="connsiteY159" fmla="*/ 2160064 h 2344739"/>
              <a:gd name="connsiteX160" fmla="*/ 4202051 w 12192001"/>
              <a:gd name="connsiteY160" fmla="*/ 2157269 h 2344739"/>
              <a:gd name="connsiteX161" fmla="*/ 4201745 w 12192001"/>
              <a:gd name="connsiteY161" fmla="*/ 2156010 h 2344739"/>
              <a:gd name="connsiteX162" fmla="*/ 4191248 w 12192001"/>
              <a:gd name="connsiteY162" fmla="*/ 2150376 h 2344739"/>
              <a:gd name="connsiteX163" fmla="*/ 4142745 w 12192001"/>
              <a:gd name="connsiteY163" fmla="*/ 2134511 h 2344739"/>
              <a:gd name="connsiteX164" fmla="*/ 4083097 w 12192001"/>
              <a:gd name="connsiteY164" fmla="*/ 2107978 h 2344739"/>
              <a:gd name="connsiteX165" fmla="*/ 4074546 w 12192001"/>
              <a:gd name="connsiteY165" fmla="*/ 2107143 h 2344739"/>
              <a:gd name="connsiteX166" fmla="*/ 4074427 w 12192001"/>
              <a:gd name="connsiteY166" fmla="*/ 2106844 h 2344739"/>
              <a:gd name="connsiteX167" fmla="*/ 4065510 w 12192001"/>
              <a:gd name="connsiteY167" fmla="*/ 2105400 h 2344739"/>
              <a:gd name="connsiteX168" fmla="*/ 4058954 w 12192001"/>
              <a:gd name="connsiteY168" fmla="*/ 2105618 h 2344739"/>
              <a:gd name="connsiteX169" fmla="*/ 4042364 w 12192001"/>
              <a:gd name="connsiteY169" fmla="*/ 2103997 h 2344739"/>
              <a:gd name="connsiteX170" fmla="*/ 4036997 w 12192001"/>
              <a:gd name="connsiteY170" fmla="*/ 2101563 h 2344739"/>
              <a:gd name="connsiteX171" fmla="*/ 4035363 w 12192001"/>
              <a:gd name="connsiteY171" fmla="*/ 2097896 h 2344739"/>
              <a:gd name="connsiteX172" fmla="*/ 4033778 w 12192001"/>
              <a:gd name="connsiteY172" fmla="*/ 2098131 h 2344739"/>
              <a:gd name="connsiteX173" fmla="*/ 4004538 w 12192001"/>
              <a:gd name="connsiteY173" fmla="*/ 2085563 h 2344739"/>
              <a:gd name="connsiteX174" fmla="*/ 3936846 w 12192001"/>
              <a:gd name="connsiteY174" fmla="*/ 2068106 h 2344739"/>
              <a:gd name="connsiteX175" fmla="*/ 3897275 w 12192001"/>
              <a:gd name="connsiteY175" fmla="*/ 2062451 h 2344739"/>
              <a:gd name="connsiteX176" fmla="*/ 3789760 w 12192001"/>
              <a:gd name="connsiteY176" fmla="*/ 2042213 h 2344739"/>
              <a:gd name="connsiteX177" fmla="*/ 3682513 w 12192001"/>
              <a:gd name="connsiteY177" fmla="*/ 2018290 h 2344739"/>
              <a:gd name="connsiteX178" fmla="*/ 3610035 w 12192001"/>
              <a:gd name="connsiteY178" fmla="*/ 1986019 h 2344739"/>
              <a:gd name="connsiteX179" fmla="*/ 3603855 w 12192001"/>
              <a:gd name="connsiteY179" fmla="*/ 1987381 h 2344739"/>
              <a:gd name="connsiteX180" fmla="*/ 3594736 w 12192001"/>
              <a:gd name="connsiteY180" fmla="*/ 1987545 h 2344739"/>
              <a:gd name="connsiteX181" fmla="*/ 3594501 w 12192001"/>
              <a:gd name="connsiteY181" fmla="*/ 1987276 h 2344739"/>
              <a:gd name="connsiteX182" fmla="*/ 3585978 w 12192001"/>
              <a:gd name="connsiteY182" fmla="*/ 1987966 h 2344739"/>
              <a:gd name="connsiteX183" fmla="*/ 3536135 w 12192001"/>
              <a:gd name="connsiteY183" fmla="*/ 1978267 h 2344739"/>
              <a:gd name="connsiteX184" fmla="*/ 3473223 w 12192001"/>
              <a:gd name="connsiteY184" fmla="*/ 1974606 h 2344739"/>
              <a:gd name="connsiteX185" fmla="*/ 3400728 w 12192001"/>
              <a:gd name="connsiteY185" fmla="*/ 1962558 h 2344739"/>
              <a:gd name="connsiteX186" fmla="*/ 3363888 w 12192001"/>
              <a:gd name="connsiteY186" fmla="*/ 1979510 h 2344739"/>
              <a:gd name="connsiteX187" fmla="*/ 3344026 w 12192001"/>
              <a:gd name="connsiteY187" fmla="*/ 1981192 h 2344739"/>
              <a:gd name="connsiteX188" fmla="*/ 3341698 w 12192001"/>
              <a:gd name="connsiteY188" fmla="*/ 1980217 h 2344739"/>
              <a:gd name="connsiteX189" fmla="*/ 3262356 w 12192001"/>
              <a:gd name="connsiteY189" fmla="*/ 1986094 h 2344739"/>
              <a:gd name="connsiteX190" fmla="*/ 3142556 w 12192001"/>
              <a:gd name="connsiteY190" fmla="*/ 1993869 h 2344739"/>
              <a:gd name="connsiteX191" fmla="*/ 3030291 w 12192001"/>
              <a:gd name="connsiteY191" fmla="*/ 1996512 h 2344739"/>
              <a:gd name="connsiteX192" fmla="*/ 2781569 w 12192001"/>
              <a:gd name="connsiteY192" fmla="*/ 2018333 h 2344739"/>
              <a:gd name="connsiteX193" fmla="*/ 2646527 w 12192001"/>
              <a:gd name="connsiteY193" fmla="*/ 2028869 h 2344739"/>
              <a:gd name="connsiteX194" fmla="*/ 2568028 w 12192001"/>
              <a:gd name="connsiteY194" fmla="*/ 2002628 h 2344739"/>
              <a:gd name="connsiteX195" fmla="*/ 2443255 w 12192001"/>
              <a:gd name="connsiteY195" fmla="*/ 2016529 h 2344739"/>
              <a:gd name="connsiteX196" fmla="*/ 2315112 w 12192001"/>
              <a:gd name="connsiteY196" fmla="*/ 2024996 h 2344739"/>
              <a:gd name="connsiteX197" fmla="*/ 2208578 w 12192001"/>
              <a:gd name="connsiteY197" fmla="*/ 2019763 h 2344739"/>
              <a:gd name="connsiteX198" fmla="*/ 2094665 w 12192001"/>
              <a:gd name="connsiteY198" fmla="*/ 2003052 h 2344739"/>
              <a:gd name="connsiteX199" fmla="*/ 1997356 w 12192001"/>
              <a:gd name="connsiteY199" fmla="*/ 1995032 h 2344739"/>
              <a:gd name="connsiteX200" fmla="*/ 1928172 w 12192001"/>
              <a:gd name="connsiteY200" fmla="*/ 2016977 h 2344739"/>
              <a:gd name="connsiteX201" fmla="*/ 1921650 w 12192001"/>
              <a:gd name="connsiteY201" fmla="*/ 2012146 h 2344739"/>
              <a:gd name="connsiteX202" fmla="*/ 1873080 w 12192001"/>
              <a:gd name="connsiteY202" fmla="*/ 2013741 h 2344739"/>
              <a:gd name="connsiteX203" fmla="*/ 1786655 w 12192001"/>
              <a:gd name="connsiteY203" fmla="*/ 2041363 h 2344739"/>
              <a:gd name="connsiteX204" fmla="*/ 1738204 w 12192001"/>
              <a:gd name="connsiteY204" fmla="*/ 2036312 h 2344739"/>
              <a:gd name="connsiteX205" fmla="*/ 1675071 w 12192001"/>
              <a:gd name="connsiteY205" fmla="*/ 2019963 h 2344739"/>
              <a:gd name="connsiteX206" fmla="*/ 1608669 w 12192001"/>
              <a:gd name="connsiteY206" fmla="*/ 2013066 h 2344739"/>
              <a:gd name="connsiteX207" fmla="*/ 1496110 w 12192001"/>
              <a:gd name="connsiteY207" fmla="*/ 1987476 h 2344739"/>
              <a:gd name="connsiteX208" fmla="*/ 1149979 w 12192001"/>
              <a:gd name="connsiteY208" fmla="*/ 1938041 h 2344739"/>
              <a:gd name="connsiteX209" fmla="*/ 858269 w 12192001"/>
              <a:gd name="connsiteY209" fmla="*/ 1928608 h 2344739"/>
              <a:gd name="connsiteX210" fmla="*/ 837540 w 12192001"/>
              <a:gd name="connsiteY210" fmla="*/ 1929821 h 2344739"/>
              <a:gd name="connsiteX211" fmla="*/ 816809 w 12192001"/>
              <a:gd name="connsiteY211" fmla="*/ 1927857 h 2344739"/>
              <a:gd name="connsiteX212" fmla="*/ 811506 w 12192001"/>
              <a:gd name="connsiteY212" fmla="*/ 1930751 h 2344739"/>
              <a:gd name="connsiteX213" fmla="*/ 797041 w 12192001"/>
              <a:gd name="connsiteY213" fmla="*/ 1930446 h 2344739"/>
              <a:gd name="connsiteX214" fmla="*/ 767901 w 12192001"/>
              <a:gd name="connsiteY214" fmla="*/ 1932653 h 2344739"/>
              <a:gd name="connsiteX215" fmla="*/ 763053 w 12192001"/>
              <a:gd name="connsiteY215" fmla="*/ 1930432 h 2344739"/>
              <a:gd name="connsiteX216" fmla="*/ 720047 w 12192001"/>
              <a:gd name="connsiteY216" fmla="*/ 1929661 h 2344739"/>
              <a:gd name="connsiteX217" fmla="*/ 719742 w 12192001"/>
              <a:gd name="connsiteY217" fmla="*/ 1928399 h 2344739"/>
              <a:gd name="connsiteX218" fmla="*/ 708875 w 12192001"/>
              <a:gd name="connsiteY218" fmla="*/ 1922722 h 2344739"/>
              <a:gd name="connsiteX219" fmla="*/ 596792 w 12192001"/>
              <a:gd name="connsiteY219" fmla="*/ 1879864 h 2344739"/>
              <a:gd name="connsiteX220" fmla="*/ 578535 w 12192001"/>
              <a:gd name="connsiteY220" fmla="*/ 1877212 h 2344739"/>
              <a:gd name="connsiteX221" fmla="*/ 571717 w 12192001"/>
              <a:gd name="connsiteY221" fmla="*/ 1877401 h 2344739"/>
              <a:gd name="connsiteX222" fmla="*/ 445099 w 12192001"/>
              <a:gd name="connsiteY222" fmla="*/ 1839371 h 2344739"/>
              <a:gd name="connsiteX223" fmla="*/ 404015 w 12192001"/>
              <a:gd name="connsiteY223" fmla="*/ 1833548 h 2344739"/>
              <a:gd name="connsiteX224" fmla="*/ 292435 w 12192001"/>
              <a:gd name="connsiteY224" fmla="*/ 1812852 h 2344739"/>
              <a:gd name="connsiteX225" fmla="*/ 118381 w 12192001"/>
              <a:gd name="connsiteY225" fmla="*/ 1761047 h 2344739"/>
              <a:gd name="connsiteX226" fmla="*/ 15526 w 12192001"/>
              <a:gd name="connsiteY226" fmla="*/ 1758191 h 2344739"/>
              <a:gd name="connsiteX227" fmla="*/ 2 w 12192001"/>
              <a:gd name="connsiteY227" fmla="*/ 1752722 h 2344739"/>
              <a:gd name="connsiteX228" fmla="*/ 1 w 12192001"/>
              <a:gd name="connsiteY228" fmla="*/ 762497 h 2344739"/>
              <a:gd name="connsiteX229" fmla="*/ 0 w 12192001"/>
              <a:gd name="connsiteY229" fmla="*/ 762497 h 2344739"/>
              <a:gd name="connsiteX230" fmla="*/ 0 w 12192001"/>
              <a:gd name="connsiteY230" fmla="*/ 222213 h 2344739"/>
              <a:gd name="connsiteX231" fmla="*/ 0 w 12192001"/>
              <a:gd name="connsiteY231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312180 w 12192001"/>
              <a:gd name="connsiteY110" fmla="*/ 2132873 h 2344739"/>
              <a:gd name="connsiteX111" fmla="*/ 7218559 w 12192001"/>
              <a:gd name="connsiteY111" fmla="*/ 2156680 h 2344739"/>
              <a:gd name="connsiteX112" fmla="*/ 7201101 w 12192001"/>
              <a:gd name="connsiteY112" fmla="*/ 2161230 h 2344739"/>
              <a:gd name="connsiteX113" fmla="*/ 7197004 w 12192001"/>
              <a:gd name="connsiteY113" fmla="*/ 2166588 h 2344739"/>
              <a:gd name="connsiteX114" fmla="*/ 7170808 w 12192001"/>
              <a:gd name="connsiteY114" fmla="*/ 2171236 h 2344739"/>
              <a:gd name="connsiteX115" fmla="*/ 7096988 w 12192001"/>
              <a:gd name="connsiteY115" fmla="*/ 2183464 h 2344739"/>
              <a:gd name="connsiteX116" fmla="*/ 7018496 w 12192001"/>
              <a:gd name="connsiteY116" fmla="*/ 2183090 h 2344739"/>
              <a:gd name="connsiteX117" fmla="*/ 6904146 w 12192001"/>
              <a:gd name="connsiteY117" fmla="*/ 2212596 h 2344739"/>
              <a:gd name="connsiteX118" fmla="*/ 6708222 w 12192001"/>
              <a:gd name="connsiteY118" fmla="*/ 2240551 h 2344739"/>
              <a:gd name="connsiteX119" fmla="*/ 6549454 w 12192001"/>
              <a:gd name="connsiteY119" fmla="*/ 2269327 h 2344739"/>
              <a:gd name="connsiteX120" fmla="*/ 6317560 w 12192001"/>
              <a:gd name="connsiteY120" fmla="*/ 2316127 h 2344739"/>
              <a:gd name="connsiteX121" fmla="*/ 6168674 w 12192001"/>
              <a:gd name="connsiteY121" fmla="*/ 2318214 h 2344739"/>
              <a:gd name="connsiteX122" fmla="*/ 6073848 w 12192001"/>
              <a:gd name="connsiteY122" fmla="*/ 2338676 h 2344739"/>
              <a:gd name="connsiteX123" fmla="*/ 6068529 w 12192001"/>
              <a:gd name="connsiteY123" fmla="*/ 2337139 h 2344739"/>
              <a:gd name="connsiteX124" fmla="*/ 6048638 w 12192001"/>
              <a:gd name="connsiteY124" fmla="*/ 2337822 h 2344739"/>
              <a:gd name="connsiteX125" fmla="*/ 6041285 w 12192001"/>
              <a:gd name="connsiteY125" fmla="*/ 2329473 h 2344739"/>
              <a:gd name="connsiteX126" fmla="*/ 6010090 w 12192001"/>
              <a:gd name="connsiteY126" fmla="*/ 2324380 h 2344739"/>
              <a:gd name="connsiteX127" fmla="*/ 5957375 w 12192001"/>
              <a:gd name="connsiteY127" fmla="*/ 2328024 h 2344739"/>
              <a:gd name="connsiteX128" fmla="*/ 5758919 w 12192001"/>
              <a:gd name="connsiteY128" fmla="*/ 2343716 h 2344739"/>
              <a:gd name="connsiteX129" fmla="*/ 5626960 w 12192001"/>
              <a:gd name="connsiteY129" fmla="*/ 2344739 h 2344739"/>
              <a:gd name="connsiteX130" fmla="*/ 5470906 w 12192001"/>
              <a:gd name="connsiteY130" fmla="*/ 2330719 h 2344739"/>
              <a:gd name="connsiteX131" fmla="*/ 5432761 w 12192001"/>
              <a:gd name="connsiteY131" fmla="*/ 2319466 h 2344739"/>
              <a:gd name="connsiteX132" fmla="*/ 5381669 w 12192001"/>
              <a:gd name="connsiteY132" fmla="*/ 2301764 h 2344739"/>
              <a:gd name="connsiteX133" fmla="*/ 5261764 w 12192001"/>
              <a:gd name="connsiteY133" fmla="*/ 2281347 h 2344739"/>
              <a:gd name="connsiteX134" fmla="*/ 5222961 w 12192001"/>
              <a:gd name="connsiteY134" fmla="*/ 2270223 h 2344739"/>
              <a:gd name="connsiteX135" fmla="*/ 5174660 w 12192001"/>
              <a:gd name="connsiteY135" fmla="*/ 2267233 h 2344739"/>
              <a:gd name="connsiteX136" fmla="*/ 5156554 w 12192001"/>
              <a:gd name="connsiteY136" fmla="*/ 2260010 h 2344739"/>
              <a:gd name="connsiteX137" fmla="*/ 5142599 w 12192001"/>
              <a:gd name="connsiteY137" fmla="*/ 2256610 h 2344739"/>
              <a:gd name="connsiteX138" fmla="*/ 5139596 w 12192001"/>
              <a:gd name="connsiteY138" fmla="*/ 2254509 h 2344739"/>
              <a:gd name="connsiteX139" fmla="*/ 5121659 w 12192001"/>
              <a:gd name="connsiteY139" fmla="*/ 2243656 h 2344739"/>
              <a:gd name="connsiteX140" fmla="*/ 5065790 w 12192001"/>
              <a:gd name="connsiteY140" fmla="*/ 2250227 h 2344739"/>
              <a:gd name="connsiteX141" fmla="*/ 5011514 w 12192001"/>
              <a:gd name="connsiteY141" fmla="*/ 2233846 h 2344739"/>
              <a:gd name="connsiteX142" fmla="*/ 4840441 w 12192001"/>
              <a:gd name="connsiteY142" fmla="*/ 2209829 h 2344739"/>
              <a:gd name="connsiteX143" fmla="*/ 4762447 w 12192001"/>
              <a:gd name="connsiteY143" fmla="*/ 2182061 h 2344739"/>
              <a:gd name="connsiteX144" fmla="*/ 4723186 w 12192001"/>
              <a:gd name="connsiteY144" fmla="*/ 2173047 h 2344739"/>
              <a:gd name="connsiteX145" fmla="*/ 4721176 w 12192001"/>
              <a:gd name="connsiteY145" fmla="*/ 2172298 h 2344739"/>
              <a:gd name="connsiteX146" fmla="*/ 4722111 w 12192001"/>
              <a:gd name="connsiteY146" fmla="*/ 2172087 h 2344739"/>
              <a:gd name="connsiteX147" fmla="*/ 4717202 w 12192001"/>
              <a:gd name="connsiteY147" fmla="*/ 2170817 h 2344739"/>
              <a:gd name="connsiteX148" fmla="*/ 4721176 w 12192001"/>
              <a:gd name="connsiteY148" fmla="*/ 2172298 h 2344739"/>
              <a:gd name="connsiteX149" fmla="*/ 4715526 w 12192001"/>
              <a:gd name="connsiteY149" fmla="*/ 2173573 h 2344739"/>
              <a:gd name="connsiteX150" fmla="*/ 4515814 w 12192001"/>
              <a:gd name="connsiteY150" fmla="*/ 2163671 h 2344739"/>
              <a:gd name="connsiteX151" fmla="*/ 4428543 w 12192001"/>
              <a:gd name="connsiteY151" fmla="*/ 2153020 h 2344739"/>
              <a:gd name="connsiteX152" fmla="*/ 4362875 w 12192001"/>
              <a:gd name="connsiteY152" fmla="*/ 2151674 h 2344739"/>
              <a:gd name="connsiteX153" fmla="*/ 4316966 w 12192001"/>
              <a:gd name="connsiteY153" fmla="*/ 2158289 h 2344739"/>
              <a:gd name="connsiteX154" fmla="*/ 4315110 w 12192001"/>
              <a:gd name="connsiteY154" fmla="*/ 2156948 h 2344739"/>
              <a:gd name="connsiteX155" fmla="*/ 4295144 w 12192001"/>
              <a:gd name="connsiteY155" fmla="*/ 2155069 h 2344739"/>
              <a:gd name="connsiteX156" fmla="*/ 4290064 w 12192001"/>
              <a:gd name="connsiteY156" fmla="*/ 2157986 h 2344739"/>
              <a:gd name="connsiteX157" fmla="*/ 4276142 w 12192001"/>
              <a:gd name="connsiteY157" fmla="*/ 2157740 h 2344739"/>
              <a:gd name="connsiteX158" fmla="*/ 4248117 w 12192001"/>
              <a:gd name="connsiteY158" fmla="*/ 2160064 h 2344739"/>
              <a:gd name="connsiteX159" fmla="*/ 4202051 w 12192001"/>
              <a:gd name="connsiteY159" fmla="*/ 2157269 h 2344739"/>
              <a:gd name="connsiteX160" fmla="*/ 4201745 w 12192001"/>
              <a:gd name="connsiteY160" fmla="*/ 2156010 h 2344739"/>
              <a:gd name="connsiteX161" fmla="*/ 4191248 w 12192001"/>
              <a:gd name="connsiteY161" fmla="*/ 2150376 h 2344739"/>
              <a:gd name="connsiteX162" fmla="*/ 4142745 w 12192001"/>
              <a:gd name="connsiteY162" fmla="*/ 2134511 h 2344739"/>
              <a:gd name="connsiteX163" fmla="*/ 4083097 w 12192001"/>
              <a:gd name="connsiteY163" fmla="*/ 2107978 h 2344739"/>
              <a:gd name="connsiteX164" fmla="*/ 4074546 w 12192001"/>
              <a:gd name="connsiteY164" fmla="*/ 2107143 h 2344739"/>
              <a:gd name="connsiteX165" fmla="*/ 4074427 w 12192001"/>
              <a:gd name="connsiteY165" fmla="*/ 2106844 h 2344739"/>
              <a:gd name="connsiteX166" fmla="*/ 4065510 w 12192001"/>
              <a:gd name="connsiteY166" fmla="*/ 2105400 h 2344739"/>
              <a:gd name="connsiteX167" fmla="*/ 4058954 w 12192001"/>
              <a:gd name="connsiteY167" fmla="*/ 2105618 h 2344739"/>
              <a:gd name="connsiteX168" fmla="*/ 4042364 w 12192001"/>
              <a:gd name="connsiteY168" fmla="*/ 2103997 h 2344739"/>
              <a:gd name="connsiteX169" fmla="*/ 4036997 w 12192001"/>
              <a:gd name="connsiteY169" fmla="*/ 2101563 h 2344739"/>
              <a:gd name="connsiteX170" fmla="*/ 4035363 w 12192001"/>
              <a:gd name="connsiteY170" fmla="*/ 2097896 h 2344739"/>
              <a:gd name="connsiteX171" fmla="*/ 4033778 w 12192001"/>
              <a:gd name="connsiteY171" fmla="*/ 2098131 h 2344739"/>
              <a:gd name="connsiteX172" fmla="*/ 4004538 w 12192001"/>
              <a:gd name="connsiteY172" fmla="*/ 2085563 h 2344739"/>
              <a:gd name="connsiteX173" fmla="*/ 3936846 w 12192001"/>
              <a:gd name="connsiteY173" fmla="*/ 2068106 h 2344739"/>
              <a:gd name="connsiteX174" fmla="*/ 3897275 w 12192001"/>
              <a:gd name="connsiteY174" fmla="*/ 2062451 h 2344739"/>
              <a:gd name="connsiteX175" fmla="*/ 3789760 w 12192001"/>
              <a:gd name="connsiteY175" fmla="*/ 2042213 h 2344739"/>
              <a:gd name="connsiteX176" fmla="*/ 3682513 w 12192001"/>
              <a:gd name="connsiteY176" fmla="*/ 2018290 h 2344739"/>
              <a:gd name="connsiteX177" fmla="*/ 3610035 w 12192001"/>
              <a:gd name="connsiteY177" fmla="*/ 1986019 h 2344739"/>
              <a:gd name="connsiteX178" fmla="*/ 3603855 w 12192001"/>
              <a:gd name="connsiteY178" fmla="*/ 1987381 h 2344739"/>
              <a:gd name="connsiteX179" fmla="*/ 3594736 w 12192001"/>
              <a:gd name="connsiteY179" fmla="*/ 1987545 h 2344739"/>
              <a:gd name="connsiteX180" fmla="*/ 3594501 w 12192001"/>
              <a:gd name="connsiteY180" fmla="*/ 1987276 h 2344739"/>
              <a:gd name="connsiteX181" fmla="*/ 3585978 w 12192001"/>
              <a:gd name="connsiteY181" fmla="*/ 1987966 h 2344739"/>
              <a:gd name="connsiteX182" fmla="*/ 3536135 w 12192001"/>
              <a:gd name="connsiteY182" fmla="*/ 1978267 h 2344739"/>
              <a:gd name="connsiteX183" fmla="*/ 3473223 w 12192001"/>
              <a:gd name="connsiteY183" fmla="*/ 1974606 h 2344739"/>
              <a:gd name="connsiteX184" fmla="*/ 3400728 w 12192001"/>
              <a:gd name="connsiteY184" fmla="*/ 1962558 h 2344739"/>
              <a:gd name="connsiteX185" fmla="*/ 3363888 w 12192001"/>
              <a:gd name="connsiteY185" fmla="*/ 1979510 h 2344739"/>
              <a:gd name="connsiteX186" fmla="*/ 3344026 w 12192001"/>
              <a:gd name="connsiteY186" fmla="*/ 1981192 h 2344739"/>
              <a:gd name="connsiteX187" fmla="*/ 3341698 w 12192001"/>
              <a:gd name="connsiteY187" fmla="*/ 1980217 h 2344739"/>
              <a:gd name="connsiteX188" fmla="*/ 3262356 w 12192001"/>
              <a:gd name="connsiteY188" fmla="*/ 1986094 h 2344739"/>
              <a:gd name="connsiteX189" fmla="*/ 3142556 w 12192001"/>
              <a:gd name="connsiteY189" fmla="*/ 1993869 h 2344739"/>
              <a:gd name="connsiteX190" fmla="*/ 3030291 w 12192001"/>
              <a:gd name="connsiteY190" fmla="*/ 1996512 h 2344739"/>
              <a:gd name="connsiteX191" fmla="*/ 2781569 w 12192001"/>
              <a:gd name="connsiteY191" fmla="*/ 2018333 h 2344739"/>
              <a:gd name="connsiteX192" fmla="*/ 2646527 w 12192001"/>
              <a:gd name="connsiteY192" fmla="*/ 2028869 h 2344739"/>
              <a:gd name="connsiteX193" fmla="*/ 2568028 w 12192001"/>
              <a:gd name="connsiteY193" fmla="*/ 2002628 h 2344739"/>
              <a:gd name="connsiteX194" fmla="*/ 2443255 w 12192001"/>
              <a:gd name="connsiteY194" fmla="*/ 2016529 h 2344739"/>
              <a:gd name="connsiteX195" fmla="*/ 2315112 w 12192001"/>
              <a:gd name="connsiteY195" fmla="*/ 2024996 h 2344739"/>
              <a:gd name="connsiteX196" fmla="*/ 2208578 w 12192001"/>
              <a:gd name="connsiteY196" fmla="*/ 2019763 h 2344739"/>
              <a:gd name="connsiteX197" fmla="*/ 2094665 w 12192001"/>
              <a:gd name="connsiteY197" fmla="*/ 2003052 h 2344739"/>
              <a:gd name="connsiteX198" fmla="*/ 1997356 w 12192001"/>
              <a:gd name="connsiteY198" fmla="*/ 1995032 h 2344739"/>
              <a:gd name="connsiteX199" fmla="*/ 1928172 w 12192001"/>
              <a:gd name="connsiteY199" fmla="*/ 2016977 h 2344739"/>
              <a:gd name="connsiteX200" fmla="*/ 1921650 w 12192001"/>
              <a:gd name="connsiteY200" fmla="*/ 2012146 h 2344739"/>
              <a:gd name="connsiteX201" fmla="*/ 1873080 w 12192001"/>
              <a:gd name="connsiteY201" fmla="*/ 2013741 h 2344739"/>
              <a:gd name="connsiteX202" fmla="*/ 1786655 w 12192001"/>
              <a:gd name="connsiteY202" fmla="*/ 2041363 h 2344739"/>
              <a:gd name="connsiteX203" fmla="*/ 1738204 w 12192001"/>
              <a:gd name="connsiteY203" fmla="*/ 2036312 h 2344739"/>
              <a:gd name="connsiteX204" fmla="*/ 1675071 w 12192001"/>
              <a:gd name="connsiteY204" fmla="*/ 2019963 h 2344739"/>
              <a:gd name="connsiteX205" fmla="*/ 1608669 w 12192001"/>
              <a:gd name="connsiteY205" fmla="*/ 2013066 h 2344739"/>
              <a:gd name="connsiteX206" fmla="*/ 1496110 w 12192001"/>
              <a:gd name="connsiteY206" fmla="*/ 1987476 h 2344739"/>
              <a:gd name="connsiteX207" fmla="*/ 1149979 w 12192001"/>
              <a:gd name="connsiteY207" fmla="*/ 1938041 h 2344739"/>
              <a:gd name="connsiteX208" fmla="*/ 858269 w 12192001"/>
              <a:gd name="connsiteY208" fmla="*/ 1928608 h 2344739"/>
              <a:gd name="connsiteX209" fmla="*/ 837540 w 12192001"/>
              <a:gd name="connsiteY209" fmla="*/ 1929821 h 2344739"/>
              <a:gd name="connsiteX210" fmla="*/ 816809 w 12192001"/>
              <a:gd name="connsiteY210" fmla="*/ 1927857 h 2344739"/>
              <a:gd name="connsiteX211" fmla="*/ 811506 w 12192001"/>
              <a:gd name="connsiteY211" fmla="*/ 1930751 h 2344739"/>
              <a:gd name="connsiteX212" fmla="*/ 797041 w 12192001"/>
              <a:gd name="connsiteY212" fmla="*/ 1930446 h 2344739"/>
              <a:gd name="connsiteX213" fmla="*/ 767901 w 12192001"/>
              <a:gd name="connsiteY213" fmla="*/ 1932653 h 2344739"/>
              <a:gd name="connsiteX214" fmla="*/ 763053 w 12192001"/>
              <a:gd name="connsiteY214" fmla="*/ 1930432 h 2344739"/>
              <a:gd name="connsiteX215" fmla="*/ 720047 w 12192001"/>
              <a:gd name="connsiteY215" fmla="*/ 1929661 h 2344739"/>
              <a:gd name="connsiteX216" fmla="*/ 719742 w 12192001"/>
              <a:gd name="connsiteY216" fmla="*/ 1928399 h 2344739"/>
              <a:gd name="connsiteX217" fmla="*/ 708875 w 12192001"/>
              <a:gd name="connsiteY217" fmla="*/ 1922722 h 2344739"/>
              <a:gd name="connsiteX218" fmla="*/ 596792 w 12192001"/>
              <a:gd name="connsiteY218" fmla="*/ 1879864 h 2344739"/>
              <a:gd name="connsiteX219" fmla="*/ 578535 w 12192001"/>
              <a:gd name="connsiteY219" fmla="*/ 1877212 h 2344739"/>
              <a:gd name="connsiteX220" fmla="*/ 571717 w 12192001"/>
              <a:gd name="connsiteY220" fmla="*/ 1877401 h 2344739"/>
              <a:gd name="connsiteX221" fmla="*/ 445099 w 12192001"/>
              <a:gd name="connsiteY221" fmla="*/ 1839371 h 2344739"/>
              <a:gd name="connsiteX222" fmla="*/ 404015 w 12192001"/>
              <a:gd name="connsiteY222" fmla="*/ 1833548 h 2344739"/>
              <a:gd name="connsiteX223" fmla="*/ 292435 w 12192001"/>
              <a:gd name="connsiteY223" fmla="*/ 1812852 h 2344739"/>
              <a:gd name="connsiteX224" fmla="*/ 118381 w 12192001"/>
              <a:gd name="connsiteY224" fmla="*/ 1761047 h 2344739"/>
              <a:gd name="connsiteX225" fmla="*/ 15526 w 12192001"/>
              <a:gd name="connsiteY225" fmla="*/ 1758191 h 2344739"/>
              <a:gd name="connsiteX226" fmla="*/ 2 w 12192001"/>
              <a:gd name="connsiteY226" fmla="*/ 1752722 h 2344739"/>
              <a:gd name="connsiteX227" fmla="*/ 1 w 12192001"/>
              <a:gd name="connsiteY227" fmla="*/ 762497 h 2344739"/>
              <a:gd name="connsiteX228" fmla="*/ 0 w 12192001"/>
              <a:gd name="connsiteY228" fmla="*/ 762497 h 2344739"/>
              <a:gd name="connsiteX229" fmla="*/ 0 w 12192001"/>
              <a:gd name="connsiteY229" fmla="*/ 222213 h 2344739"/>
              <a:gd name="connsiteX230" fmla="*/ 0 w 12192001"/>
              <a:gd name="connsiteY230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63053 w 12192001"/>
              <a:gd name="connsiteY213" fmla="*/ 1930432 h 2344739"/>
              <a:gd name="connsiteX214" fmla="*/ 720047 w 12192001"/>
              <a:gd name="connsiteY214" fmla="*/ 1929661 h 2344739"/>
              <a:gd name="connsiteX215" fmla="*/ 719742 w 12192001"/>
              <a:gd name="connsiteY215" fmla="*/ 1928399 h 2344739"/>
              <a:gd name="connsiteX216" fmla="*/ 708875 w 12192001"/>
              <a:gd name="connsiteY216" fmla="*/ 1922722 h 2344739"/>
              <a:gd name="connsiteX217" fmla="*/ 596792 w 12192001"/>
              <a:gd name="connsiteY217" fmla="*/ 1879864 h 2344739"/>
              <a:gd name="connsiteX218" fmla="*/ 578535 w 12192001"/>
              <a:gd name="connsiteY218" fmla="*/ 1877212 h 2344739"/>
              <a:gd name="connsiteX219" fmla="*/ 571717 w 12192001"/>
              <a:gd name="connsiteY219" fmla="*/ 1877401 h 2344739"/>
              <a:gd name="connsiteX220" fmla="*/ 445099 w 12192001"/>
              <a:gd name="connsiteY220" fmla="*/ 1839371 h 2344739"/>
              <a:gd name="connsiteX221" fmla="*/ 404015 w 12192001"/>
              <a:gd name="connsiteY221" fmla="*/ 1833548 h 2344739"/>
              <a:gd name="connsiteX222" fmla="*/ 292435 w 12192001"/>
              <a:gd name="connsiteY222" fmla="*/ 1812852 h 2344739"/>
              <a:gd name="connsiteX223" fmla="*/ 118381 w 12192001"/>
              <a:gd name="connsiteY223" fmla="*/ 1761047 h 2344739"/>
              <a:gd name="connsiteX224" fmla="*/ 15526 w 12192001"/>
              <a:gd name="connsiteY224" fmla="*/ 1758191 h 2344739"/>
              <a:gd name="connsiteX225" fmla="*/ 2 w 12192001"/>
              <a:gd name="connsiteY225" fmla="*/ 1752722 h 2344739"/>
              <a:gd name="connsiteX226" fmla="*/ 1 w 12192001"/>
              <a:gd name="connsiteY226" fmla="*/ 762497 h 2344739"/>
              <a:gd name="connsiteX227" fmla="*/ 0 w 12192001"/>
              <a:gd name="connsiteY227" fmla="*/ 762497 h 2344739"/>
              <a:gd name="connsiteX228" fmla="*/ 0 w 12192001"/>
              <a:gd name="connsiteY228" fmla="*/ 222213 h 2344739"/>
              <a:gd name="connsiteX229" fmla="*/ 0 w 12192001"/>
              <a:gd name="connsiteY229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63053 w 12192001"/>
              <a:gd name="connsiteY213" fmla="*/ 1930432 h 2344739"/>
              <a:gd name="connsiteX214" fmla="*/ 720047 w 12192001"/>
              <a:gd name="connsiteY214" fmla="*/ 1929661 h 2344739"/>
              <a:gd name="connsiteX215" fmla="*/ 719742 w 12192001"/>
              <a:gd name="connsiteY215" fmla="*/ 1928399 h 2344739"/>
              <a:gd name="connsiteX216" fmla="*/ 708875 w 12192001"/>
              <a:gd name="connsiteY216" fmla="*/ 1922722 h 2344739"/>
              <a:gd name="connsiteX217" fmla="*/ 596792 w 12192001"/>
              <a:gd name="connsiteY217" fmla="*/ 1879864 h 2344739"/>
              <a:gd name="connsiteX218" fmla="*/ 578535 w 12192001"/>
              <a:gd name="connsiteY218" fmla="*/ 1877212 h 2344739"/>
              <a:gd name="connsiteX219" fmla="*/ 571717 w 12192001"/>
              <a:gd name="connsiteY219" fmla="*/ 1877401 h 2344739"/>
              <a:gd name="connsiteX220" fmla="*/ 445099 w 12192001"/>
              <a:gd name="connsiteY220" fmla="*/ 1839371 h 2344739"/>
              <a:gd name="connsiteX221" fmla="*/ 404015 w 12192001"/>
              <a:gd name="connsiteY221" fmla="*/ 1833548 h 2344739"/>
              <a:gd name="connsiteX222" fmla="*/ 292435 w 12192001"/>
              <a:gd name="connsiteY222" fmla="*/ 1812852 h 2344739"/>
              <a:gd name="connsiteX223" fmla="*/ 118381 w 12192001"/>
              <a:gd name="connsiteY223" fmla="*/ 1761047 h 2344739"/>
              <a:gd name="connsiteX224" fmla="*/ 15526 w 12192001"/>
              <a:gd name="connsiteY224" fmla="*/ 1758191 h 2344739"/>
              <a:gd name="connsiteX225" fmla="*/ 2 w 12192001"/>
              <a:gd name="connsiteY225" fmla="*/ 1752722 h 2344739"/>
              <a:gd name="connsiteX226" fmla="*/ 1 w 12192001"/>
              <a:gd name="connsiteY226" fmla="*/ 762497 h 2344739"/>
              <a:gd name="connsiteX227" fmla="*/ 0 w 12192001"/>
              <a:gd name="connsiteY227" fmla="*/ 762497 h 2344739"/>
              <a:gd name="connsiteX228" fmla="*/ 0 w 12192001"/>
              <a:gd name="connsiteY228" fmla="*/ 222213 h 2344739"/>
              <a:gd name="connsiteX229" fmla="*/ 0 w 12192001"/>
              <a:gd name="connsiteY229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63053 w 12192001"/>
              <a:gd name="connsiteY213" fmla="*/ 1930432 h 2344739"/>
              <a:gd name="connsiteX214" fmla="*/ 720047 w 12192001"/>
              <a:gd name="connsiteY214" fmla="*/ 1929661 h 2344739"/>
              <a:gd name="connsiteX215" fmla="*/ 719742 w 12192001"/>
              <a:gd name="connsiteY215" fmla="*/ 1928399 h 2344739"/>
              <a:gd name="connsiteX216" fmla="*/ 708875 w 12192001"/>
              <a:gd name="connsiteY216" fmla="*/ 1922722 h 2344739"/>
              <a:gd name="connsiteX217" fmla="*/ 596792 w 12192001"/>
              <a:gd name="connsiteY217" fmla="*/ 1879864 h 2344739"/>
              <a:gd name="connsiteX218" fmla="*/ 578535 w 12192001"/>
              <a:gd name="connsiteY218" fmla="*/ 1877212 h 2344739"/>
              <a:gd name="connsiteX219" fmla="*/ 571717 w 12192001"/>
              <a:gd name="connsiteY219" fmla="*/ 1877401 h 2344739"/>
              <a:gd name="connsiteX220" fmla="*/ 445099 w 12192001"/>
              <a:gd name="connsiteY220" fmla="*/ 1839371 h 2344739"/>
              <a:gd name="connsiteX221" fmla="*/ 404015 w 12192001"/>
              <a:gd name="connsiteY221" fmla="*/ 1833548 h 2344739"/>
              <a:gd name="connsiteX222" fmla="*/ 292435 w 12192001"/>
              <a:gd name="connsiteY222" fmla="*/ 1812852 h 2344739"/>
              <a:gd name="connsiteX223" fmla="*/ 118381 w 12192001"/>
              <a:gd name="connsiteY223" fmla="*/ 1761047 h 2344739"/>
              <a:gd name="connsiteX224" fmla="*/ 15526 w 12192001"/>
              <a:gd name="connsiteY224" fmla="*/ 1758191 h 2344739"/>
              <a:gd name="connsiteX225" fmla="*/ 2 w 12192001"/>
              <a:gd name="connsiteY225" fmla="*/ 1752722 h 2344739"/>
              <a:gd name="connsiteX226" fmla="*/ 1 w 12192001"/>
              <a:gd name="connsiteY226" fmla="*/ 762497 h 2344739"/>
              <a:gd name="connsiteX227" fmla="*/ 0 w 12192001"/>
              <a:gd name="connsiteY227" fmla="*/ 762497 h 2344739"/>
              <a:gd name="connsiteX228" fmla="*/ 0 w 12192001"/>
              <a:gd name="connsiteY228" fmla="*/ 222213 h 2344739"/>
              <a:gd name="connsiteX229" fmla="*/ 0 w 12192001"/>
              <a:gd name="connsiteY229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20047 w 12192001"/>
              <a:gd name="connsiteY213" fmla="*/ 1929661 h 2344739"/>
              <a:gd name="connsiteX214" fmla="*/ 719742 w 12192001"/>
              <a:gd name="connsiteY214" fmla="*/ 1928399 h 2344739"/>
              <a:gd name="connsiteX215" fmla="*/ 708875 w 12192001"/>
              <a:gd name="connsiteY215" fmla="*/ 1922722 h 2344739"/>
              <a:gd name="connsiteX216" fmla="*/ 596792 w 12192001"/>
              <a:gd name="connsiteY216" fmla="*/ 1879864 h 2344739"/>
              <a:gd name="connsiteX217" fmla="*/ 578535 w 12192001"/>
              <a:gd name="connsiteY217" fmla="*/ 1877212 h 2344739"/>
              <a:gd name="connsiteX218" fmla="*/ 571717 w 12192001"/>
              <a:gd name="connsiteY218" fmla="*/ 1877401 h 2344739"/>
              <a:gd name="connsiteX219" fmla="*/ 445099 w 12192001"/>
              <a:gd name="connsiteY219" fmla="*/ 1839371 h 2344739"/>
              <a:gd name="connsiteX220" fmla="*/ 404015 w 12192001"/>
              <a:gd name="connsiteY220" fmla="*/ 1833548 h 2344739"/>
              <a:gd name="connsiteX221" fmla="*/ 292435 w 12192001"/>
              <a:gd name="connsiteY221" fmla="*/ 1812852 h 2344739"/>
              <a:gd name="connsiteX222" fmla="*/ 118381 w 12192001"/>
              <a:gd name="connsiteY222" fmla="*/ 1761047 h 2344739"/>
              <a:gd name="connsiteX223" fmla="*/ 15526 w 12192001"/>
              <a:gd name="connsiteY223" fmla="*/ 1758191 h 2344739"/>
              <a:gd name="connsiteX224" fmla="*/ 2 w 12192001"/>
              <a:gd name="connsiteY224" fmla="*/ 1752722 h 2344739"/>
              <a:gd name="connsiteX225" fmla="*/ 1 w 12192001"/>
              <a:gd name="connsiteY225" fmla="*/ 762497 h 2344739"/>
              <a:gd name="connsiteX226" fmla="*/ 0 w 12192001"/>
              <a:gd name="connsiteY226" fmla="*/ 762497 h 2344739"/>
              <a:gd name="connsiteX227" fmla="*/ 0 w 12192001"/>
              <a:gd name="connsiteY227" fmla="*/ 222213 h 2344739"/>
              <a:gd name="connsiteX228" fmla="*/ 0 w 12192001"/>
              <a:gd name="connsiteY228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67901 w 12192001"/>
              <a:gd name="connsiteY211" fmla="*/ 1932653 h 2344739"/>
              <a:gd name="connsiteX212" fmla="*/ 720047 w 12192001"/>
              <a:gd name="connsiteY212" fmla="*/ 1929661 h 2344739"/>
              <a:gd name="connsiteX213" fmla="*/ 719742 w 12192001"/>
              <a:gd name="connsiteY213" fmla="*/ 1928399 h 2344739"/>
              <a:gd name="connsiteX214" fmla="*/ 708875 w 12192001"/>
              <a:gd name="connsiteY214" fmla="*/ 1922722 h 2344739"/>
              <a:gd name="connsiteX215" fmla="*/ 596792 w 12192001"/>
              <a:gd name="connsiteY215" fmla="*/ 1879864 h 2344739"/>
              <a:gd name="connsiteX216" fmla="*/ 578535 w 12192001"/>
              <a:gd name="connsiteY216" fmla="*/ 1877212 h 2344739"/>
              <a:gd name="connsiteX217" fmla="*/ 571717 w 12192001"/>
              <a:gd name="connsiteY217" fmla="*/ 1877401 h 2344739"/>
              <a:gd name="connsiteX218" fmla="*/ 445099 w 12192001"/>
              <a:gd name="connsiteY218" fmla="*/ 1839371 h 2344739"/>
              <a:gd name="connsiteX219" fmla="*/ 404015 w 12192001"/>
              <a:gd name="connsiteY219" fmla="*/ 1833548 h 2344739"/>
              <a:gd name="connsiteX220" fmla="*/ 292435 w 12192001"/>
              <a:gd name="connsiteY220" fmla="*/ 1812852 h 2344739"/>
              <a:gd name="connsiteX221" fmla="*/ 118381 w 12192001"/>
              <a:gd name="connsiteY221" fmla="*/ 1761047 h 2344739"/>
              <a:gd name="connsiteX222" fmla="*/ 15526 w 12192001"/>
              <a:gd name="connsiteY222" fmla="*/ 1758191 h 2344739"/>
              <a:gd name="connsiteX223" fmla="*/ 2 w 12192001"/>
              <a:gd name="connsiteY223" fmla="*/ 1752722 h 2344739"/>
              <a:gd name="connsiteX224" fmla="*/ 1 w 12192001"/>
              <a:gd name="connsiteY224" fmla="*/ 762497 h 2344739"/>
              <a:gd name="connsiteX225" fmla="*/ 0 w 12192001"/>
              <a:gd name="connsiteY225" fmla="*/ 762497 h 2344739"/>
              <a:gd name="connsiteX226" fmla="*/ 0 w 12192001"/>
              <a:gd name="connsiteY226" fmla="*/ 222213 h 2344739"/>
              <a:gd name="connsiteX227" fmla="*/ 0 w 12192001"/>
              <a:gd name="connsiteY227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20047 w 12192001"/>
              <a:gd name="connsiteY211" fmla="*/ 1929661 h 2344739"/>
              <a:gd name="connsiteX212" fmla="*/ 719742 w 12192001"/>
              <a:gd name="connsiteY212" fmla="*/ 1928399 h 2344739"/>
              <a:gd name="connsiteX213" fmla="*/ 708875 w 12192001"/>
              <a:gd name="connsiteY213" fmla="*/ 1922722 h 2344739"/>
              <a:gd name="connsiteX214" fmla="*/ 596792 w 12192001"/>
              <a:gd name="connsiteY214" fmla="*/ 1879864 h 2344739"/>
              <a:gd name="connsiteX215" fmla="*/ 578535 w 12192001"/>
              <a:gd name="connsiteY215" fmla="*/ 1877212 h 2344739"/>
              <a:gd name="connsiteX216" fmla="*/ 571717 w 12192001"/>
              <a:gd name="connsiteY216" fmla="*/ 1877401 h 2344739"/>
              <a:gd name="connsiteX217" fmla="*/ 445099 w 12192001"/>
              <a:gd name="connsiteY217" fmla="*/ 1839371 h 2344739"/>
              <a:gd name="connsiteX218" fmla="*/ 404015 w 12192001"/>
              <a:gd name="connsiteY218" fmla="*/ 1833548 h 2344739"/>
              <a:gd name="connsiteX219" fmla="*/ 292435 w 12192001"/>
              <a:gd name="connsiteY219" fmla="*/ 1812852 h 2344739"/>
              <a:gd name="connsiteX220" fmla="*/ 118381 w 12192001"/>
              <a:gd name="connsiteY220" fmla="*/ 1761047 h 2344739"/>
              <a:gd name="connsiteX221" fmla="*/ 15526 w 12192001"/>
              <a:gd name="connsiteY221" fmla="*/ 1758191 h 2344739"/>
              <a:gd name="connsiteX222" fmla="*/ 2 w 12192001"/>
              <a:gd name="connsiteY222" fmla="*/ 1752722 h 2344739"/>
              <a:gd name="connsiteX223" fmla="*/ 1 w 12192001"/>
              <a:gd name="connsiteY223" fmla="*/ 762497 h 2344739"/>
              <a:gd name="connsiteX224" fmla="*/ 0 w 12192001"/>
              <a:gd name="connsiteY224" fmla="*/ 762497 h 2344739"/>
              <a:gd name="connsiteX225" fmla="*/ 0 w 12192001"/>
              <a:gd name="connsiteY225" fmla="*/ 222213 h 2344739"/>
              <a:gd name="connsiteX226" fmla="*/ 0 w 12192001"/>
              <a:gd name="connsiteY22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20047 w 12192001"/>
              <a:gd name="connsiteY211" fmla="*/ 1929661 h 2344739"/>
              <a:gd name="connsiteX212" fmla="*/ 719742 w 12192001"/>
              <a:gd name="connsiteY212" fmla="*/ 1928399 h 2344739"/>
              <a:gd name="connsiteX213" fmla="*/ 708875 w 12192001"/>
              <a:gd name="connsiteY213" fmla="*/ 1922722 h 2344739"/>
              <a:gd name="connsiteX214" fmla="*/ 596792 w 12192001"/>
              <a:gd name="connsiteY214" fmla="*/ 1879864 h 2344739"/>
              <a:gd name="connsiteX215" fmla="*/ 578535 w 12192001"/>
              <a:gd name="connsiteY215" fmla="*/ 1877212 h 2344739"/>
              <a:gd name="connsiteX216" fmla="*/ 571717 w 12192001"/>
              <a:gd name="connsiteY216" fmla="*/ 1877401 h 2344739"/>
              <a:gd name="connsiteX217" fmla="*/ 445099 w 12192001"/>
              <a:gd name="connsiteY217" fmla="*/ 1839371 h 2344739"/>
              <a:gd name="connsiteX218" fmla="*/ 404015 w 12192001"/>
              <a:gd name="connsiteY218" fmla="*/ 1833548 h 2344739"/>
              <a:gd name="connsiteX219" fmla="*/ 292435 w 12192001"/>
              <a:gd name="connsiteY219" fmla="*/ 1812852 h 2344739"/>
              <a:gd name="connsiteX220" fmla="*/ 118381 w 12192001"/>
              <a:gd name="connsiteY220" fmla="*/ 1761047 h 2344739"/>
              <a:gd name="connsiteX221" fmla="*/ 15526 w 12192001"/>
              <a:gd name="connsiteY221" fmla="*/ 1758191 h 2344739"/>
              <a:gd name="connsiteX222" fmla="*/ 2 w 12192001"/>
              <a:gd name="connsiteY222" fmla="*/ 1752722 h 2344739"/>
              <a:gd name="connsiteX223" fmla="*/ 1 w 12192001"/>
              <a:gd name="connsiteY223" fmla="*/ 762497 h 2344739"/>
              <a:gd name="connsiteX224" fmla="*/ 0 w 12192001"/>
              <a:gd name="connsiteY224" fmla="*/ 222213 h 2344739"/>
              <a:gd name="connsiteX225" fmla="*/ 0 w 12192001"/>
              <a:gd name="connsiteY225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190394 w 12193149"/>
              <a:gd name="connsiteY68" fmla="*/ 1912467 h 2344739"/>
              <a:gd name="connsiteX69" fmla="*/ 9114960 w 12193149"/>
              <a:gd name="connsiteY69" fmla="*/ 1919069 h 2344739"/>
              <a:gd name="connsiteX70" fmla="*/ 9054601 w 12193149"/>
              <a:gd name="connsiteY70" fmla="*/ 1910755 h 2344739"/>
              <a:gd name="connsiteX71" fmla="*/ 9006634 w 12193149"/>
              <a:gd name="connsiteY71" fmla="*/ 1914040 h 2344739"/>
              <a:gd name="connsiteX72" fmla="*/ 9006349 w 12193149"/>
              <a:gd name="connsiteY72" fmla="*/ 1913800 h 2344739"/>
              <a:gd name="connsiteX73" fmla="*/ 8997380 w 12193149"/>
              <a:gd name="connsiteY73" fmla="*/ 1915011 h 2344739"/>
              <a:gd name="connsiteX74" fmla="*/ 8991542 w 12193149"/>
              <a:gd name="connsiteY74" fmla="*/ 1917072 h 2344739"/>
              <a:gd name="connsiteX75" fmla="*/ 8975485 w 12193149"/>
              <a:gd name="connsiteY75" fmla="*/ 1920298 h 2344739"/>
              <a:gd name="connsiteX76" fmla="*/ 8969159 w 12193149"/>
              <a:gd name="connsiteY76" fmla="*/ 1919598 h 2344739"/>
              <a:gd name="connsiteX77" fmla="*/ 8964196 w 12193149"/>
              <a:gd name="connsiteY77" fmla="*/ 1917373 h 2344739"/>
              <a:gd name="connsiteX78" fmla="*/ 8930136 w 12193149"/>
              <a:gd name="connsiteY78" fmla="*/ 1914185 h 2344739"/>
              <a:gd name="connsiteX79" fmla="*/ 8753592 w 12193149"/>
              <a:gd name="connsiteY79" fmla="*/ 1933417 h 2344739"/>
              <a:gd name="connsiteX80" fmla="*/ 8708995 w 12193149"/>
              <a:gd name="connsiteY80" fmla="*/ 1935518 h 2344739"/>
              <a:gd name="connsiteX81" fmla="*/ 8597219 w 12193149"/>
              <a:gd name="connsiteY81" fmla="*/ 1944090 h 2344739"/>
              <a:gd name="connsiteX82" fmla="*/ 8526378 w 12193149"/>
              <a:gd name="connsiteY82" fmla="*/ 1929248 h 2344739"/>
              <a:gd name="connsiteX83" fmla="*/ 8512131 w 12193149"/>
              <a:gd name="connsiteY83" fmla="*/ 1935163 h 2344739"/>
              <a:gd name="connsiteX84" fmla="*/ 8507315 w 12193149"/>
              <a:gd name="connsiteY84" fmla="*/ 1938164 h 2344739"/>
              <a:gd name="connsiteX85" fmla="*/ 8499116 w 12193149"/>
              <a:gd name="connsiteY85" fmla="*/ 1940902 h 2344739"/>
              <a:gd name="connsiteX86" fmla="*/ 8498742 w 12193149"/>
              <a:gd name="connsiteY86" fmla="*/ 1940723 h 2344739"/>
              <a:gd name="connsiteX87" fmla="*/ 8491397 w 12193149"/>
              <a:gd name="connsiteY87" fmla="*/ 1943773 h 2344739"/>
              <a:gd name="connsiteX88" fmla="*/ 8368330 w 12193149"/>
              <a:gd name="connsiteY88" fmla="*/ 1957815 h 2344739"/>
              <a:gd name="connsiteX89" fmla="*/ 8354947 w 12193149"/>
              <a:gd name="connsiteY89" fmla="*/ 1958009 h 2344739"/>
              <a:gd name="connsiteX90" fmla="*/ 8353521 w 12193149"/>
              <a:gd name="connsiteY90" fmla="*/ 1957169 h 2344739"/>
              <a:gd name="connsiteX91" fmla="*/ 8321252 w 12193149"/>
              <a:gd name="connsiteY91" fmla="*/ 1974587 h 2344739"/>
              <a:gd name="connsiteX92" fmla="*/ 8315581 w 12193149"/>
              <a:gd name="connsiteY92" fmla="*/ 1974913 h 2344739"/>
              <a:gd name="connsiteX93" fmla="*/ 8296322 w 12193149"/>
              <a:gd name="connsiteY93" fmla="*/ 1988808 h 2344739"/>
              <a:gd name="connsiteX94" fmla="*/ 8285424 w 12193149"/>
              <a:gd name="connsiteY94" fmla="*/ 1994631 h 2344739"/>
              <a:gd name="connsiteX95" fmla="*/ 8284298 w 12193149"/>
              <a:gd name="connsiteY95" fmla="*/ 1999074 h 2344739"/>
              <a:gd name="connsiteX96" fmla="*/ 8267224 w 12193149"/>
              <a:gd name="connsiteY96" fmla="*/ 2006249 h 2344739"/>
              <a:gd name="connsiteX97" fmla="*/ 8264525 w 12193149"/>
              <a:gd name="connsiteY97" fmla="*/ 2006019 h 2344739"/>
              <a:gd name="connsiteX98" fmla="*/ 8253181 w 12193149"/>
              <a:gd name="connsiteY98" fmla="*/ 2015862 h 2344739"/>
              <a:gd name="connsiteX99" fmla="*/ 8246982 w 12193149"/>
              <a:gd name="connsiteY99" fmla="*/ 2028854 h 2344739"/>
              <a:gd name="connsiteX100" fmla="*/ 8091420 w 12193149"/>
              <a:gd name="connsiteY100" fmla="*/ 2075015 h 2344739"/>
              <a:gd name="connsiteX101" fmla="*/ 7906555 w 12193149"/>
              <a:gd name="connsiteY101" fmla="*/ 2116988 h 2344739"/>
              <a:gd name="connsiteX102" fmla="*/ 7719893 w 12193149"/>
              <a:gd name="connsiteY102" fmla="*/ 2142703 h 2344739"/>
              <a:gd name="connsiteX103" fmla="*/ 7615495 w 12193149"/>
              <a:gd name="connsiteY103" fmla="*/ 2139232 h 2344739"/>
              <a:gd name="connsiteX104" fmla="*/ 7528691 w 12193149"/>
              <a:gd name="connsiteY104" fmla="*/ 2145060 h 2344739"/>
              <a:gd name="connsiteX105" fmla="*/ 7520719 w 12193149"/>
              <a:gd name="connsiteY105" fmla="*/ 2147613 h 2344739"/>
              <a:gd name="connsiteX106" fmla="*/ 7508559 w 12193149"/>
              <a:gd name="connsiteY106" fmla="*/ 2148948 h 2344739"/>
              <a:gd name="connsiteX107" fmla="*/ 7508188 w 12193149"/>
              <a:gd name="connsiteY107" fmla="*/ 2148621 h 2344739"/>
              <a:gd name="connsiteX108" fmla="*/ 7496943 w 12193149"/>
              <a:gd name="connsiteY108" fmla="*/ 2150573 h 2344739"/>
              <a:gd name="connsiteX109" fmla="*/ 7406539 w 12193149"/>
              <a:gd name="connsiteY109" fmla="*/ 2142468 h 2344739"/>
              <a:gd name="connsiteX110" fmla="*/ 7219707 w 12193149"/>
              <a:gd name="connsiteY110" fmla="*/ 2156680 h 2344739"/>
              <a:gd name="connsiteX111" fmla="*/ 7202249 w 12193149"/>
              <a:gd name="connsiteY111" fmla="*/ 2161230 h 2344739"/>
              <a:gd name="connsiteX112" fmla="*/ 7198152 w 12193149"/>
              <a:gd name="connsiteY112" fmla="*/ 2166588 h 2344739"/>
              <a:gd name="connsiteX113" fmla="*/ 7171956 w 12193149"/>
              <a:gd name="connsiteY113" fmla="*/ 2171236 h 2344739"/>
              <a:gd name="connsiteX114" fmla="*/ 7098136 w 12193149"/>
              <a:gd name="connsiteY114" fmla="*/ 2183464 h 2344739"/>
              <a:gd name="connsiteX115" fmla="*/ 7019644 w 12193149"/>
              <a:gd name="connsiteY115" fmla="*/ 2183090 h 2344739"/>
              <a:gd name="connsiteX116" fmla="*/ 6905294 w 12193149"/>
              <a:gd name="connsiteY116" fmla="*/ 2212596 h 2344739"/>
              <a:gd name="connsiteX117" fmla="*/ 6709370 w 12193149"/>
              <a:gd name="connsiteY117" fmla="*/ 2240551 h 2344739"/>
              <a:gd name="connsiteX118" fmla="*/ 6550602 w 12193149"/>
              <a:gd name="connsiteY118" fmla="*/ 2269327 h 2344739"/>
              <a:gd name="connsiteX119" fmla="*/ 6318708 w 12193149"/>
              <a:gd name="connsiteY119" fmla="*/ 2316127 h 2344739"/>
              <a:gd name="connsiteX120" fmla="*/ 6169822 w 12193149"/>
              <a:gd name="connsiteY120" fmla="*/ 2318214 h 2344739"/>
              <a:gd name="connsiteX121" fmla="*/ 6074996 w 12193149"/>
              <a:gd name="connsiteY121" fmla="*/ 2338676 h 2344739"/>
              <a:gd name="connsiteX122" fmla="*/ 6069677 w 12193149"/>
              <a:gd name="connsiteY122" fmla="*/ 2337139 h 2344739"/>
              <a:gd name="connsiteX123" fmla="*/ 6049786 w 12193149"/>
              <a:gd name="connsiteY123" fmla="*/ 2337822 h 2344739"/>
              <a:gd name="connsiteX124" fmla="*/ 6042433 w 12193149"/>
              <a:gd name="connsiteY124" fmla="*/ 2329473 h 2344739"/>
              <a:gd name="connsiteX125" fmla="*/ 6011238 w 12193149"/>
              <a:gd name="connsiteY125" fmla="*/ 2324380 h 2344739"/>
              <a:gd name="connsiteX126" fmla="*/ 5958523 w 12193149"/>
              <a:gd name="connsiteY126" fmla="*/ 2328024 h 2344739"/>
              <a:gd name="connsiteX127" fmla="*/ 5760067 w 12193149"/>
              <a:gd name="connsiteY127" fmla="*/ 2343716 h 2344739"/>
              <a:gd name="connsiteX128" fmla="*/ 5628108 w 12193149"/>
              <a:gd name="connsiteY128" fmla="*/ 2344739 h 2344739"/>
              <a:gd name="connsiteX129" fmla="*/ 5472054 w 12193149"/>
              <a:gd name="connsiteY129" fmla="*/ 2330719 h 2344739"/>
              <a:gd name="connsiteX130" fmla="*/ 5433909 w 12193149"/>
              <a:gd name="connsiteY130" fmla="*/ 2319466 h 2344739"/>
              <a:gd name="connsiteX131" fmla="*/ 5382817 w 12193149"/>
              <a:gd name="connsiteY131" fmla="*/ 2301764 h 2344739"/>
              <a:gd name="connsiteX132" fmla="*/ 5262912 w 12193149"/>
              <a:gd name="connsiteY132" fmla="*/ 2281347 h 2344739"/>
              <a:gd name="connsiteX133" fmla="*/ 5224109 w 12193149"/>
              <a:gd name="connsiteY133" fmla="*/ 2270223 h 2344739"/>
              <a:gd name="connsiteX134" fmla="*/ 5175808 w 12193149"/>
              <a:gd name="connsiteY134" fmla="*/ 2267233 h 2344739"/>
              <a:gd name="connsiteX135" fmla="*/ 5157702 w 12193149"/>
              <a:gd name="connsiteY135" fmla="*/ 2260010 h 2344739"/>
              <a:gd name="connsiteX136" fmla="*/ 5143747 w 12193149"/>
              <a:gd name="connsiteY136" fmla="*/ 2256610 h 2344739"/>
              <a:gd name="connsiteX137" fmla="*/ 5140744 w 12193149"/>
              <a:gd name="connsiteY137" fmla="*/ 2254509 h 2344739"/>
              <a:gd name="connsiteX138" fmla="*/ 5122807 w 12193149"/>
              <a:gd name="connsiteY138" fmla="*/ 2243656 h 2344739"/>
              <a:gd name="connsiteX139" fmla="*/ 5066938 w 12193149"/>
              <a:gd name="connsiteY139" fmla="*/ 2250227 h 2344739"/>
              <a:gd name="connsiteX140" fmla="*/ 5012662 w 12193149"/>
              <a:gd name="connsiteY140" fmla="*/ 2233846 h 2344739"/>
              <a:gd name="connsiteX141" fmla="*/ 4841589 w 12193149"/>
              <a:gd name="connsiteY141" fmla="*/ 2209829 h 2344739"/>
              <a:gd name="connsiteX142" fmla="*/ 4763595 w 12193149"/>
              <a:gd name="connsiteY142" fmla="*/ 2182061 h 2344739"/>
              <a:gd name="connsiteX143" fmla="*/ 4724334 w 12193149"/>
              <a:gd name="connsiteY143" fmla="*/ 2173047 h 2344739"/>
              <a:gd name="connsiteX144" fmla="*/ 4722324 w 12193149"/>
              <a:gd name="connsiteY144" fmla="*/ 2172298 h 2344739"/>
              <a:gd name="connsiteX145" fmla="*/ 4723259 w 12193149"/>
              <a:gd name="connsiteY145" fmla="*/ 2172087 h 2344739"/>
              <a:gd name="connsiteX146" fmla="*/ 4718350 w 12193149"/>
              <a:gd name="connsiteY146" fmla="*/ 2170817 h 2344739"/>
              <a:gd name="connsiteX147" fmla="*/ 4722324 w 12193149"/>
              <a:gd name="connsiteY147" fmla="*/ 2172298 h 2344739"/>
              <a:gd name="connsiteX148" fmla="*/ 4716674 w 12193149"/>
              <a:gd name="connsiteY148" fmla="*/ 2173573 h 2344739"/>
              <a:gd name="connsiteX149" fmla="*/ 4516962 w 12193149"/>
              <a:gd name="connsiteY149" fmla="*/ 2163671 h 2344739"/>
              <a:gd name="connsiteX150" fmla="*/ 4429691 w 12193149"/>
              <a:gd name="connsiteY150" fmla="*/ 2153020 h 2344739"/>
              <a:gd name="connsiteX151" fmla="*/ 4364023 w 12193149"/>
              <a:gd name="connsiteY151" fmla="*/ 2151674 h 2344739"/>
              <a:gd name="connsiteX152" fmla="*/ 4318114 w 12193149"/>
              <a:gd name="connsiteY152" fmla="*/ 2158289 h 2344739"/>
              <a:gd name="connsiteX153" fmla="*/ 4316258 w 12193149"/>
              <a:gd name="connsiteY153" fmla="*/ 2156948 h 2344739"/>
              <a:gd name="connsiteX154" fmla="*/ 4296292 w 12193149"/>
              <a:gd name="connsiteY154" fmla="*/ 2155069 h 2344739"/>
              <a:gd name="connsiteX155" fmla="*/ 4291212 w 12193149"/>
              <a:gd name="connsiteY155" fmla="*/ 2157986 h 2344739"/>
              <a:gd name="connsiteX156" fmla="*/ 4277290 w 12193149"/>
              <a:gd name="connsiteY156" fmla="*/ 2157740 h 2344739"/>
              <a:gd name="connsiteX157" fmla="*/ 4249265 w 12193149"/>
              <a:gd name="connsiteY157" fmla="*/ 2160064 h 2344739"/>
              <a:gd name="connsiteX158" fmla="*/ 4203199 w 12193149"/>
              <a:gd name="connsiteY158" fmla="*/ 2157269 h 2344739"/>
              <a:gd name="connsiteX159" fmla="*/ 4202893 w 12193149"/>
              <a:gd name="connsiteY159" fmla="*/ 2156010 h 2344739"/>
              <a:gd name="connsiteX160" fmla="*/ 4192396 w 12193149"/>
              <a:gd name="connsiteY160" fmla="*/ 2150376 h 2344739"/>
              <a:gd name="connsiteX161" fmla="*/ 4143893 w 12193149"/>
              <a:gd name="connsiteY161" fmla="*/ 2134511 h 2344739"/>
              <a:gd name="connsiteX162" fmla="*/ 4084245 w 12193149"/>
              <a:gd name="connsiteY162" fmla="*/ 2107978 h 2344739"/>
              <a:gd name="connsiteX163" fmla="*/ 4075694 w 12193149"/>
              <a:gd name="connsiteY163" fmla="*/ 2107143 h 2344739"/>
              <a:gd name="connsiteX164" fmla="*/ 4075575 w 12193149"/>
              <a:gd name="connsiteY164" fmla="*/ 2106844 h 2344739"/>
              <a:gd name="connsiteX165" fmla="*/ 4066658 w 12193149"/>
              <a:gd name="connsiteY165" fmla="*/ 2105400 h 2344739"/>
              <a:gd name="connsiteX166" fmla="*/ 4060102 w 12193149"/>
              <a:gd name="connsiteY166" fmla="*/ 2105618 h 2344739"/>
              <a:gd name="connsiteX167" fmla="*/ 4043512 w 12193149"/>
              <a:gd name="connsiteY167" fmla="*/ 2103997 h 2344739"/>
              <a:gd name="connsiteX168" fmla="*/ 4038145 w 12193149"/>
              <a:gd name="connsiteY168" fmla="*/ 2101563 h 2344739"/>
              <a:gd name="connsiteX169" fmla="*/ 4036511 w 12193149"/>
              <a:gd name="connsiteY169" fmla="*/ 2097896 h 2344739"/>
              <a:gd name="connsiteX170" fmla="*/ 4034926 w 12193149"/>
              <a:gd name="connsiteY170" fmla="*/ 2098131 h 2344739"/>
              <a:gd name="connsiteX171" fmla="*/ 4005686 w 12193149"/>
              <a:gd name="connsiteY171" fmla="*/ 2085563 h 2344739"/>
              <a:gd name="connsiteX172" fmla="*/ 3937994 w 12193149"/>
              <a:gd name="connsiteY172" fmla="*/ 2068106 h 2344739"/>
              <a:gd name="connsiteX173" fmla="*/ 3898423 w 12193149"/>
              <a:gd name="connsiteY173" fmla="*/ 2062451 h 2344739"/>
              <a:gd name="connsiteX174" fmla="*/ 3790908 w 12193149"/>
              <a:gd name="connsiteY174" fmla="*/ 2042213 h 2344739"/>
              <a:gd name="connsiteX175" fmla="*/ 3683661 w 12193149"/>
              <a:gd name="connsiteY175" fmla="*/ 2018290 h 2344739"/>
              <a:gd name="connsiteX176" fmla="*/ 3611183 w 12193149"/>
              <a:gd name="connsiteY176" fmla="*/ 1986019 h 2344739"/>
              <a:gd name="connsiteX177" fmla="*/ 3605003 w 12193149"/>
              <a:gd name="connsiteY177" fmla="*/ 1987381 h 2344739"/>
              <a:gd name="connsiteX178" fmla="*/ 3595884 w 12193149"/>
              <a:gd name="connsiteY178" fmla="*/ 1987545 h 2344739"/>
              <a:gd name="connsiteX179" fmla="*/ 3595649 w 12193149"/>
              <a:gd name="connsiteY179" fmla="*/ 1987276 h 2344739"/>
              <a:gd name="connsiteX180" fmla="*/ 3587126 w 12193149"/>
              <a:gd name="connsiteY180" fmla="*/ 1987966 h 2344739"/>
              <a:gd name="connsiteX181" fmla="*/ 3537283 w 12193149"/>
              <a:gd name="connsiteY181" fmla="*/ 1978267 h 2344739"/>
              <a:gd name="connsiteX182" fmla="*/ 3474371 w 12193149"/>
              <a:gd name="connsiteY182" fmla="*/ 1974606 h 2344739"/>
              <a:gd name="connsiteX183" fmla="*/ 3401876 w 12193149"/>
              <a:gd name="connsiteY183" fmla="*/ 1962558 h 2344739"/>
              <a:gd name="connsiteX184" fmla="*/ 3365036 w 12193149"/>
              <a:gd name="connsiteY184" fmla="*/ 1979510 h 2344739"/>
              <a:gd name="connsiteX185" fmla="*/ 3345174 w 12193149"/>
              <a:gd name="connsiteY185" fmla="*/ 1981192 h 2344739"/>
              <a:gd name="connsiteX186" fmla="*/ 3342846 w 12193149"/>
              <a:gd name="connsiteY186" fmla="*/ 1980217 h 2344739"/>
              <a:gd name="connsiteX187" fmla="*/ 3263504 w 12193149"/>
              <a:gd name="connsiteY187" fmla="*/ 1986094 h 2344739"/>
              <a:gd name="connsiteX188" fmla="*/ 3143704 w 12193149"/>
              <a:gd name="connsiteY188" fmla="*/ 1993869 h 2344739"/>
              <a:gd name="connsiteX189" fmla="*/ 3031439 w 12193149"/>
              <a:gd name="connsiteY189" fmla="*/ 1996512 h 2344739"/>
              <a:gd name="connsiteX190" fmla="*/ 2782717 w 12193149"/>
              <a:gd name="connsiteY190" fmla="*/ 2018333 h 2344739"/>
              <a:gd name="connsiteX191" fmla="*/ 2647675 w 12193149"/>
              <a:gd name="connsiteY191" fmla="*/ 2028869 h 2344739"/>
              <a:gd name="connsiteX192" fmla="*/ 2569176 w 12193149"/>
              <a:gd name="connsiteY192" fmla="*/ 2002628 h 2344739"/>
              <a:gd name="connsiteX193" fmla="*/ 2444403 w 12193149"/>
              <a:gd name="connsiteY193" fmla="*/ 2016529 h 2344739"/>
              <a:gd name="connsiteX194" fmla="*/ 2316260 w 12193149"/>
              <a:gd name="connsiteY194" fmla="*/ 2024996 h 2344739"/>
              <a:gd name="connsiteX195" fmla="*/ 2209726 w 12193149"/>
              <a:gd name="connsiteY195" fmla="*/ 2019763 h 2344739"/>
              <a:gd name="connsiteX196" fmla="*/ 2095813 w 12193149"/>
              <a:gd name="connsiteY196" fmla="*/ 2003052 h 2344739"/>
              <a:gd name="connsiteX197" fmla="*/ 1998504 w 12193149"/>
              <a:gd name="connsiteY197" fmla="*/ 1995032 h 2344739"/>
              <a:gd name="connsiteX198" fmla="*/ 1929320 w 12193149"/>
              <a:gd name="connsiteY198" fmla="*/ 2016977 h 2344739"/>
              <a:gd name="connsiteX199" fmla="*/ 1922798 w 12193149"/>
              <a:gd name="connsiteY199" fmla="*/ 2012146 h 2344739"/>
              <a:gd name="connsiteX200" fmla="*/ 1874228 w 12193149"/>
              <a:gd name="connsiteY200" fmla="*/ 2013741 h 2344739"/>
              <a:gd name="connsiteX201" fmla="*/ 1787803 w 12193149"/>
              <a:gd name="connsiteY201" fmla="*/ 2041363 h 2344739"/>
              <a:gd name="connsiteX202" fmla="*/ 1739352 w 12193149"/>
              <a:gd name="connsiteY202" fmla="*/ 2036312 h 2344739"/>
              <a:gd name="connsiteX203" fmla="*/ 1676219 w 12193149"/>
              <a:gd name="connsiteY203" fmla="*/ 2019963 h 2344739"/>
              <a:gd name="connsiteX204" fmla="*/ 1609817 w 12193149"/>
              <a:gd name="connsiteY204" fmla="*/ 2013066 h 2344739"/>
              <a:gd name="connsiteX205" fmla="*/ 1497258 w 12193149"/>
              <a:gd name="connsiteY205" fmla="*/ 1987476 h 2344739"/>
              <a:gd name="connsiteX206" fmla="*/ 1151127 w 12193149"/>
              <a:gd name="connsiteY206" fmla="*/ 1938041 h 2344739"/>
              <a:gd name="connsiteX207" fmla="*/ 859417 w 12193149"/>
              <a:gd name="connsiteY207" fmla="*/ 1928608 h 2344739"/>
              <a:gd name="connsiteX208" fmla="*/ 838688 w 12193149"/>
              <a:gd name="connsiteY208" fmla="*/ 1929821 h 2344739"/>
              <a:gd name="connsiteX209" fmla="*/ 817957 w 12193149"/>
              <a:gd name="connsiteY209" fmla="*/ 1927857 h 2344739"/>
              <a:gd name="connsiteX210" fmla="*/ 812654 w 12193149"/>
              <a:gd name="connsiteY210" fmla="*/ 1930751 h 2344739"/>
              <a:gd name="connsiteX211" fmla="*/ 721195 w 12193149"/>
              <a:gd name="connsiteY211" fmla="*/ 1929661 h 2344739"/>
              <a:gd name="connsiteX212" fmla="*/ 720890 w 12193149"/>
              <a:gd name="connsiteY212" fmla="*/ 1928399 h 2344739"/>
              <a:gd name="connsiteX213" fmla="*/ 710023 w 12193149"/>
              <a:gd name="connsiteY213" fmla="*/ 1922722 h 2344739"/>
              <a:gd name="connsiteX214" fmla="*/ 597940 w 12193149"/>
              <a:gd name="connsiteY214" fmla="*/ 1879864 h 2344739"/>
              <a:gd name="connsiteX215" fmla="*/ 579683 w 12193149"/>
              <a:gd name="connsiteY215" fmla="*/ 1877212 h 2344739"/>
              <a:gd name="connsiteX216" fmla="*/ 572865 w 12193149"/>
              <a:gd name="connsiteY216" fmla="*/ 1877401 h 2344739"/>
              <a:gd name="connsiteX217" fmla="*/ 446247 w 12193149"/>
              <a:gd name="connsiteY217" fmla="*/ 1839371 h 2344739"/>
              <a:gd name="connsiteX218" fmla="*/ 405163 w 12193149"/>
              <a:gd name="connsiteY218" fmla="*/ 1833548 h 2344739"/>
              <a:gd name="connsiteX219" fmla="*/ 293583 w 12193149"/>
              <a:gd name="connsiteY219" fmla="*/ 1812852 h 2344739"/>
              <a:gd name="connsiteX220" fmla="*/ 119529 w 12193149"/>
              <a:gd name="connsiteY220" fmla="*/ 1761047 h 2344739"/>
              <a:gd name="connsiteX221" fmla="*/ 16674 w 12193149"/>
              <a:gd name="connsiteY221" fmla="*/ 1758191 h 2344739"/>
              <a:gd name="connsiteX222" fmla="*/ 1150 w 12193149"/>
              <a:gd name="connsiteY222" fmla="*/ 1752722 h 2344739"/>
              <a:gd name="connsiteX223" fmla="*/ 1148 w 12193149"/>
              <a:gd name="connsiteY223" fmla="*/ 222213 h 2344739"/>
              <a:gd name="connsiteX224" fmla="*/ 1148 w 12193149"/>
              <a:gd name="connsiteY224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190394 w 12193149"/>
              <a:gd name="connsiteY68" fmla="*/ 1912467 h 2344739"/>
              <a:gd name="connsiteX69" fmla="*/ 9114960 w 12193149"/>
              <a:gd name="connsiteY69" fmla="*/ 1919069 h 2344739"/>
              <a:gd name="connsiteX70" fmla="*/ 9054601 w 12193149"/>
              <a:gd name="connsiteY70" fmla="*/ 1910755 h 2344739"/>
              <a:gd name="connsiteX71" fmla="*/ 9006634 w 12193149"/>
              <a:gd name="connsiteY71" fmla="*/ 1914040 h 2344739"/>
              <a:gd name="connsiteX72" fmla="*/ 9006349 w 12193149"/>
              <a:gd name="connsiteY72" fmla="*/ 1913800 h 2344739"/>
              <a:gd name="connsiteX73" fmla="*/ 8997380 w 12193149"/>
              <a:gd name="connsiteY73" fmla="*/ 1915011 h 2344739"/>
              <a:gd name="connsiteX74" fmla="*/ 8991542 w 12193149"/>
              <a:gd name="connsiteY74" fmla="*/ 1917072 h 2344739"/>
              <a:gd name="connsiteX75" fmla="*/ 8975485 w 12193149"/>
              <a:gd name="connsiteY75" fmla="*/ 1920298 h 2344739"/>
              <a:gd name="connsiteX76" fmla="*/ 8969159 w 12193149"/>
              <a:gd name="connsiteY76" fmla="*/ 1919598 h 2344739"/>
              <a:gd name="connsiteX77" fmla="*/ 8964196 w 12193149"/>
              <a:gd name="connsiteY77" fmla="*/ 1917373 h 2344739"/>
              <a:gd name="connsiteX78" fmla="*/ 8930136 w 12193149"/>
              <a:gd name="connsiteY78" fmla="*/ 1914185 h 2344739"/>
              <a:gd name="connsiteX79" fmla="*/ 8753592 w 12193149"/>
              <a:gd name="connsiteY79" fmla="*/ 1933417 h 2344739"/>
              <a:gd name="connsiteX80" fmla="*/ 8708995 w 12193149"/>
              <a:gd name="connsiteY80" fmla="*/ 1935518 h 2344739"/>
              <a:gd name="connsiteX81" fmla="*/ 8597219 w 12193149"/>
              <a:gd name="connsiteY81" fmla="*/ 1944090 h 2344739"/>
              <a:gd name="connsiteX82" fmla="*/ 8526378 w 12193149"/>
              <a:gd name="connsiteY82" fmla="*/ 1929248 h 2344739"/>
              <a:gd name="connsiteX83" fmla="*/ 8512131 w 12193149"/>
              <a:gd name="connsiteY83" fmla="*/ 1935163 h 2344739"/>
              <a:gd name="connsiteX84" fmla="*/ 8507315 w 12193149"/>
              <a:gd name="connsiteY84" fmla="*/ 1938164 h 2344739"/>
              <a:gd name="connsiteX85" fmla="*/ 8499116 w 12193149"/>
              <a:gd name="connsiteY85" fmla="*/ 1940902 h 2344739"/>
              <a:gd name="connsiteX86" fmla="*/ 8498742 w 12193149"/>
              <a:gd name="connsiteY86" fmla="*/ 1940723 h 2344739"/>
              <a:gd name="connsiteX87" fmla="*/ 8491397 w 12193149"/>
              <a:gd name="connsiteY87" fmla="*/ 1943773 h 2344739"/>
              <a:gd name="connsiteX88" fmla="*/ 8368330 w 12193149"/>
              <a:gd name="connsiteY88" fmla="*/ 1957815 h 2344739"/>
              <a:gd name="connsiteX89" fmla="*/ 8354947 w 12193149"/>
              <a:gd name="connsiteY89" fmla="*/ 1958009 h 2344739"/>
              <a:gd name="connsiteX90" fmla="*/ 8321252 w 12193149"/>
              <a:gd name="connsiteY90" fmla="*/ 1974587 h 2344739"/>
              <a:gd name="connsiteX91" fmla="*/ 8315581 w 12193149"/>
              <a:gd name="connsiteY91" fmla="*/ 1974913 h 2344739"/>
              <a:gd name="connsiteX92" fmla="*/ 8296322 w 12193149"/>
              <a:gd name="connsiteY92" fmla="*/ 1988808 h 2344739"/>
              <a:gd name="connsiteX93" fmla="*/ 8285424 w 12193149"/>
              <a:gd name="connsiteY93" fmla="*/ 1994631 h 2344739"/>
              <a:gd name="connsiteX94" fmla="*/ 8284298 w 12193149"/>
              <a:gd name="connsiteY94" fmla="*/ 1999074 h 2344739"/>
              <a:gd name="connsiteX95" fmla="*/ 8267224 w 12193149"/>
              <a:gd name="connsiteY95" fmla="*/ 2006249 h 2344739"/>
              <a:gd name="connsiteX96" fmla="*/ 8264525 w 12193149"/>
              <a:gd name="connsiteY96" fmla="*/ 2006019 h 2344739"/>
              <a:gd name="connsiteX97" fmla="*/ 8253181 w 12193149"/>
              <a:gd name="connsiteY97" fmla="*/ 2015862 h 2344739"/>
              <a:gd name="connsiteX98" fmla="*/ 8246982 w 12193149"/>
              <a:gd name="connsiteY98" fmla="*/ 2028854 h 2344739"/>
              <a:gd name="connsiteX99" fmla="*/ 8091420 w 12193149"/>
              <a:gd name="connsiteY99" fmla="*/ 2075015 h 2344739"/>
              <a:gd name="connsiteX100" fmla="*/ 7906555 w 12193149"/>
              <a:gd name="connsiteY100" fmla="*/ 2116988 h 2344739"/>
              <a:gd name="connsiteX101" fmla="*/ 7719893 w 12193149"/>
              <a:gd name="connsiteY101" fmla="*/ 2142703 h 2344739"/>
              <a:gd name="connsiteX102" fmla="*/ 7615495 w 12193149"/>
              <a:gd name="connsiteY102" fmla="*/ 2139232 h 2344739"/>
              <a:gd name="connsiteX103" fmla="*/ 7528691 w 12193149"/>
              <a:gd name="connsiteY103" fmla="*/ 2145060 h 2344739"/>
              <a:gd name="connsiteX104" fmla="*/ 7520719 w 12193149"/>
              <a:gd name="connsiteY104" fmla="*/ 2147613 h 2344739"/>
              <a:gd name="connsiteX105" fmla="*/ 7508559 w 12193149"/>
              <a:gd name="connsiteY105" fmla="*/ 2148948 h 2344739"/>
              <a:gd name="connsiteX106" fmla="*/ 7508188 w 12193149"/>
              <a:gd name="connsiteY106" fmla="*/ 2148621 h 2344739"/>
              <a:gd name="connsiteX107" fmla="*/ 7496943 w 12193149"/>
              <a:gd name="connsiteY107" fmla="*/ 2150573 h 2344739"/>
              <a:gd name="connsiteX108" fmla="*/ 7406539 w 12193149"/>
              <a:gd name="connsiteY108" fmla="*/ 2142468 h 2344739"/>
              <a:gd name="connsiteX109" fmla="*/ 7219707 w 12193149"/>
              <a:gd name="connsiteY109" fmla="*/ 2156680 h 2344739"/>
              <a:gd name="connsiteX110" fmla="*/ 7202249 w 12193149"/>
              <a:gd name="connsiteY110" fmla="*/ 2161230 h 2344739"/>
              <a:gd name="connsiteX111" fmla="*/ 7198152 w 12193149"/>
              <a:gd name="connsiteY111" fmla="*/ 2166588 h 2344739"/>
              <a:gd name="connsiteX112" fmla="*/ 7171956 w 12193149"/>
              <a:gd name="connsiteY112" fmla="*/ 2171236 h 2344739"/>
              <a:gd name="connsiteX113" fmla="*/ 7098136 w 12193149"/>
              <a:gd name="connsiteY113" fmla="*/ 2183464 h 2344739"/>
              <a:gd name="connsiteX114" fmla="*/ 7019644 w 12193149"/>
              <a:gd name="connsiteY114" fmla="*/ 2183090 h 2344739"/>
              <a:gd name="connsiteX115" fmla="*/ 6905294 w 12193149"/>
              <a:gd name="connsiteY115" fmla="*/ 2212596 h 2344739"/>
              <a:gd name="connsiteX116" fmla="*/ 6709370 w 12193149"/>
              <a:gd name="connsiteY116" fmla="*/ 2240551 h 2344739"/>
              <a:gd name="connsiteX117" fmla="*/ 6550602 w 12193149"/>
              <a:gd name="connsiteY117" fmla="*/ 2269327 h 2344739"/>
              <a:gd name="connsiteX118" fmla="*/ 6318708 w 12193149"/>
              <a:gd name="connsiteY118" fmla="*/ 2316127 h 2344739"/>
              <a:gd name="connsiteX119" fmla="*/ 6169822 w 12193149"/>
              <a:gd name="connsiteY119" fmla="*/ 2318214 h 2344739"/>
              <a:gd name="connsiteX120" fmla="*/ 6074996 w 12193149"/>
              <a:gd name="connsiteY120" fmla="*/ 2338676 h 2344739"/>
              <a:gd name="connsiteX121" fmla="*/ 6069677 w 12193149"/>
              <a:gd name="connsiteY121" fmla="*/ 2337139 h 2344739"/>
              <a:gd name="connsiteX122" fmla="*/ 6049786 w 12193149"/>
              <a:gd name="connsiteY122" fmla="*/ 2337822 h 2344739"/>
              <a:gd name="connsiteX123" fmla="*/ 6042433 w 12193149"/>
              <a:gd name="connsiteY123" fmla="*/ 2329473 h 2344739"/>
              <a:gd name="connsiteX124" fmla="*/ 6011238 w 12193149"/>
              <a:gd name="connsiteY124" fmla="*/ 2324380 h 2344739"/>
              <a:gd name="connsiteX125" fmla="*/ 5958523 w 12193149"/>
              <a:gd name="connsiteY125" fmla="*/ 2328024 h 2344739"/>
              <a:gd name="connsiteX126" fmla="*/ 5760067 w 12193149"/>
              <a:gd name="connsiteY126" fmla="*/ 2343716 h 2344739"/>
              <a:gd name="connsiteX127" fmla="*/ 5628108 w 12193149"/>
              <a:gd name="connsiteY127" fmla="*/ 2344739 h 2344739"/>
              <a:gd name="connsiteX128" fmla="*/ 5472054 w 12193149"/>
              <a:gd name="connsiteY128" fmla="*/ 2330719 h 2344739"/>
              <a:gd name="connsiteX129" fmla="*/ 5433909 w 12193149"/>
              <a:gd name="connsiteY129" fmla="*/ 2319466 h 2344739"/>
              <a:gd name="connsiteX130" fmla="*/ 5382817 w 12193149"/>
              <a:gd name="connsiteY130" fmla="*/ 2301764 h 2344739"/>
              <a:gd name="connsiteX131" fmla="*/ 5262912 w 12193149"/>
              <a:gd name="connsiteY131" fmla="*/ 2281347 h 2344739"/>
              <a:gd name="connsiteX132" fmla="*/ 5224109 w 12193149"/>
              <a:gd name="connsiteY132" fmla="*/ 2270223 h 2344739"/>
              <a:gd name="connsiteX133" fmla="*/ 5175808 w 12193149"/>
              <a:gd name="connsiteY133" fmla="*/ 2267233 h 2344739"/>
              <a:gd name="connsiteX134" fmla="*/ 5157702 w 12193149"/>
              <a:gd name="connsiteY134" fmla="*/ 2260010 h 2344739"/>
              <a:gd name="connsiteX135" fmla="*/ 5143747 w 12193149"/>
              <a:gd name="connsiteY135" fmla="*/ 2256610 h 2344739"/>
              <a:gd name="connsiteX136" fmla="*/ 5140744 w 12193149"/>
              <a:gd name="connsiteY136" fmla="*/ 2254509 h 2344739"/>
              <a:gd name="connsiteX137" fmla="*/ 5122807 w 12193149"/>
              <a:gd name="connsiteY137" fmla="*/ 2243656 h 2344739"/>
              <a:gd name="connsiteX138" fmla="*/ 5066938 w 12193149"/>
              <a:gd name="connsiteY138" fmla="*/ 2250227 h 2344739"/>
              <a:gd name="connsiteX139" fmla="*/ 5012662 w 12193149"/>
              <a:gd name="connsiteY139" fmla="*/ 2233846 h 2344739"/>
              <a:gd name="connsiteX140" fmla="*/ 4841589 w 12193149"/>
              <a:gd name="connsiteY140" fmla="*/ 2209829 h 2344739"/>
              <a:gd name="connsiteX141" fmla="*/ 4763595 w 12193149"/>
              <a:gd name="connsiteY141" fmla="*/ 2182061 h 2344739"/>
              <a:gd name="connsiteX142" fmla="*/ 4724334 w 12193149"/>
              <a:gd name="connsiteY142" fmla="*/ 2173047 h 2344739"/>
              <a:gd name="connsiteX143" fmla="*/ 4722324 w 12193149"/>
              <a:gd name="connsiteY143" fmla="*/ 2172298 h 2344739"/>
              <a:gd name="connsiteX144" fmla="*/ 4723259 w 12193149"/>
              <a:gd name="connsiteY144" fmla="*/ 2172087 h 2344739"/>
              <a:gd name="connsiteX145" fmla="*/ 4718350 w 12193149"/>
              <a:gd name="connsiteY145" fmla="*/ 2170817 h 2344739"/>
              <a:gd name="connsiteX146" fmla="*/ 4722324 w 12193149"/>
              <a:gd name="connsiteY146" fmla="*/ 2172298 h 2344739"/>
              <a:gd name="connsiteX147" fmla="*/ 4716674 w 12193149"/>
              <a:gd name="connsiteY147" fmla="*/ 2173573 h 2344739"/>
              <a:gd name="connsiteX148" fmla="*/ 4516962 w 12193149"/>
              <a:gd name="connsiteY148" fmla="*/ 2163671 h 2344739"/>
              <a:gd name="connsiteX149" fmla="*/ 4429691 w 12193149"/>
              <a:gd name="connsiteY149" fmla="*/ 2153020 h 2344739"/>
              <a:gd name="connsiteX150" fmla="*/ 4364023 w 12193149"/>
              <a:gd name="connsiteY150" fmla="*/ 2151674 h 2344739"/>
              <a:gd name="connsiteX151" fmla="*/ 4318114 w 12193149"/>
              <a:gd name="connsiteY151" fmla="*/ 2158289 h 2344739"/>
              <a:gd name="connsiteX152" fmla="*/ 4316258 w 12193149"/>
              <a:gd name="connsiteY152" fmla="*/ 2156948 h 2344739"/>
              <a:gd name="connsiteX153" fmla="*/ 4296292 w 12193149"/>
              <a:gd name="connsiteY153" fmla="*/ 2155069 h 2344739"/>
              <a:gd name="connsiteX154" fmla="*/ 4291212 w 12193149"/>
              <a:gd name="connsiteY154" fmla="*/ 2157986 h 2344739"/>
              <a:gd name="connsiteX155" fmla="*/ 4277290 w 12193149"/>
              <a:gd name="connsiteY155" fmla="*/ 2157740 h 2344739"/>
              <a:gd name="connsiteX156" fmla="*/ 4249265 w 12193149"/>
              <a:gd name="connsiteY156" fmla="*/ 2160064 h 2344739"/>
              <a:gd name="connsiteX157" fmla="*/ 4203199 w 12193149"/>
              <a:gd name="connsiteY157" fmla="*/ 2157269 h 2344739"/>
              <a:gd name="connsiteX158" fmla="*/ 4202893 w 12193149"/>
              <a:gd name="connsiteY158" fmla="*/ 2156010 h 2344739"/>
              <a:gd name="connsiteX159" fmla="*/ 4192396 w 12193149"/>
              <a:gd name="connsiteY159" fmla="*/ 2150376 h 2344739"/>
              <a:gd name="connsiteX160" fmla="*/ 4143893 w 12193149"/>
              <a:gd name="connsiteY160" fmla="*/ 2134511 h 2344739"/>
              <a:gd name="connsiteX161" fmla="*/ 4084245 w 12193149"/>
              <a:gd name="connsiteY161" fmla="*/ 2107978 h 2344739"/>
              <a:gd name="connsiteX162" fmla="*/ 4075694 w 12193149"/>
              <a:gd name="connsiteY162" fmla="*/ 2107143 h 2344739"/>
              <a:gd name="connsiteX163" fmla="*/ 4075575 w 12193149"/>
              <a:gd name="connsiteY163" fmla="*/ 2106844 h 2344739"/>
              <a:gd name="connsiteX164" fmla="*/ 4066658 w 12193149"/>
              <a:gd name="connsiteY164" fmla="*/ 2105400 h 2344739"/>
              <a:gd name="connsiteX165" fmla="*/ 4060102 w 12193149"/>
              <a:gd name="connsiteY165" fmla="*/ 2105618 h 2344739"/>
              <a:gd name="connsiteX166" fmla="*/ 4043512 w 12193149"/>
              <a:gd name="connsiteY166" fmla="*/ 2103997 h 2344739"/>
              <a:gd name="connsiteX167" fmla="*/ 4038145 w 12193149"/>
              <a:gd name="connsiteY167" fmla="*/ 2101563 h 2344739"/>
              <a:gd name="connsiteX168" fmla="*/ 4036511 w 12193149"/>
              <a:gd name="connsiteY168" fmla="*/ 2097896 h 2344739"/>
              <a:gd name="connsiteX169" fmla="*/ 4034926 w 12193149"/>
              <a:gd name="connsiteY169" fmla="*/ 2098131 h 2344739"/>
              <a:gd name="connsiteX170" fmla="*/ 4005686 w 12193149"/>
              <a:gd name="connsiteY170" fmla="*/ 2085563 h 2344739"/>
              <a:gd name="connsiteX171" fmla="*/ 3937994 w 12193149"/>
              <a:gd name="connsiteY171" fmla="*/ 2068106 h 2344739"/>
              <a:gd name="connsiteX172" fmla="*/ 3898423 w 12193149"/>
              <a:gd name="connsiteY172" fmla="*/ 2062451 h 2344739"/>
              <a:gd name="connsiteX173" fmla="*/ 3790908 w 12193149"/>
              <a:gd name="connsiteY173" fmla="*/ 2042213 h 2344739"/>
              <a:gd name="connsiteX174" fmla="*/ 3683661 w 12193149"/>
              <a:gd name="connsiteY174" fmla="*/ 2018290 h 2344739"/>
              <a:gd name="connsiteX175" fmla="*/ 3611183 w 12193149"/>
              <a:gd name="connsiteY175" fmla="*/ 1986019 h 2344739"/>
              <a:gd name="connsiteX176" fmla="*/ 3605003 w 12193149"/>
              <a:gd name="connsiteY176" fmla="*/ 1987381 h 2344739"/>
              <a:gd name="connsiteX177" fmla="*/ 3595884 w 12193149"/>
              <a:gd name="connsiteY177" fmla="*/ 1987545 h 2344739"/>
              <a:gd name="connsiteX178" fmla="*/ 3595649 w 12193149"/>
              <a:gd name="connsiteY178" fmla="*/ 1987276 h 2344739"/>
              <a:gd name="connsiteX179" fmla="*/ 3587126 w 12193149"/>
              <a:gd name="connsiteY179" fmla="*/ 1987966 h 2344739"/>
              <a:gd name="connsiteX180" fmla="*/ 3537283 w 12193149"/>
              <a:gd name="connsiteY180" fmla="*/ 1978267 h 2344739"/>
              <a:gd name="connsiteX181" fmla="*/ 3474371 w 12193149"/>
              <a:gd name="connsiteY181" fmla="*/ 1974606 h 2344739"/>
              <a:gd name="connsiteX182" fmla="*/ 3401876 w 12193149"/>
              <a:gd name="connsiteY182" fmla="*/ 1962558 h 2344739"/>
              <a:gd name="connsiteX183" fmla="*/ 3365036 w 12193149"/>
              <a:gd name="connsiteY183" fmla="*/ 1979510 h 2344739"/>
              <a:gd name="connsiteX184" fmla="*/ 3345174 w 12193149"/>
              <a:gd name="connsiteY184" fmla="*/ 1981192 h 2344739"/>
              <a:gd name="connsiteX185" fmla="*/ 3342846 w 12193149"/>
              <a:gd name="connsiteY185" fmla="*/ 1980217 h 2344739"/>
              <a:gd name="connsiteX186" fmla="*/ 3263504 w 12193149"/>
              <a:gd name="connsiteY186" fmla="*/ 1986094 h 2344739"/>
              <a:gd name="connsiteX187" fmla="*/ 3143704 w 12193149"/>
              <a:gd name="connsiteY187" fmla="*/ 1993869 h 2344739"/>
              <a:gd name="connsiteX188" fmla="*/ 3031439 w 12193149"/>
              <a:gd name="connsiteY188" fmla="*/ 1996512 h 2344739"/>
              <a:gd name="connsiteX189" fmla="*/ 2782717 w 12193149"/>
              <a:gd name="connsiteY189" fmla="*/ 2018333 h 2344739"/>
              <a:gd name="connsiteX190" fmla="*/ 2647675 w 12193149"/>
              <a:gd name="connsiteY190" fmla="*/ 2028869 h 2344739"/>
              <a:gd name="connsiteX191" fmla="*/ 2569176 w 12193149"/>
              <a:gd name="connsiteY191" fmla="*/ 2002628 h 2344739"/>
              <a:gd name="connsiteX192" fmla="*/ 2444403 w 12193149"/>
              <a:gd name="connsiteY192" fmla="*/ 2016529 h 2344739"/>
              <a:gd name="connsiteX193" fmla="*/ 2316260 w 12193149"/>
              <a:gd name="connsiteY193" fmla="*/ 2024996 h 2344739"/>
              <a:gd name="connsiteX194" fmla="*/ 2209726 w 12193149"/>
              <a:gd name="connsiteY194" fmla="*/ 2019763 h 2344739"/>
              <a:gd name="connsiteX195" fmla="*/ 2095813 w 12193149"/>
              <a:gd name="connsiteY195" fmla="*/ 2003052 h 2344739"/>
              <a:gd name="connsiteX196" fmla="*/ 1998504 w 12193149"/>
              <a:gd name="connsiteY196" fmla="*/ 1995032 h 2344739"/>
              <a:gd name="connsiteX197" fmla="*/ 1929320 w 12193149"/>
              <a:gd name="connsiteY197" fmla="*/ 2016977 h 2344739"/>
              <a:gd name="connsiteX198" fmla="*/ 1922798 w 12193149"/>
              <a:gd name="connsiteY198" fmla="*/ 2012146 h 2344739"/>
              <a:gd name="connsiteX199" fmla="*/ 1874228 w 12193149"/>
              <a:gd name="connsiteY199" fmla="*/ 2013741 h 2344739"/>
              <a:gd name="connsiteX200" fmla="*/ 1787803 w 12193149"/>
              <a:gd name="connsiteY200" fmla="*/ 2041363 h 2344739"/>
              <a:gd name="connsiteX201" fmla="*/ 1739352 w 12193149"/>
              <a:gd name="connsiteY201" fmla="*/ 2036312 h 2344739"/>
              <a:gd name="connsiteX202" fmla="*/ 1676219 w 12193149"/>
              <a:gd name="connsiteY202" fmla="*/ 2019963 h 2344739"/>
              <a:gd name="connsiteX203" fmla="*/ 1609817 w 12193149"/>
              <a:gd name="connsiteY203" fmla="*/ 2013066 h 2344739"/>
              <a:gd name="connsiteX204" fmla="*/ 1497258 w 12193149"/>
              <a:gd name="connsiteY204" fmla="*/ 1987476 h 2344739"/>
              <a:gd name="connsiteX205" fmla="*/ 1151127 w 12193149"/>
              <a:gd name="connsiteY205" fmla="*/ 1938041 h 2344739"/>
              <a:gd name="connsiteX206" fmla="*/ 859417 w 12193149"/>
              <a:gd name="connsiteY206" fmla="*/ 1928608 h 2344739"/>
              <a:gd name="connsiteX207" fmla="*/ 838688 w 12193149"/>
              <a:gd name="connsiteY207" fmla="*/ 1929821 h 2344739"/>
              <a:gd name="connsiteX208" fmla="*/ 817957 w 12193149"/>
              <a:gd name="connsiteY208" fmla="*/ 1927857 h 2344739"/>
              <a:gd name="connsiteX209" fmla="*/ 812654 w 12193149"/>
              <a:gd name="connsiteY209" fmla="*/ 1930751 h 2344739"/>
              <a:gd name="connsiteX210" fmla="*/ 721195 w 12193149"/>
              <a:gd name="connsiteY210" fmla="*/ 1929661 h 2344739"/>
              <a:gd name="connsiteX211" fmla="*/ 720890 w 12193149"/>
              <a:gd name="connsiteY211" fmla="*/ 1928399 h 2344739"/>
              <a:gd name="connsiteX212" fmla="*/ 710023 w 12193149"/>
              <a:gd name="connsiteY212" fmla="*/ 1922722 h 2344739"/>
              <a:gd name="connsiteX213" fmla="*/ 597940 w 12193149"/>
              <a:gd name="connsiteY213" fmla="*/ 1879864 h 2344739"/>
              <a:gd name="connsiteX214" fmla="*/ 579683 w 12193149"/>
              <a:gd name="connsiteY214" fmla="*/ 1877212 h 2344739"/>
              <a:gd name="connsiteX215" fmla="*/ 572865 w 12193149"/>
              <a:gd name="connsiteY215" fmla="*/ 1877401 h 2344739"/>
              <a:gd name="connsiteX216" fmla="*/ 446247 w 12193149"/>
              <a:gd name="connsiteY216" fmla="*/ 1839371 h 2344739"/>
              <a:gd name="connsiteX217" fmla="*/ 405163 w 12193149"/>
              <a:gd name="connsiteY217" fmla="*/ 1833548 h 2344739"/>
              <a:gd name="connsiteX218" fmla="*/ 293583 w 12193149"/>
              <a:gd name="connsiteY218" fmla="*/ 1812852 h 2344739"/>
              <a:gd name="connsiteX219" fmla="*/ 119529 w 12193149"/>
              <a:gd name="connsiteY219" fmla="*/ 1761047 h 2344739"/>
              <a:gd name="connsiteX220" fmla="*/ 16674 w 12193149"/>
              <a:gd name="connsiteY220" fmla="*/ 1758191 h 2344739"/>
              <a:gd name="connsiteX221" fmla="*/ 1150 w 12193149"/>
              <a:gd name="connsiteY221" fmla="*/ 1752722 h 2344739"/>
              <a:gd name="connsiteX222" fmla="*/ 1148 w 12193149"/>
              <a:gd name="connsiteY222" fmla="*/ 222213 h 2344739"/>
              <a:gd name="connsiteX223" fmla="*/ 1148 w 12193149"/>
              <a:gd name="connsiteY223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114960 w 12193149"/>
              <a:gd name="connsiteY68" fmla="*/ 1919069 h 2344739"/>
              <a:gd name="connsiteX69" fmla="*/ 9054601 w 12193149"/>
              <a:gd name="connsiteY69" fmla="*/ 1910755 h 2344739"/>
              <a:gd name="connsiteX70" fmla="*/ 9006634 w 12193149"/>
              <a:gd name="connsiteY70" fmla="*/ 1914040 h 2344739"/>
              <a:gd name="connsiteX71" fmla="*/ 9006349 w 12193149"/>
              <a:gd name="connsiteY71" fmla="*/ 1913800 h 2344739"/>
              <a:gd name="connsiteX72" fmla="*/ 8997380 w 12193149"/>
              <a:gd name="connsiteY72" fmla="*/ 1915011 h 2344739"/>
              <a:gd name="connsiteX73" fmla="*/ 8991542 w 12193149"/>
              <a:gd name="connsiteY73" fmla="*/ 1917072 h 2344739"/>
              <a:gd name="connsiteX74" fmla="*/ 8975485 w 12193149"/>
              <a:gd name="connsiteY74" fmla="*/ 1920298 h 2344739"/>
              <a:gd name="connsiteX75" fmla="*/ 8969159 w 12193149"/>
              <a:gd name="connsiteY75" fmla="*/ 1919598 h 2344739"/>
              <a:gd name="connsiteX76" fmla="*/ 8964196 w 12193149"/>
              <a:gd name="connsiteY76" fmla="*/ 1917373 h 2344739"/>
              <a:gd name="connsiteX77" fmla="*/ 8930136 w 12193149"/>
              <a:gd name="connsiteY77" fmla="*/ 1914185 h 2344739"/>
              <a:gd name="connsiteX78" fmla="*/ 8753592 w 12193149"/>
              <a:gd name="connsiteY78" fmla="*/ 1933417 h 2344739"/>
              <a:gd name="connsiteX79" fmla="*/ 8708995 w 12193149"/>
              <a:gd name="connsiteY79" fmla="*/ 1935518 h 2344739"/>
              <a:gd name="connsiteX80" fmla="*/ 8597219 w 12193149"/>
              <a:gd name="connsiteY80" fmla="*/ 1944090 h 2344739"/>
              <a:gd name="connsiteX81" fmla="*/ 8526378 w 12193149"/>
              <a:gd name="connsiteY81" fmla="*/ 1929248 h 2344739"/>
              <a:gd name="connsiteX82" fmla="*/ 8512131 w 12193149"/>
              <a:gd name="connsiteY82" fmla="*/ 1935163 h 2344739"/>
              <a:gd name="connsiteX83" fmla="*/ 8507315 w 12193149"/>
              <a:gd name="connsiteY83" fmla="*/ 1938164 h 2344739"/>
              <a:gd name="connsiteX84" fmla="*/ 8499116 w 12193149"/>
              <a:gd name="connsiteY84" fmla="*/ 1940902 h 2344739"/>
              <a:gd name="connsiteX85" fmla="*/ 8498742 w 12193149"/>
              <a:gd name="connsiteY85" fmla="*/ 1940723 h 2344739"/>
              <a:gd name="connsiteX86" fmla="*/ 8491397 w 12193149"/>
              <a:gd name="connsiteY86" fmla="*/ 1943773 h 2344739"/>
              <a:gd name="connsiteX87" fmla="*/ 8368330 w 12193149"/>
              <a:gd name="connsiteY87" fmla="*/ 1957815 h 2344739"/>
              <a:gd name="connsiteX88" fmla="*/ 8354947 w 12193149"/>
              <a:gd name="connsiteY88" fmla="*/ 1958009 h 2344739"/>
              <a:gd name="connsiteX89" fmla="*/ 8321252 w 12193149"/>
              <a:gd name="connsiteY89" fmla="*/ 1974587 h 2344739"/>
              <a:gd name="connsiteX90" fmla="*/ 8315581 w 12193149"/>
              <a:gd name="connsiteY90" fmla="*/ 1974913 h 2344739"/>
              <a:gd name="connsiteX91" fmla="*/ 8296322 w 12193149"/>
              <a:gd name="connsiteY91" fmla="*/ 1988808 h 2344739"/>
              <a:gd name="connsiteX92" fmla="*/ 8285424 w 12193149"/>
              <a:gd name="connsiteY92" fmla="*/ 1994631 h 2344739"/>
              <a:gd name="connsiteX93" fmla="*/ 8284298 w 12193149"/>
              <a:gd name="connsiteY93" fmla="*/ 1999074 h 2344739"/>
              <a:gd name="connsiteX94" fmla="*/ 8267224 w 12193149"/>
              <a:gd name="connsiteY94" fmla="*/ 2006249 h 2344739"/>
              <a:gd name="connsiteX95" fmla="*/ 8264525 w 12193149"/>
              <a:gd name="connsiteY95" fmla="*/ 2006019 h 2344739"/>
              <a:gd name="connsiteX96" fmla="*/ 8253181 w 12193149"/>
              <a:gd name="connsiteY96" fmla="*/ 2015862 h 2344739"/>
              <a:gd name="connsiteX97" fmla="*/ 8246982 w 12193149"/>
              <a:gd name="connsiteY97" fmla="*/ 2028854 h 2344739"/>
              <a:gd name="connsiteX98" fmla="*/ 8091420 w 12193149"/>
              <a:gd name="connsiteY98" fmla="*/ 2075015 h 2344739"/>
              <a:gd name="connsiteX99" fmla="*/ 7906555 w 12193149"/>
              <a:gd name="connsiteY99" fmla="*/ 2116988 h 2344739"/>
              <a:gd name="connsiteX100" fmla="*/ 7719893 w 12193149"/>
              <a:gd name="connsiteY100" fmla="*/ 2142703 h 2344739"/>
              <a:gd name="connsiteX101" fmla="*/ 7615495 w 12193149"/>
              <a:gd name="connsiteY101" fmla="*/ 2139232 h 2344739"/>
              <a:gd name="connsiteX102" fmla="*/ 7528691 w 12193149"/>
              <a:gd name="connsiteY102" fmla="*/ 2145060 h 2344739"/>
              <a:gd name="connsiteX103" fmla="*/ 7520719 w 12193149"/>
              <a:gd name="connsiteY103" fmla="*/ 2147613 h 2344739"/>
              <a:gd name="connsiteX104" fmla="*/ 7508559 w 12193149"/>
              <a:gd name="connsiteY104" fmla="*/ 2148948 h 2344739"/>
              <a:gd name="connsiteX105" fmla="*/ 7508188 w 12193149"/>
              <a:gd name="connsiteY105" fmla="*/ 2148621 h 2344739"/>
              <a:gd name="connsiteX106" fmla="*/ 7496943 w 12193149"/>
              <a:gd name="connsiteY106" fmla="*/ 2150573 h 2344739"/>
              <a:gd name="connsiteX107" fmla="*/ 7406539 w 12193149"/>
              <a:gd name="connsiteY107" fmla="*/ 2142468 h 2344739"/>
              <a:gd name="connsiteX108" fmla="*/ 7219707 w 12193149"/>
              <a:gd name="connsiteY108" fmla="*/ 2156680 h 2344739"/>
              <a:gd name="connsiteX109" fmla="*/ 7202249 w 12193149"/>
              <a:gd name="connsiteY109" fmla="*/ 2161230 h 2344739"/>
              <a:gd name="connsiteX110" fmla="*/ 7198152 w 12193149"/>
              <a:gd name="connsiteY110" fmla="*/ 2166588 h 2344739"/>
              <a:gd name="connsiteX111" fmla="*/ 7171956 w 12193149"/>
              <a:gd name="connsiteY111" fmla="*/ 2171236 h 2344739"/>
              <a:gd name="connsiteX112" fmla="*/ 7098136 w 12193149"/>
              <a:gd name="connsiteY112" fmla="*/ 2183464 h 2344739"/>
              <a:gd name="connsiteX113" fmla="*/ 7019644 w 12193149"/>
              <a:gd name="connsiteY113" fmla="*/ 2183090 h 2344739"/>
              <a:gd name="connsiteX114" fmla="*/ 6905294 w 12193149"/>
              <a:gd name="connsiteY114" fmla="*/ 2212596 h 2344739"/>
              <a:gd name="connsiteX115" fmla="*/ 6709370 w 12193149"/>
              <a:gd name="connsiteY115" fmla="*/ 2240551 h 2344739"/>
              <a:gd name="connsiteX116" fmla="*/ 6550602 w 12193149"/>
              <a:gd name="connsiteY116" fmla="*/ 2269327 h 2344739"/>
              <a:gd name="connsiteX117" fmla="*/ 6318708 w 12193149"/>
              <a:gd name="connsiteY117" fmla="*/ 2316127 h 2344739"/>
              <a:gd name="connsiteX118" fmla="*/ 6169822 w 12193149"/>
              <a:gd name="connsiteY118" fmla="*/ 2318214 h 2344739"/>
              <a:gd name="connsiteX119" fmla="*/ 6074996 w 12193149"/>
              <a:gd name="connsiteY119" fmla="*/ 2338676 h 2344739"/>
              <a:gd name="connsiteX120" fmla="*/ 6069677 w 12193149"/>
              <a:gd name="connsiteY120" fmla="*/ 2337139 h 2344739"/>
              <a:gd name="connsiteX121" fmla="*/ 6049786 w 12193149"/>
              <a:gd name="connsiteY121" fmla="*/ 2337822 h 2344739"/>
              <a:gd name="connsiteX122" fmla="*/ 6042433 w 12193149"/>
              <a:gd name="connsiteY122" fmla="*/ 2329473 h 2344739"/>
              <a:gd name="connsiteX123" fmla="*/ 6011238 w 12193149"/>
              <a:gd name="connsiteY123" fmla="*/ 2324380 h 2344739"/>
              <a:gd name="connsiteX124" fmla="*/ 5958523 w 12193149"/>
              <a:gd name="connsiteY124" fmla="*/ 2328024 h 2344739"/>
              <a:gd name="connsiteX125" fmla="*/ 5760067 w 12193149"/>
              <a:gd name="connsiteY125" fmla="*/ 2343716 h 2344739"/>
              <a:gd name="connsiteX126" fmla="*/ 5628108 w 12193149"/>
              <a:gd name="connsiteY126" fmla="*/ 2344739 h 2344739"/>
              <a:gd name="connsiteX127" fmla="*/ 5472054 w 12193149"/>
              <a:gd name="connsiteY127" fmla="*/ 2330719 h 2344739"/>
              <a:gd name="connsiteX128" fmla="*/ 5433909 w 12193149"/>
              <a:gd name="connsiteY128" fmla="*/ 2319466 h 2344739"/>
              <a:gd name="connsiteX129" fmla="*/ 5382817 w 12193149"/>
              <a:gd name="connsiteY129" fmla="*/ 2301764 h 2344739"/>
              <a:gd name="connsiteX130" fmla="*/ 5262912 w 12193149"/>
              <a:gd name="connsiteY130" fmla="*/ 2281347 h 2344739"/>
              <a:gd name="connsiteX131" fmla="*/ 5224109 w 12193149"/>
              <a:gd name="connsiteY131" fmla="*/ 2270223 h 2344739"/>
              <a:gd name="connsiteX132" fmla="*/ 5175808 w 12193149"/>
              <a:gd name="connsiteY132" fmla="*/ 2267233 h 2344739"/>
              <a:gd name="connsiteX133" fmla="*/ 5157702 w 12193149"/>
              <a:gd name="connsiteY133" fmla="*/ 2260010 h 2344739"/>
              <a:gd name="connsiteX134" fmla="*/ 5143747 w 12193149"/>
              <a:gd name="connsiteY134" fmla="*/ 2256610 h 2344739"/>
              <a:gd name="connsiteX135" fmla="*/ 5140744 w 12193149"/>
              <a:gd name="connsiteY135" fmla="*/ 2254509 h 2344739"/>
              <a:gd name="connsiteX136" fmla="*/ 5122807 w 12193149"/>
              <a:gd name="connsiteY136" fmla="*/ 2243656 h 2344739"/>
              <a:gd name="connsiteX137" fmla="*/ 5066938 w 12193149"/>
              <a:gd name="connsiteY137" fmla="*/ 2250227 h 2344739"/>
              <a:gd name="connsiteX138" fmla="*/ 5012662 w 12193149"/>
              <a:gd name="connsiteY138" fmla="*/ 2233846 h 2344739"/>
              <a:gd name="connsiteX139" fmla="*/ 4841589 w 12193149"/>
              <a:gd name="connsiteY139" fmla="*/ 2209829 h 2344739"/>
              <a:gd name="connsiteX140" fmla="*/ 4763595 w 12193149"/>
              <a:gd name="connsiteY140" fmla="*/ 2182061 h 2344739"/>
              <a:gd name="connsiteX141" fmla="*/ 4724334 w 12193149"/>
              <a:gd name="connsiteY141" fmla="*/ 2173047 h 2344739"/>
              <a:gd name="connsiteX142" fmla="*/ 4722324 w 12193149"/>
              <a:gd name="connsiteY142" fmla="*/ 2172298 h 2344739"/>
              <a:gd name="connsiteX143" fmla="*/ 4723259 w 12193149"/>
              <a:gd name="connsiteY143" fmla="*/ 2172087 h 2344739"/>
              <a:gd name="connsiteX144" fmla="*/ 4718350 w 12193149"/>
              <a:gd name="connsiteY144" fmla="*/ 2170817 h 2344739"/>
              <a:gd name="connsiteX145" fmla="*/ 4722324 w 12193149"/>
              <a:gd name="connsiteY145" fmla="*/ 2172298 h 2344739"/>
              <a:gd name="connsiteX146" fmla="*/ 4716674 w 12193149"/>
              <a:gd name="connsiteY146" fmla="*/ 2173573 h 2344739"/>
              <a:gd name="connsiteX147" fmla="*/ 4516962 w 12193149"/>
              <a:gd name="connsiteY147" fmla="*/ 2163671 h 2344739"/>
              <a:gd name="connsiteX148" fmla="*/ 4429691 w 12193149"/>
              <a:gd name="connsiteY148" fmla="*/ 2153020 h 2344739"/>
              <a:gd name="connsiteX149" fmla="*/ 4364023 w 12193149"/>
              <a:gd name="connsiteY149" fmla="*/ 2151674 h 2344739"/>
              <a:gd name="connsiteX150" fmla="*/ 4318114 w 12193149"/>
              <a:gd name="connsiteY150" fmla="*/ 2158289 h 2344739"/>
              <a:gd name="connsiteX151" fmla="*/ 4316258 w 12193149"/>
              <a:gd name="connsiteY151" fmla="*/ 2156948 h 2344739"/>
              <a:gd name="connsiteX152" fmla="*/ 4296292 w 12193149"/>
              <a:gd name="connsiteY152" fmla="*/ 2155069 h 2344739"/>
              <a:gd name="connsiteX153" fmla="*/ 4291212 w 12193149"/>
              <a:gd name="connsiteY153" fmla="*/ 2157986 h 2344739"/>
              <a:gd name="connsiteX154" fmla="*/ 4277290 w 12193149"/>
              <a:gd name="connsiteY154" fmla="*/ 2157740 h 2344739"/>
              <a:gd name="connsiteX155" fmla="*/ 4249265 w 12193149"/>
              <a:gd name="connsiteY155" fmla="*/ 2160064 h 2344739"/>
              <a:gd name="connsiteX156" fmla="*/ 4203199 w 12193149"/>
              <a:gd name="connsiteY156" fmla="*/ 2157269 h 2344739"/>
              <a:gd name="connsiteX157" fmla="*/ 4202893 w 12193149"/>
              <a:gd name="connsiteY157" fmla="*/ 2156010 h 2344739"/>
              <a:gd name="connsiteX158" fmla="*/ 4192396 w 12193149"/>
              <a:gd name="connsiteY158" fmla="*/ 2150376 h 2344739"/>
              <a:gd name="connsiteX159" fmla="*/ 4143893 w 12193149"/>
              <a:gd name="connsiteY159" fmla="*/ 2134511 h 2344739"/>
              <a:gd name="connsiteX160" fmla="*/ 4084245 w 12193149"/>
              <a:gd name="connsiteY160" fmla="*/ 2107978 h 2344739"/>
              <a:gd name="connsiteX161" fmla="*/ 4075694 w 12193149"/>
              <a:gd name="connsiteY161" fmla="*/ 2107143 h 2344739"/>
              <a:gd name="connsiteX162" fmla="*/ 4075575 w 12193149"/>
              <a:gd name="connsiteY162" fmla="*/ 2106844 h 2344739"/>
              <a:gd name="connsiteX163" fmla="*/ 4066658 w 12193149"/>
              <a:gd name="connsiteY163" fmla="*/ 2105400 h 2344739"/>
              <a:gd name="connsiteX164" fmla="*/ 4060102 w 12193149"/>
              <a:gd name="connsiteY164" fmla="*/ 2105618 h 2344739"/>
              <a:gd name="connsiteX165" fmla="*/ 4043512 w 12193149"/>
              <a:gd name="connsiteY165" fmla="*/ 2103997 h 2344739"/>
              <a:gd name="connsiteX166" fmla="*/ 4038145 w 12193149"/>
              <a:gd name="connsiteY166" fmla="*/ 2101563 h 2344739"/>
              <a:gd name="connsiteX167" fmla="*/ 4036511 w 12193149"/>
              <a:gd name="connsiteY167" fmla="*/ 2097896 h 2344739"/>
              <a:gd name="connsiteX168" fmla="*/ 4034926 w 12193149"/>
              <a:gd name="connsiteY168" fmla="*/ 2098131 h 2344739"/>
              <a:gd name="connsiteX169" fmla="*/ 4005686 w 12193149"/>
              <a:gd name="connsiteY169" fmla="*/ 2085563 h 2344739"/>
              <a:gd name="connsiteX170" fmla="*/ 3937994 w 12193149"/>
              <a:gd name="connsiteY170" fmla="*/ 2068106 h 2344739"/>
              <a:gd name="connsiteX171" fmla="*/ 3898423 w 12193149"/>
              <a:gd name="connsiteY171" fmla="*/ 2062451 h 2344739"/>
              <a:gd name="connsiteX172" fmla="*/ 3790908 w 12193149"/>
              <a:gd name="connsiteY172" fmla="*/ 2042213 h 2344739"/>
              <a:gd name="connsiteX173" fmla="*/ 3683661 w 12193149"/>
              <a:gd name="connsiteY173" fmla="*/ 2018290 h 2344739"/>
              <a:gd name="connsiteX174" fmla="*/ 3611183 w 12193149"/>
              <a:gd name="connsiteY174" fmla="*/ 1986019 h 2344739"/>
              <a:gd name="connsiteX175" fmla="*/ 3605003 w 12193149"/>
              <a:gd name="connsiteY175" fmla="*/ 1987381 h 2344739"/>
              <a:gd name="connsiteX176" fmla="*/ 3595884 w 12193149"/>
              <a:gd name="connsiteY176" fmla="*/ 1987545 h 2344739"/>
              <a:gd name="connsiteX177" fmla="*/ 3595649 w 12193149"/>
              <a:gd name="connsiteY177" fmla="*/ 1987276 h 2344739"/>
              <a:gd name="connsiteX178" fmla="*/ 3587126 w 12193149"/>
              <a:gd name="connsiteY178" fmla="*/ 1987966 h 2344739"/>
              <a:gd name="connsiteX179" fmla="*/ 3537283 w 12193149"/>
              <a:gd name="connsiteY179" fmla="*/ 1978267 h 2344739"/>
              <a:gd name="connsiteX180" fmla="*/ 3474371 w 12193149"/>
              <a:gd name="connsiteY180" fmla="*/ 1974606 h 2344739"/>
              <a:gd name="connsiteX181" fmla="*/ 3401876 w 12193149"/>
              <a:gd name="connsiteY181" fmla="*/ 1962558 h 2344739"/>
              <a:gd name="connsiteX182" fmla="*/ 3365036 w 12193149"/>
              <a:gd name="connsiteY182" fmla="*/ 1979510 h 2344739"/>
              <a:gd name="connsiteX183" fmla="*/ 3345174 w 12193149"/>
              <a:gd name="connsiteY183" fmla="*/ 1981192 h 2344739"/>
              <a:gd name="connsiteX184" fmla="*/ 3342846 w 12193149"/>
              <a:gd name="connsiteY184" fmla="*/ 1980217 h 2344739"/>
              <a:gd name="connsiteX185" fmla="*/ 3263504 w 12193149"/>
              <a:gd name="connsiteY185" fmla="*/ 1986094 h 2344739"/>
              <a:gd name="connsiteX186" fmla="*/ 3143704 w 12193149"/>
              <a:gd name="connsiteY186" fmla="*/ 1993869 h 2344739"/>
              <a:gd name="connsiteX187" fmla="*/ 3031439 w 12193149"/>
              <a:gd name="connsiteY187" fmla="*/ 1996512 h 2344739"/>
              <a:gd name="connsiteX188" fmla="*/ 2782717 w 12193149"/>
              <a:gd name="connsiteY188" fmla="*/ 2018333 h 2344739"/>
              <a:gd name="connsiteX189" fmla="*/ 2647675 w 12193149"/>
              <a:gd name="connsiteY189" fmla="*/ 2028869 h 2344739"/>
              <a:gd name="connsiteX190" fmla="*/ 2569176 w 12193149"/>
              <a:gd name="connsiteY190" fmla="*/ 2002628 h 2344739"/>
              <a:gd name="connsiteX191" fmla="*/ 2444403 w 12193149"/>
              <a:gd name="connsiteY191" fmla="*/ 2016529 h 2344739"/>
              <a:gd name="connsiteX192" fmla="*/ 2316260 w 12193149"/>
              <a:gd name="connsiteY192" fmla="*/ 2024996 h 2344739"/>
              <a:gd name="connsiteX193" fmla="*/ 2209726 w 12193149"/>
              <a:gd name="connsiteY193" fmla="*/ 2019763 h 2344739"/>
              <a:gd name="connsiteX194" fmla="*/ 2095813 w 12193149"/>
              <a:gd name="connsiteY194" fmla="*/ 2003052 h 2344739"/>
              <a:gd name="connsiteX195" fmla="*/ 1998504 w 12193149"/>
              <a:gd name="connsiteY195" fmla="*/ 1995032 h 2344739"/>
              <a:gd name="connsiteX196" fmla="*/ 1929320 w 12193149"/>
              <a:gd name="connsiteY196" fmla="*/ 2016977 h 2344739"/>
              <a:gd name="connsiteX197" fmla="*/ 1922798 w 12193149"/>
              <a:gd name="connsiteY197" fmla="*/ 2012146 h 2344739"/>
              <a:gd name="connsiteX198" fmla="*/ 1874228 w 12193149"/>
              <a:gd name="connsiteY198" fmla="*/ 2013741 h 2344739"/>
              <a:gd name="connsiteX199" fmla="*/ 1787803 w 12193149"/>
              <a:gd name="connsiteY199" fmla="*/ 2041363 h 2344739"/>
              <a:gd name="connsiteX200" fmla="*/ 1739352 w 12193149"/>
              <a:gd name="connsiteY200" fmla="*/ 2036312 h 2344739"/>
              <a:gd name="connsiteX201" fmla="*/ 1676219 w 12193149"/>
              <a:gd name="connsiteY201" fmla="*/ 2019963 h 2344739"/>
              <a:gd name="connsiteX202" fmla="*/ 1609817 w 12193149"/>
              <a:gd name="connsiteY202" fmla="*/ 2013066 h 2344739"/>
              <a:gd name="connsiteX203" fmla="*/ 1497258 w 12193149"/>
              <a:gd name="connsiteY203" fmla="*/ 1987476 h 2344739"/>
              <a:gd name="connsiteX204" fmla="*/ 1151127 w 12193149"/>
              <a:gd name="connsiteY204" fmla="*/ 1938041 h 2344739"/>
              <a:gd name="connsiteX205" fmla="*/ 859417 w 12193149"/>
              <a:gd name="connsiteY205" fmla="*/ 1928608 h 2344739"/>
              <a:gd name="connsiteX206" fmla="*/ 838688 w 12193149"/>
              <a:gd name="connsiteY206" fmla="*/ 1929821 h 2344739"/>
              <a:gd name="connsiteX207" fmla="*/ 817957 w 12193149"/>
              <a:gd name="connsiteY207" fmla="*/ 1927857 h 2344739"/>
              <a:gd name="connsiteX208" fmla="*/ 812654 w 12193149"/>
              <a:gd name="connsiteY208" fmla="*/ 1930751 h 2344739"/>
              <a:gd name="connsiteX209" fmla="*/ 721195 w 12193149"/>
              <a:gd name="connsiteY209" fmla="*/ 1929661 h 2344739"/>
              <a:gd name="connsiteX210" fmla="*/ 720890 w 12193149"/>
              <a:gd name="connsiteY210" fmla="*/ 1928399 h 2344739"/>
              <a:gd name="connsiteX211" fmla="*/ 710023 w 12193149"/>
              <a:gd name="connsiteY211" fmla="*/ 1922722 h 2344739"/>
              <a:gd name="connsiteX212" fmla="*/ 597940 w 12193149"/>
              <a:gd name="connsiteY212" fmla="*/ 1879864 h 2344739"/>
              <a:gd name="connsiteX213" fmla="*/ 579683 w 12193149"/>
              <a:gd name="connsiteY213" fmla="*/ 1877212 h 2344739"/>
              <a:gd name="connsiteX214" fmla="*/ 572865 w 12193149"/>
              <a:gd name="connsiteY214" fmla="*/ 1877401 h 2344739"/>
              <a:gd name="connsiteX215" fmla="*/ 446247 w 12193149"/>
              <a:gd name="connsiteY215" fmla="*/ 1839371 h 2344739"/>
              <a:gd name="connsiteX216" fmla="*/ 405163 w 12193149"/>
              <a:gd name="connsiteY216" fmla="*/ 1833548 h 2344739"/>
              <a:gd name="connsiteX217" fmla="*/ 293583 w 12193149"/>
              <a:gd name="connsiteY217" fmla="*/ 1812852 h 2344739"/>
              <a:gd name="connsiteX218" fmla="*/ 119529 w 12193149"/>
              <a:gd name="connsiteY218" fmla="*/ 1761047 h 2344739"/>
              <a:gd name="connsiteX219" fmla="*/ 16674 w 12193149"/>
              <a:gd name="connsiteY219" fmla="*/ 1758191 h 2344739"/>
              <a:gd name="connsiteX220" fmla="*/ 1150 w 12193149"/>
              <a:gd name="connsiteY220" fmla="*/ 1752722 h 2344739"/>
              <a:gd name="connsiteX221" fmla="*/ 1148 w 12193149"/>
              <a:gd name="connsiteY221" fmla="*/ 222213 h 2344739"/>
              <a:gd name="connsiteX222" fmla="*/ 1148 w 12193149"/>
              <a:gd name="connsiteY222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054601 w 12193149"/>
              <a:gd name="connsiteY68" fmla="*/ 1910755 h 2344739"/>
              <a:gd name="connsiteX69" fmla="*/ 9006634 w 12193149"/>
              <a:gd name="connsiteY69" fmla="*/ 1914040 h 2344739"/>
              <a:gd name="connsiteX70" fmla="*/ 9006349 w 12193149"/>
              <a:gd name="connsiteY70" fmla="*/ 1913800 h 2344739"/>
              <a:gd name="connsiteX71" fmla="*/ 8997380 w 12193149"/>
              <a:gd name="connsiteY71" fmla="*/ 1915011 h 2344739"/>
              <a:gd name="connsiteX72" fmla="*/ 8991542 w 12193149"/>
              <a:gd name="connsiteY72" fmla="*/ 1917072 h 2344739"/>
              <a:gd name="connsiteX73" fmla="*/ 8975485 w 12193149"/>
              <a:gd name="connsiteY73" fmla="*/ 1920298 h 2344739"/>
              <a:gd name="connsiteX74" fmla="*/ 8969159 w 12193149"/>
              <a:gd name="connsiteY74" fmla="*/ 1919598 h 2344739"/>
              <a:gd name="connsiteX75" fmla="*/ 8964196 w 12193149"/>
              <a:gd name="connsiteY75" fmla="*/ 1917373 h 2344739"/>
              <a:gd name="connsiteX76" fmla="*/ 8930136 w 12193149"/>
              <a:gd name="connsiteY76" fmla="*/ 1914185 h 2344739"/>
              <a:gd name="connsiteX77" fmla="*/ 8753592 w 12193149"/>
              <a:gd name="connsiteY77" fmla="*/ 1933417 h 2344739"/>
              <a:gd name="connsiteX78" fmla="*/ 8708995 w 12193149"/>
              <a:gd name="connsiteY78" fmla="*/ 1935518 h 2344739"/>
              <a:gd name="connsiteX79" fmla="*/ 8597219 w 12193149"/>
              <a:gd name="connsiteY79" fmla="*/ 1944090 h 2344739"/>
              <a:gd name="connsiteX80" fmla="*/ 8526378 w 12193149"/>
              <a:gd name="connsiteY80" fmla="*/ 1929248 h 2344739"/>
              <a:gd name="connsiteX81" fmla="*/ 8512131 w 12193149"/>
              <a:gd name="connsiteY81" fmla="*/ 1935163 h 2344739"/>
              <a:gd name="connsiteX82" fmla="*/ 8507315 w 12193149"/>
              <a:gd name="connsiteY82" fmla="*/ 1938164 h 2344739"/>
              <a:gd name="connsiteX83" fmla="*/ 8499116 w 12193149"/>
              <a:gd name="connsiteY83" fmla="*/ 1940902 h 2344739"/>
              <a:gd name="connsiteX84" fmla="*/ 8498742 w 12193149"/>
              <a:gd name="connsiteY84" fmla="*/ 1940723 h 2344739"/>
              <a:gd name="connsiteX85" fmla="*/ 8491397 w 12193149"/>
              <a:gd name="connsiteY85" fmla="*/ 1943773 h 2344739"/>
              <a:gd name="connsiteX86" fmla="*/ 8368330 w 12193149"/>
              <a:gd name="connsiteY86" fmla="*/ 1957815 h 2344739"/>
              <a:gd name="connsiteX87" fmla="*/ 8354947 w 12193149"/>
              <a:gd name="connsiteY87" fmla="*/ 1958009 h 2344739"/>
              <a:gd name="connsiteX88" fmla="*/ 8321252 w 12193149"/>
              <a:gd name="connsiteY88" fmla="*/ 1974587 h 2344739"/>
              <a:gd name="connsiteX89" fmla="*/ 8315581 w 12193149"/>
              <a:gd name="connsiteY89" fmla="*/ 1974913 h 2344739"/>
              <a:gd name="connsiteX90" fmla="*/ 8296322 w 12193149"/>
              <a:gd name="connsiteY90" fmla="*/ 1988808 h 2344739"/>
              <a:gd name="connsiteX91" fmla="*/ 8285424 w 12193149"/>
              <a:gd name="connsiteY91" fmla="*/ 1994631 h 2344739"/>
              <a:gd name="connsiteX92" fmla="*/ 8284298 w 12193149"/>
              <a:gd name="connsiteY92" fmla="*/ 1999074 h 2344739"/>
              <a:gd name="connsiteX93" fmla="*/ 8267224 w 12193149"/>
              <a:gd name="connsiteY93" fmla="*/ 2006249 h 2344739"/>
              <a:gd name="connsiteX94" fmla="*/ 8264525 w 12193149"/>
              <a:gd name="connsiteY94" fmla="*/ 2006019 h 2344739"/>
              <a:gd name="connsiteX95" fmla="*/ 8253181 w 12193149"/>
              <a:gd name="connsiteY95" fmla="*/ 2015862 h 2344739"/>
              <a:gd name="connsiteX96" fmla="*/ 8246982 w 12193149"/>
              <a:gd name="connsiteY96" fmla="*/ 2028854 h 2344739"/>
              <a:gd name="connsiteX97" fmla="*/ 8091420 w 12193149"/>
              <a:gd name="connsiteY97" fmla="*/ 2075015 h 2344739"/>
              <a:gd name="connsiteX98" fmla="*/ 7906555 w 12193149"/>
              <a:gd name="connsiteY98" fmla="*/ 2116988 h 2344739"/>
              <a:gd name="connsiteX99" fmla="*/ 7719893 w 12193149"/>
              <a:gd name="connsiteY99" fmla="*/ 2142703 h 2344739"/>
              <a:gd name="connsiteX100" fmla="*/ 7615495 w 12193149"/>
              <a:gd name="connsiteY100" fmla="*/ 2139232 h 2344739"/>
              <a:gd name="connsiteX101" fmla="*/ 7528691 w 12193149"/>
              <a:gd name="connsiteY101" fmla="*/ 2145060 h 2344739"/>
              <a:gd name="connsiteX102" fmla="*/ 7520719 w 12193149"/>
              <a:gd name="connsiteY102" fmla="*/ 2147613 h 2344739"/>
              <a:gd name="connsiteX103" fmla="*/ 7508559 w 12193149"/>
              <a:gd name="connsiteY103" fmla="*/ 2148948 h 2344739"/>
              <a:gd name="connsiteX104" fmla="*/ 7508188 w 12193149"/>
              <a:gd name="connsiteY104" fmla="*/ 2148621 h 2344739"/>
              <a:gd name="connsiteX105" fmla="*/ 7496943 w 12193149"/>
              <a:gd name="connsiteY105" fmla="*/ 2150573 h 2344739"/>
              <a:gd name="connsiteX106" fmla="*/ 7406539 w 12193149"/>
              <a:gd name="connsiteY106" fmla="*/ 2142468 h 2344739"/>
              <a:gd name="connsiteX107" fmla="*/ 7219707 w 12193149"/>
              <a:gd name="connsiteY107" fmla="*/ 2156680 h 2344739"/>
              <a:gd name="connsiteX108" fmla="*/ 7202249 w 12193149"/>
              <a:gd name="connsiteY108" fmla="*/ 2161230 h 2344739"/>
              <a:gd name="connsiteX109" fmla="*/ 7198152 w 12193149"/>
              <a:gd name="connsiteY109" fmla="*/ 2166588 h 2344739"/>
              <a:gd name="connsiteX110" fmla="*/ 7171956 w 12193149"/>
              <a:gd name="connsiteY110" fmla="*/ 2171236 h 2344739"/>
              <a:gd name="connsiteX111" fmla="*/ 7098136 w 12193149"/>
              <a:gd name="connsiteY111" fmla="*/ 2183464 h 2344739"/>
              <a:gd name="connsiteX112" fmla="*/ 7019644 w 12193149"/>
              <a:gd name="connsiteY112" fmla="*/ 2183090 h 2344739"/>
              <a:gd name="connsiteX113" fmla="*/ 6905294 w 12193149"/>
              <a:gd name="connsiteY113" fmla="*/ 2212596 h 2344739"/>
              <a:gd name="connsiteX114" fmla="*/ 6709370 w 12193149"/>
              <a:gd name="connsiteY114" fmla="*/ 2240551 h 2344739"/>
              <a:gd name="connsiteX115" fmla="*/ 6550602 w 12193149"/>
              <a:gd name="connsiteY115" fmla="*/ 2269327 h 2344739"/>
              <a:gd name="connsiteX116" fmla="*/ 6318708 w 12193149"/>
              <a:gd name="connsiteY116" fmla="*/ 2316127 h 2344739"/>
              <a:gd name="connsiteX117" fmla="*/ 6169822 w 12193149"/>
              <a:gd name="connsiteY117" fmla="*/ 2318214 h 2344739"/>
              <a:gd name="connsiteX118" fmla="*/ 6074996 w 12193149"/>
              <a:gd name="connsiteY118" fmla="*/ 2338676 h 2344739"/>
              <a:gd name="connsiteX119" fmla="*/ 6069677 w 12193149"/>
              <a:gd name="connsiteY119" fmla="*/ 2337139 h 2344739"/>
              <a:gd name="connsiteX120" fmla="*/ 6049786 w 12193149"/>
              <a:gd name="connsiteY120" fmla="*/ 2337822 h 2344739"/>
              <a:gd name="connsiteX121" fmla="*/ 6042433 w 12193149"/>
              <a:gd name="connsiteY121" fmla="*/ 2329473 h 2344739"/>
              <a:gd name="connsiteX122" fmla="*/ 6011238 w 12193149"/>
              <a:gd name="connsiteY122" fmla="*/ 2324380 h 2344739"/>
              <a:gd name="connsiteX123" fmla="*/ 5958523 w 12193149"/>
              <a:gd name="connsiteY123" fmla="*/ 2328024 h 2344739"/>
              <a:gd name="connsiteX124" fmla="*/ 5760067 w 12193149"/>
              <a:gd name="connsiteY124" fmla="*/ 2343716 h 2344739"/>
              <a:gd name="connsiteX125" fmla="*/ 5628108 w 12193149"/>
              <a:gd name="connsiteY125" fmla="*/ 2344739 h 2344739"/>
              <a:gd name="connsiteX126" fmla="*/ 5472054 w 12193149"/>
              <a:gd name="connsiteY126" fmla="*/ 2330719 h 2344739"/>
              <a:gd name="connsiteX127" fmla="*/ 5433909 w 12193149"/>
              <a:gd name="connsiteY127" fmla="*/ 2319466 h 2344739"/>
              <a:gd name="connsiteX128" fmla="*/ 5382817 w 12193149"/>
              <a:gd name="connsiteY128" fmla="*/ 2301764 h 2344739"/>
              <a:gd name="connsiteX129" fmla="*/ 5262912 w 12193149"/>
              <a:gd name="connsiteY129" fmla="*/ 2281347 h 2344739"/>
              <a:gd name="connsiteX130" fmla="*/ 5224109 w 12193149"/>
              <a:gd name="connsiteY130" fmla="*/ 2270223 h 2344739"/>
              <a:gd name="connsiteX131" fmla="*/ 5175808 w 12193149"/>
              <a:gd name="connsiteY131" fmla="*/ 2267233 h 2344739"/>
              <a:gd name="connsiteX132" fmla="*/ 5157702 w 12193149"/>
              <a:gd name="connsiteY132" fmla="*/ 2260010 h 2344739"/>
              <a:gd name="connsiteX133" fmla="*/ 5143747 w 12193149"/>
              <a:gd name="connsiteY133" fmla="*/ 2256610 h 2344739"/>
              <a:gd name="connsiteX134" fmla="*/ 5140744 w 12193149"/>
              <a:gd name="connsiteY134" fmla="*/ 2254509 h 2344739"/>
              <a:gd name="connsiteX135" fmla="*/ 5122807 w 12193149"/>
              <a:gd name="connsiteY135" fmla="*/ 2243656 h 2344739"/>
              <a:gd name="connsiteX136" fmla="*/ 5066938 w 12193149"/>
              <a:gd name="connsiteY136" fmla="*/ 2250227 h 2344739"/>
              <a:gd name="connsiteX137" fmla="*/ 5012662 w 12193149"/>
              <a:gd name="connsiteY137" fmla="*/ 2233846 h 2344739"/>
              <a:gd name="connsiteX138" fmla="*/ 4841589 w 12193149"/>
              <a:gd name="connsiteY138" fmla="*/ 2209829 h 2344739"/>
              <a:gd name="connsiteX139" fmla="*/ 4763595 w 12193149"/>
              <a:gd name="connsiteY139" fmla="*/ 2182061 h 2344739"/>
              <a:gd name="connsiteX140" fmla="*/ 4724334 w 12193149"/>
              <a:gd name="connsiteY140" fmla="*/ 2173047 h 2344739"/>
              <a:gd name="connsiteX141" fmla="*/ 4722324 w 12193149"/>
              <a:gd name="connsiteY141" fmla="*/ 2172298 h 2344739"/>
              <a:gd name="connsiteX142" fmla="*/ 4723259 w 12193149"/>
              <a:gd name="connsiteY142" fmla="*/ 2172087 h 2344739"/>
              <a:gd name="connsiteX143" fmla="*/ 4718350 w 12193149"/>
              <a:gd name="connsiteY143" fmla="*/ 2170817 h 2344739"/>
              <a:gd name="connsiteX144" fmla="*/ 4722324 w 12193149"/>
              <a:gd name="connsiteY144" fmla="*/ 2172298 h 2344739"/>
              <a:gd name="connsiteX145" fmla="*/ 4716674 w 12193149"/>
              <a:gd name="connsiteY145" fmla="*/ 2173573 h 2344739"/>
              <a:gd name="connsiteX146" fmla="*/ 4516962 w 12193149"/>
              <a:gd name="connsiteY146" fmla="*/ 2163671 h 2344739"/>
              <a:gd name="connsiteX147" fmla="*/ 4429691 w 12193149"/>
              <a:gd name="connsiteY147" fmla="*/ 2153020 h 2344739"/>
              <a:gd name="connsiteX148" fmla="*/ 4364023 w 12193149"/>
              <a:gd name="connsiteY148" fmla="*/ 2151674 h 2344739"/>
              <a:gd name="connsiteX149" fmla="*/ 4318114 w 12193149"/>
              <a:gd name="connsiteY149" fmla="*/ 2158289 h 2344739"/>
              <a:gd name="connsiteX150" fmla="*/ 4316258 w 12193149"/>
              <a:gd name="connsiteY150" fmla="*/ 2156948 h 2344739"/>
              <a:gd name="connsiteX151" fmla="*/ 4296292 w 12193149"/>
              <a:gd name="connsiteY151" fmla="*/ 2155069 h 2344739"/>
              <a:gd name="connsiteX152" fmla="*/ 4291212 w 12193149"/>
              <a:gd name="connsiteY152" fmla="*/ 2157986 h 2344739"/>
              <a:gd name="connsiteX153" fmla="*/ 4277290 w 12193149"/>
              <a:gd name="connsiteY153" fmla="*/ 2157740 h 2344739"/>
              <a:gd name="connsiteX154" fmla="*/ 4249265 w 12193149"/>
              <a:gd name="connsiteY154" fmla="*/ 2160064 h 2344739"/>
              <a:gd name="connsiteX155" fmla="*/ 4203199 w 12193149"/>
              <a:gd name="connsiteY155" fmla="*/ 2157269 h 2344739"/>
              <a:gd name="connsiteX156" fmla="*/ 4202893 w 12193149"/>
              <a:gd name="connsiteY156" fmla="*/ 2156010 h 2344739"/>
              <a:gd name="connsiteX157" fmla="*/ 4192396 w 12193149"/>
              <a:gd name="connsiteY157" fmla="*/ 2150376 h 2344739"/>
              <a:gd name="connsiteX158" fmla="*/ 4143893 w 12193149"/>
              <a:gd name="connsiteY158" fmla="*/ 2134511 h 2344739"/>
              <a:gd name="connsiteX159" fmla="*/ 4084245 w 12193149"/>
              <a:gd name="connsiteY159" fmla="*/ 2107978 h 2344739"/>
              <a:gd name="connsiteX160" fmla="*/ 4075694 w 12193149"/>
              <a:gd name="connsiteY160" fmla="*/ 2107143 h 2344739"/>
              <a:gd name="connsiteX161" fmla="*/ 4075575 w 12193149"/>
              <a:gd name="connsiteY161" fmla="*/ 2106844 h 2344739"/>
              <a:gd name="connsiteX162" fmla="*/ 4066658 w 12193149"/>
              <a:gd name="connsiteY162" fmla="*/ 2105400 h 2344739"/>
              <a:gd name="connsiteX163" fmla="*/ 4060102 w 12193149"/>
              <a:gd name="connsiteY163" fmla="*/ 2105618 h 2344739"/>
              <a:gd name="connsiteX164" fmla="*/ 4043512 w 12193149"/>
              <a:gd name="connsiteY164" fmla="*/ 2103997 h 2344739"/>
              <a:gd name="connsiteX165" fmla="*/ 4038145 w 12193149"/>
              <a:gd name="connsiteY165" fmla="*/ 2101563 h 2344739"/>
              <a:gd name="connsiteX166" fmla="*/ 4036511 w 12193149"/>
              <a:gd name="connsiteY166" fmla="*/ 2097896 h 2344739"/>
              <a:gd name="connsiteX167" fmla="*/ 4034926 w 12193149"/>
              <a:gd name="connsiteY167" fmla="*/ 2098131 h 2344739"/>
              <a:gd name="connsiteX168" fmla="*/ 4005686 w 12193149"/>
              <a:gd name="connsiteY168" fmla="*/ 2085563 h 2344739"/>
              <a:gd name="connsiteX169" fmla="*/ 3937994 w 12193149"/>
              <a:gd name="connsiteY169" fmla="*/ 2068106 h 2344739"/>
              <a:gd name="connsiteX170" fmla="*/ 3898423 w 12193149"/>
              <a:gd name="connsiteY170" fmla="*/ 2062451 h 2344739"/>
              <a:gd name="connsiteX171" fmla="*/ 3790908 w 12193149"/>
              <a:gd name="connsiteY171" fmla="*/ 2042213 h 2344739"/>
              <a:gd name="connsiteX172" fmla="*/ 3683661 w 12193149"/>
              <a:gd name="connsiteY172" fmla="*/ 2018290 h 2344739"/>
              <a:gd name="connsiteX173" fmla="*/ 3611183 w 12193149"/>
              <a:gd name="connsiteY173" fmla="*/ 1986019 h 2344739"/>
              <a:gd name="connsiteX174" fmla="*/ 3605003 w 12193149"/>
              <a:gd name="connsiteY174" fmla="*/ 1987381 h 2344739"/>
              <a:gd name="connsiteX175" fmla="*/ 3595884 w 12193149"/>
              <a:gd name="connsiteY175" fmla="*/ 1987545 h 2344739"/>
              <a:gd name="connsiteX176" fmla="*/ 3595649 w 12193149"/>
              <a:gd name="connsiteY176" fmla="*/ 1987276 h 2344739"/>
              <a:gd name="connsiteX177" fmla="*/ 3587126 w 12193149"/>
              <a:gd name="connsiteY177" fmla="*/ 1987966 h 2344739"/>
              <a:gd name="connsiteX178" fmla="*/ 3537283 w 12193149"/>
              <a:gd name="connsiteY178" fmla="*/ 1978267 h 2344739"/>
              <a:gd name="connsiteX179" fmla="*/ 3474371 w 12193149"/>
              <a:gd name="connsiteY179" fmla="*/ 1974606 h 2344739"/>
              <a:gd name="connsiteX180" fmla="*/ 3401876 w 12193149"/>
              <a:gd name="connsiteY180" fmla="*/ 1962558 h 2344739"/>
              <a:gd name="connsiteX181" fmla="*/ 3365036 w 12193149"/>
              <a:gd name="connsiteY181" fmla="*/ 1979510 h 2344739"/>
              <a:gd name="connsiteX182" fmla="*/ 3345174 w 12193149"/>
              <a:gd name="connsiteY182" fmla="*/ 1981192 h 2344739"/>
              <a:gd name="connsiteX183" fmla="*/ 3342846 w 12193149"/>
              <a:gd name="connsiteY183" fmla="*/ 1980217 h 2344739"/>
              <a:gd name="connsiteX184" fmla="*/ 3263504 w 12193149"/>
              <a:gd name="connsiteY184" fmla="*/ 1986094 h 2344739"/>
              <a:gd name="connsiteX185" fmla="*/ 3143704 w 12193149"/>
              <a:gd name="connsiteY185" fmla="*/ 1993869 h 2344739"/>
              <a:gd name="connsiteX186" fmla="*/ 3031439 w 12193149"/>
              <a:gd name="connsiteY186" fmla="*/ 1996512 h 2344739"/>
              <a:gd name="connsiteX187" fmla="*/ 2782717 w 12193149"/>
              <a:gd name="connsiteY187" fmla="*/ 2018333 h 2344739"/>
              <a:gd name="connsiteX188" fmla="*/ 2647675 w 12193149"/>
              <a:gd name="connsiteY188" fmla="*/ 2028869 h 2344739"/>
              <a:gd name="connsiteX189" fmla="*/ 2569176 w 12193149"/>
              <a:gd name="connsiteY189" fmla="*/ 2002628 h 2344739"/>
              <a:gd name="connsiteX190" fmla="*/ 2444403 w 12193149"/>
              <a:gd name="connsiteY190" fmla="*/ 2016529 h 2344739"/>
              <a:gd name="connsiteX191" fmla="*/ 2316260 w 12193149"/>
              <a:gd name="connsiteY191" fmla="*/ 2024996 h 2344739"/>
              <a:gd name="connsiteX192" fmla="*/ 2209726 w 12193149"/>
              <a:gd name="connsiteY192" fmla="*/ 2019763 h 2344739"/>
              <a:gd name="connsiteX193" fmla="*/ 2095813 w 12193149"/>
              <a:gd name="connsiteY193" fmla="*/ 2003052 h 2344739"/>
              <a:gd name="connsiteX194" fmla="*/ 1998504 w 12193149"/>
              <a:gd name="connsiteY194" fmla="*/ 1995032 h 2344739"/>
              <a:gd name="connsiteX195" fmla="*/ 1929320 w 12193149"/>
              <a:gd name="connsiteY195" fmla="*/ 2016977 h 2344739"/>
              <a:gd name="connsiteX196" fmla="*/ 1922798 w 12193149"/>
              <a:gd name="connsiteY196" fmla="*/ 2012146 h 2344739"/>
              <a:gd name="connsiteX197" fmla="*/ 1874228 w 12193149"/>
              <a:gd name="connsiteY197" fmla="*/ 2013741 h 2344739"/>
              <a:gd name="connsiteX198" fmla="*/ 1787803 w 12193149"/>
              <a:gd name="connsiteY198" fmla="*/ 2041363 h 2344739"/>
              <a:gd name="connsiteX199" fmla="*/ 1739352 w 12193149"/>
              <a:gd name="connsiteY199" fmla="*/ 2036312 h 2344739"/>
              <a:gd name="connsiteX200" fmla="*/ 1676219 w 12193149"/>
              <a:gd name="connsiteY200" fmla="*/ 2019963 h 2344739"/>
              <a:gd name="connsiteX201" fmla="*/ 1609817 w 12193149"/>
              <a:gd name="connsiteY201" fmla="*/ 2013066 h 2344739"/>
              <a:gd name="connsiteX202" fmla="*/ 1497258 w 12193149"/>
              <a:gd name="connsiteY202" fmla="*/ 1987476 h 2344739"/>
              <a:gd name="connsiteX203" fmla="*/ 1151127 w 12193149"/>
              <a:gd name="connsiteY203" fmla="*/ 1938041 h 2344739"/>
              <a:gd name="connsiteX204" fmla="*/ 859417 w 12193149"/>
              <a:gd name="connsiteY204" fmla="*/ 1928608 h 2344739"/>
              <a:gd name="connsiteX205" fmla="*/ 838688 w 12193149"/>
              <a:gd name="connsiteY205" fmla="*/ 1929821 h 2344739"/>
              <a:gd name="connsiteX206" fmla="*/ 817957 w 12193149"/>
              <a:gd name="connsiteY206" fmla="*/ 1927857 h 2344739"/>
              <a:gd name="connsiteX207" fmla="*/ 812654 w 12193149"/>
              <a:gd name="connsiteY207" fmla="*/ 1930751 h 2344739"/>
              <a:gd name="connsiteX208" fmla="*/ 721195 w 12193149"/>
              <a:gd name="connsiteY208" fmla="*/ 1929661 h 2344739"/>
              <a:gd name="connsiteX209" fmla="*/ 720890 w 12193149"/>
              <a:gd name="connsiteY209" fmla="*/ 1928399 h 2344739"/>
              <a:gd name="connsiteX210" fmla="*/ 710023 w 12193149"/>
              <a:gd name="connsiteY210" fmla="*/ 1922722 h 2344739"/>
              <a:gd name="connsiteX211" fmla="*/ 597940 w 12193149"/>
              <a:gd name="connsiteY211" fmla="*/ 1879864 h 2344739"/>
              <a:gd name="connsiteX212" fmla="*/ 579683 w 12193149"/>
              <a:gd name="connsiteY212" fmla="*/ 1877212 h 2344739"/>
              <a:gd name="connsiteX213" fmla="*/ 572865 w 12193149"/>
              <a:gd name="connsiteY213" fmla="*/ 1877401 h 2344739"/>
              <a:gd name="connsiteX214" fmla="*/ 446247 w 12193149"/>
              <a:gd name="connsiteY214" fmla="*/ 1839371 h 2344739"/>
              <a:gd name="connsiteX215" fmla="*/ 405163 w 12193149"/>
              <a:gd name="connsiteY215" fmla="*/ 1833548 h 2344739"/>
              <a:gd name="connsiteX216" fmla="*/ 293583 w 12193149"/>
              <a:gd name="connsiteY216" fmla="*/ 1812852 h 2344739"/>
              <a:gd name="connsiteX217" fmla="*/ 119529 w 12193149"/>
              <a:gd name="connsiteY217" fmla="*/ 1761047 h 2344739"/>
              <a:gd name="connsiteX218" fmla="*/ 16674 w 12193149"/>
              <a:gd name="connsiteY218" fmla="*/ 1758191 h 2344739"/>
              <a:gd name="connsiteX219" fmla="*/ 1150 w 12193149"/>
              <a:gd name="connsiteY219" fmla="*/ 1752722 h 2344739"/>
              <a:gd name="connsiteX220" fmla="*/ 1148 w 12193149"/>
              <a:gd name="connsiteY220" fmla="*/ 222213 h 2344739"/>
              <a:gd name="connsiteX221" fmla="*/ 1148 w 12193149"/>
              <a:gd name="connsiteY221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56690 w 12193149"/>
              <a:gd name="connsiteY67" fmla="*/ 1903228 h 2344739"/>
              <a:gd name="connsiteX68" fmla="*/ 9054601 w 12193149"/>
              <a:gd name="connsiteY68" fmla="*/ 1910755 h 2344739"/>
              <a:gd name="connsiteX69" fmla="*/ 9006634 w 12193149"/>
              <a:gd name="connsiteY69" fmla="*/ 1914040 h 2344739"/>
              <a:gd name="connsiteX70" fmla="*/ 9006349 w 12193149"/>
              <a:gd name="connsiteY70" fmla="*/ 1913800 h 2344739"/>
              <a:gd name="connsiteX71" fmla="*/ 8997380 w 12193149"/>
              <a:gd name="connsiteY71" fmla="*/ 1915011 h 2344739"/>
              <a:gd name="connsiteX72" fmla="*/ 8991542 w 12193149"/>
              <a:gd name="connsiteY72" fmla="*/ 1917072 h 2344739"/>
              <a:gd name="connsiteX73" fmla="*/ 8975485 w 12193149"/>
              <a:gd name="connsiteY73" fmla="*/ 1920298 h 2344739"/>
              <a:gd name="connsiteX74" fmla="*/ 8969159 w 12193149"/>
              <a:gd name="connsiteY74" fmla="*/ 1919598 h 2344739"/>
              <a:gd name="connsiteX75" fmla="*/ 8964196 w 12193149"/>
              <a:gd name="connsiteY75" fmla="*/ 1917373 h 2344739"/>
              <a:gd name="connsiteX76" fmla="*/ 8930136 w 12193149"/>
              <a:gd name="connsiteY76" fmla="*/ 1914185 h 2344739"/>
              <a:gd name="connsiteX77" fmla="*/ 8753592 w 12193149"/>
              <a:gd name="connsiteY77" fmla="*/ 1933417 h 2344739"/>
              <a:gd name="connsiteX78" fmla="*/ 8708995 w 12193149"/>
              <a:gd name="connsiteY78" fmla="*/ 1935518 h 2344739"/>
              <a:gd name="connsiteX79" fmla="*/ 8597219 w 12193149"/>
              <a:gd name="connsiteY79" fmla="*/ 1944090 h 2344739"/>
              <a:gd name="connsiteX80" fmla="*/ 8526378 w 12193149"/>
              <a:gd name="connsiteY80" fmla="*/ 1929248 h 2344739"/>
              <a:gd name="connsiteX81" fmla="*/ 8512131 w 12193149"/>
              <a:gd name="connsiteY81" fmla="*/ 1935163 h 2344739"/>
              <a:gd name="connsiteX82" fmla="*/ 8507315 w 12193149"/>
              <a:gd name="connsiteY82" fmla="*/ 1938164 h 2344739"/>
              <a:gd name="connsiteX83" fmla="*/ 8499116 w 12193149"/>
              <a:gd name="connsiteY83" fmla="*/ 1940902 h 2344739"/>
              <a:gd name="connsiteX84" fmla="*/ 8498742 w 12193149"/>
              <a:gd name="connsiteY84" fmla="*/ 1940723 h 2344739"/>
              <a:gd name="connsiteX85" fmla="*/ 8491397 w 12193149"/>
              <a:gd name="connsiteY85" fmla="*/ 1943773 h 2344739"/>
              <a:gd name="connsiteX86" fmla="*/ 8368330 w 12193149"/>
              <a:gd name="connsiteY86" fmla="*/ 1957815 h 2344739"/>
              <a:gd name="connsiteX87" fmla="*/ 8354947 w 12193149"/>
              <a:gd name="connsiteY87" fmla="*/ 1958009 h 2344739"/>
              <a:gd name="connsiteX88" fmla="*/ 8321252 w 12193149"/>
              <a:gd name="connsiteY88" fmla="*/ 1974587 h 2344739"/>
              <a:gd name="connsiteX89" fmla="*/ 8315581 w 12193149"/>
              <a:gd name="connsiteY89" fmla="*/ 1974913 h 2344739"/>
              <a:gd name="connsiteX90" fmla="*/ 8296322 w 12193149"/>
              <a:gd name="connsiteY90" fmla="*/ 1988808 h 2344739"/>
              <a:gd name="connsiteX91" fmla="*/ 8285424 w 12193149"/>
              <a:gd name="connsiteY91" fmla="*/ 1994631 h 2344739"/>
              <a:gd name="connsiteX92" fmla="*/ 8284298 w 12193149"/>
              <a:gd name="connsiteY92" fmla="*/ 1999074 h 2344739"/>
              <a:gd name="connsiteX93" fmla="*/ 8267224 w 12193149"/>
              <a:gd name="connsiteY93" fmla="*/ 2006249 h 2344739"/>
              <a:gd name="connsiteX94" fmla="*/ 8264525 w 12193149"/>
              <a:gd name="connsiteY94" fmla="*/ 2006019 h 2344739"/>
              <a:gd name="connsiteX95" fmla="*/ 8253181 w 12193149"/>
              <a:gd name="connsiteY95" fmla="*/ 2015862 h 2344739"/>
              <a:gd name="connsiteX96" fmla="*/ 8246982 w 12193149"/>
              <a:gd name="connsiteY96" fmla="*/ 2028854 h 2344739"/>
              <a:gd name="connsiteX97" fmla="*/ 8091420 w 12193149"/>
              <a:gd name="connsiteY97" fmla="*/ 2075015 h 2344739"/>
              <a:gd name="connsiteX98" fmla="*/ 7906555 w 12193149"/>
              <a:gd name="connsiteY98" fmla="*/ 2116988 h 2344739"/>
              <a:gd name="connsiteX99" fmla="*/ 7719893 w 12193149"/>
              <a:gd name="connsiteY99" fmla="*/ 2142703 h 2344739"/>
              <a:gd name="connsiteX100" fmla="*/ 7615495 w 12193149"/>
              <a:gd name="connsiteY100" fmla="*/ 2139232 h 2344739"/>
              <a:gd name="connsiteX101" fmla="*/ 7528691 w 12193149"/>
              <a:gd name="connsiteY101" fmla="*/ 2145060 h 2344739"/>
              <a:gd name="connsiteX102" fmla="*/ 7520719 w 12193149"/>
              <a:gd name="connsiteY102" fmla="*/ 2147613 h 2344739"/>
              <a:gd name="connsiteX103" fmla="*/ 7508559 w 12193149"/>
              <a:gd name="connsiteY103" fmla="*/ 2148948 h 2344739"/>
              <a:gd name="connsiteX104" fmla="*/ 7508188 w 12193149"/>
              <a:gd name="connsiteY104" fmla="*/ 2148621 h 2344739"/>
              <a:gd name="connsiteX105" fmla="*/ 7496943 w 12193149"/>
              <a:gd name="connsiteY105" fmla="*/ 2150573 h 2344739"/>
              <a:gd name="connsiteX106" fmla="*/ 7406539 w 12193149"/>
              <a:gd name="connsiteY106" fmla="*/ 2142468 h 2344739"/>
              <a:gd name="connsiteX107" fmla="*/ 7219707 w 12193149"/>
              <a:gd name="connsiteY107" fmla="*/ 2156680 h 2344739"/>
              <a:gd name="connsiteX108" fmla="*/ 7202249 w 12193149"/>
              <a:gd name="connsiteY108" fmla="*/ 2161230 h 2344739"/>
              <a:gd name="connsiteX109" fmla="*/ 7198152 w 12193149"/>
              <a:gd name="connsiteY109" fmla="*/ 2166588 h 2344739"/>
              <a:gd name="connsiteX110" fmla="*/ 7171956 w 12193149"/>
              <a:gd name="connsiteY110" fmla="*/ 2171236 h 2344739"/>
              <a:gd name="connsiteX111" fmla="*/ 7098136 w 12193149"/>
              <a:gd name="connsiteY111" fmla="*/ 2183464 h 2344739"/>
              <a:gd name="connsiteX112" fmla="*/ 7019644 w 12193149"/>
              <a:gd name="connsiteY112" fmla="*/ 2183090 h 2344739"/>
              <a:gd name="connsiteX113" fmla="*/ 6905294 w 12193149"/>
              <a:gd name="connsiteY113" fmla="*/ 2212596 h 2344739"/>
              <a:gd name="connsiteX114" fmla="*/ 6709370 w 12193149"/>
              <a:gd name="connsiteY114" fmla="*/ 2240551 h 2344739"/>
              <a:gd name="connsiteX115" fmla="*/ 6550602 w 12193149"/>
              <a:gd name="connsiteY115" fmla="*/ 2269327 h 2344739"/>
              <a:gd name="connsiteX116" fmla="*/ 6318708 w 12193149"/>
              <a:gd name="connsiteY116" fmla="*/ 2316127 h 2344739"/>
              <a:gd name="connsiteX117" fmla="*/ 6169822 w 12193149"/>
              <a:gd name="connsiteY117" fmla="*/ 2318214 h 2344739"/>
              <a:gd name="connsiteX118" fmla="*/ 6074996 w 12193149"/>
              <a:gd name="connsiteY118" fmla="*/ 2338676 h 2344739"/>
              <a:gd name="connsiteX119" fmla="*/ 6069677 w 12193149"/>
              <a:gd name="connsiteY119" fmla="*/ 2337139 h 2344739"/>
              <a:gd name="connsiteX120" fmla="*/ 6049786 w 12193149"/>
              <a:gd name="connsiteY120" fmla="*/ 2337822 h 2344739"/>
              <a:gd name="connsiteX121" fmla="*/ 6042433 w 12193149"/>
              <a:gd name="connsiteY121" fmla="*/ 2329473 h 2344739"/>
              <a:gd name="connsiteX122" fmla="*/ 6011238 w 12193149"/>
              <a:gd name="connsiteY122" fmla="*/ 2324380 h 2344739"/>
              <a:gd name="connsiteX123" fmla="*/ 5958523 w 12193149"/>
              <a:gd name="connsiteY123" fmla="*/ 2328024 h 2344739"/>
              <a:gd name="connsiteX124" fmla="*/ 5760067 w 12193149"/>
              <a:gd name="connsiteY124" fmla="*/ 2343716 h 2344739"/>
              <a:gd name="connsiteX125" fmla="*/ 5628108 w 12193149"/>
              <a:gd name="connsiteY125" fmla="*/ 2344739 h 2344739"/>
              <a:gd name="connsiteX126" fmla="*/ 5472054 w 12193149"/>
              <a:gd name="connsiteY126" fmla="*/ 2330719 h 2344739"/>
              <a:gd name="connsiteX127" fmla="*/ 5433909 w 12193149"/>
              <a:gd name="connsiteY127" fmla="*/ 2319466 h 2344739"/>
              <a:gd name="connsiteX128" fmla="*/ 5382817 w 12193149"/>
              <a:gd name="connsiteY128" fmla="*/ 2301764 h 2344739"/>
              <a:gd name="connsiteX129" fmla="*/ 5262912 w 12193149"/>
              <a:gd name="connsiteY129" fmla="*/ 2281347 h 2344739"/>
              <a:gd name="connsiteX130" fmla="*/ 5224109 w 12193149"/>
              <a:gd name="connsiteY130" fmla="*/ 2270223 h 2344739"/>
              <a:gd name="connsiteX131" fmla="*/ 5175808 w 12193149"/>
              <a:gd name="connsiteY131" fmla="*/ 2267233 h 2344739"/>
              <a:gd name="connsiteX132" fmla="*/ 5157702 w 12193149"/>
              <a:gd name="connsiteY132" fmla="*/ 2260010 h 2344739"/>
              <a:gd name="connsiteX133" fmla="*/ 5143747 w 12193149"/>
              <a:gd name="connsiteY133" fmla="*/ 2256610 h 2344739"/>
              <a:gd name="connsiteX134" fmla="*/ 5140744 w 12193149"/>
              <a:gd name="connsiteY134" fmla="*/ 2254509 h 2344739"/>
              <a:gd name="connsiteX135" fmla="*/ 5122807 w 12193149"/>
              <a:gd name="connsiteY135" fmla="*/ 2243656 h 2344739"/>
              <a:gd name="connsiteX136" fmla="*/ 5066938 w 12193149"/>
              <a:gd name="connsiteY136" fmla="*/ 2250227 h 2344739"/>
              <a:gd name="connsiteX137" fmla="*/ 5012662 w 12193149"/>
              <a:gd name="connsiteY137" fmla="*/ 2233846 h 2344739"/>
              <a:gd name="connsiteX138" fmla="*/ 4841589 w 12193149"/>
              <a:gd name="connsiteY138" fmla="*/ 2209829 h 2344739"/>
              <a:gd name="connsiteX139" fmla="*/ 4763595 w 12193149"/>
              <a:gd name="connsiteY139" fmla="*/ 2182061 h 2344739"/>
              <a:gd name="connsiteX140" fmla="*/ 4724334 w 12193149"/>
              <a:gd name="connsiteY140" fmla="*/ 2173047 h 2344739"/>
              <a:gd name="connsiteX141" fmla="*/ 4722324 w 12193149"/>
              <a:gd name="connsiteY141" fmla="*/ 2172298 h 2344739"/>
              <a:gd name="connsiteX142" fmla="*/ 4723259 w 12193149"/>
              <a:gd name="connsiteY142" fmla="*/ 2172087 h 2344739"/>
              <a:gd name="connsiteX143" fmla="*/ 4718350 w 12193149"/>
              <a:gd name="connsiteY143" fmla="*/ 2170817 h 2344739"/>
              <a:gd name="connsiteX144" fmla="*/ 4722324 w 12193149"/>
              <a:gd name="connsiteY144" fmla="*/ 2172298 h 2344739"/>
              <a:gd name="connsiteX145" fmla="*/ 4716674 w 12193149"/>
              <a:gd name="connsiteY145" fmla="*/ 2173573 h 2344739"/>
              <a:gd name="connsiteX146" fmla="*/ 4516962 w 12193149"/>
              <a:gd name="connsiteY146" fmla="*/ 2163671 h 2344739"/>
              <a:gd name="connsiteX147" fmla="*/ 4429691 w 12193149"/>
              <a:gd name="connsiteY147" fmla="*/ 2153020 h 2344739"/>
              <a:gd name="connsiteX148" fmla="*/ 4364023 w 12193149"/>
              <a:gd name="connsiteY148" fmla="*/ 2151674 h 2344739"/>
              <a:gd name="connsiteX149" fmla="*/ 4318114 w 12193149"/>
              <a:gd name="connsiteY149" fmla="*/ 2158289 h 2344739"/>
              <a:gd name="connsiteX150" fmla="*/ 4316258 w 12193149"/>
              <a:gd name="connsiteY150" fmla="*/ 2156948 h 2344739"/>
              <a:gd name="connsiteX151" fmla="*/ 4296292 w 12193149"/>
              <a:gd name="connsiteY151" fmla="*/ 2155069 h 2344739"/>
              <a:gd name="connsiteX152" fmla="*/ 4291212 w 12193149"/>
              <a:gd name="connsiteY152" fmla="*/ 2157986 h 2344739"/>
              <a:gd name="connsiteX153" fmla="*/ 4277290 w 12193149"/>
              <a:gd name="connsiteY153" fmla="*/ 2157740 h 2344739"/>
              <a:gd name="connsiteX154" fmla="*/ 4249265 w 12193149"/>
              <a:gd name="connsiteY154" fmla="*/ 2160064 h 2344739"/>
              <a:gd name="connsiteX155" fmla="*/ 4203199 w 12193149"/>
              <a:gd name="connsiteY155" fmla="*/ 2157269 h 2344739"/>
              <a:gd name="connsiteX156" fmla="*/ 4202893 w 12193149"/>
              <a:gd name="connsiteY156" fmla="*/ 2156010 h 2344739"/>
              <a:gd name="connsiteX157" fmla="*/ 4192396 w 12193149"/>
              <a:gd name="connsiteY157" fmla="*/ 2150376 h 2344739"/>
              <a:gd name="connsiteX158" fmla="*/ 4143893 w 12193149"/>
              <a:gd name="connsiteY158" fmla="*/ 2134511 h 2344739"/>
              <a:gd name="connsiteX159" fmla="*/ 4084245 w 12193149"/>
              <a:gd name="connsiteY159" fmla="*/ 2107978 h 2344739"/>
              <a:gd name="connsiteX160" fmla="*/ 4075694 w 12193149"/>
              <a:gd name="connsiteY160" fmla="*/ 2107143 h 2344739"/>
              <a:gd name="connsiteX161" fmla="*/ 4075575 w 12193149"/>
              <a:gd name="connsiteY161" fmla="*/ 2106844 h 2344739"/>
              <a:gd name="connsiteX162" fmla="*/ 4066658 w 12193149"/>
              <a:gd name="connsiteY162" fmla="*/ 2105400 h 2344739"/>
              <a:gd name="connsiteX163" fmla="*/ 4060102 w 12193149"/>
              <a:gd name="connsiteY163" fmla="*/ 2105618 h 2344739"/>
              <a:gd name="connsiteX164" fmla="*/ 4043512 w 12193149"/>
              <a:gd name="connsiteY164" fmla="*/ 2103997 h 2344739"/>
              <a:gd name="connsiteX165" fmla="*/ 4038145 w 12193149"/>
              <a:gd name="connsiteY165" fmla="*/ 2101563 h 2344739"/>
              <a:gd name="connsiteX166" fmla="*/ 4036511 w 12193149"/>
              <a:gd name="connsiteY166" fmla="*/ 2097896 h 2344739"/>
              <a:gd name="connsiteX167" fmla="*/ 4034926 w 12193149"/>
              <a:gd name="connsiteY167" fmla="*/ 2098131 h 2344739"/>
              <a:gd name="connsiteX168" fmla="*/ 4005686 w 12193149"/>
              <a:gd name="connsiteY168" fmla="*/ 2085563 h 2344739"/>
              <a:gd name="connsiteX169" fmla="*/ 3937994 w 12193149"/>
              <a:gd name="connsiteY169" fmla="*/ 2068106 h 2344739"/>
              <a:gd name="connsiteX170" fmla="*/ 3898423 w 12193149"/>
              <a:gd name="connsiteY170" fmla="*/ 2062451 h 2344739"/>
              <a:gd name="connsiteX171" fmla="*/ 3790908 w 12193149"/>
              <a:gd name="connsiteY171" fmla="*/ 2042213 h 2344739"/>
              <a:gd name="connsiteX172" fmla="*/ 3683661 w 12193149"/>
              <a:gd name="connsiteY172" fmla="*/ 2018290 h 2344739"/>
              <a:gd name="connsiteX173" fmla="*/ 3611183 w 12193149"/>
              <a:gd name="connsiteY173" fmla="*/ 1986019 h 2344739"/>
              <a:gd name="connsiteX174" fmla="*/ 3605003 w 12193149"/>
              <a:gd name="connsiteY174" fmla="*/ 1987381 h 2344739"/>
              <a:gd name="connsiteX175" fmla="*/ 3595884 w 12193149"/>
              <a:gd name="connsiteY175" fmla="*/ 1987545 h 2344739"/>
              <a:gd name="connsiteX176" fmla="*/ 3595649 w 12193149"/>
              <a:gd name="connsiteY176" fmla="*/ 1987276 h 2344739"/>
              <a:gd name="connsiteX177" fmla="*/ 3587126 w 12193149"/>
              <a:gd name="connsiteY177" fmla="*/ 1987966 h 2344739"/>
              <a:gd name="connsiteX178" fmla="*/ 3537283 w 12193149"/>
              <a:gd name="connsiteY178" fmla="*/ 1978267 h 2344739"/>
              <a:gd name="connsiteX179" fmla="*/ 3474371 w 12193149"/>
              <a:gd name="connsiteY179" fmla="*/ 1974606 h 2344739"/>
              <a:gd name="connsiteX180" fmla="*/ 3401876 w 12193149"/>
              <a:gd name="connsiteY180" fmla="*/ 1962558 h 2344739"/>
              <a:gd name="connsiteX181" fmla="*/ 3365036 w 12193149"/>
              <a:gd name="connsiteY181" fmla="*/ 1979510 h 2344739"/>
              <a:gd name="connsiteX182" fmla="*/ 3345174 w 12193149"/>
              <a:gd name="connsiteY182" fmla="*/ 1981192 h 2344739"/>
              <a:gd name="connsiteX183" fmla="*/ 3342846 w 12193149"/>
              <a:gd name="connsiteY183" fmla="*/ 1980217 h 2344739"/>
              <a:gd name="connsiteX184" fmla="*/ 3263504 w 12193149"/>
              <a:gd name="connsiteY184" fmla="*/ 1986094 h 2344739"/>
              <a:gd name="connsiteX185" fmla="*/ 3143704 w 12193149"/>
              <a:gd name="connsiteY185" fmla="*/ 1993869 h 2344739"/>
              <a:gd name="connsiteX186" fmla="*/ 3031439 w 12193149"/>
              <a:gd name="connsiteY186" fmla="*/ 1996512 h 2344739"/>
              <a:gd name="connsiteX187" fmla="*/ 2782717 w 12193149"/>
              <a:gd name="connsiteY187" fmla="*/ 2018333 h 2344739"/>
              <a:gd name="connsiteX188" fmla="*/ 2647675 w 12193149"/>
              <a:gd name="connsiteY188" fmla="*/ 2028869 h 2344739"/>
              <a:gd name="connsiteX189" fmla="*/ 2569176 w 12193149"/>
              <a:gd name="connsiteY189" fmla="*/ 2002628 h 2344739"/>
              <a:gd name="connsiteX190" fmla="*/ 2444403 w 12193149"/>
              <a:gd name="connsiteY190" fmla="*/ 2016529 h 2344739"/>
              <a:gd name="connsiteX191" fmla="*/ 2316260 w 12193149"/>
              <a:gd name="connsiteY191" fmla="*/ 2024996 h 2344739"/>
              <a:gd name="connsiteX192" fmla="*/ 2209726 w 12193149"/>
              <a:gd name="connsiteY192" fmla="*/ 2019763 h 2344739"/>
              <a:gd name="connsiteX193" fmla="*/ 2095813 w 12193149"/>
              <a:gd name="connsiteY193" fmla="*/ 2003052 h 2344739"/>
              <a:gd name="connsiteX194" fmla="*/ 1998504 w 12193149"/>
              <a:gd name="connsiteY194" fmla="*/ 1995032 h 2344739"/>
              <a:gd name="connsiteX195" fmla="*/ 1929320 w 12193149"/>
              <a:gd name="connsiteY195" fmla="*/ 2016977 h 2344739"/>
              <a:gd name="connsiteX196" fmla="*/ 1922798 w 12193149"/>
              <a:gd name="connsiteY196" fmla="*/ 2012146 h 2344739"/>
              <a:gd name="connsiteX197" fmla="*/ 1874228 w 12193149"/>
              <a:gd name="connsiteY197" fmla="*/ 2013741 h 2344739"/>
              <a:gd name="connsiteX198" fmla="*/ 1787803 w 12193149"/>
              <a:gd name="connsiteY198" fmla="*/ 2041363 h 2344739"/>
              <a:gd name="connsiteX199" fmla="*/ 1739352 w 12193149"/>
              <a:gd name="connsiteY199" fmla="*/ 2036312 h 2344739"/>
              <a:gd name="connsiteX200" fmla="*/ 1676219 w 12193149"/>
              <a:gd name="connsiteY200" fmla="*/ 2019963 h 2344739"/>
              <a:gd name="connsiteX201" fmla="*/ 1609817 w 12193149"/>
              <a:gd name="connsiteY201" fmla="*/ 2013066 h 2344739"/>
              <a:gd name="connsiteX202" fmla="*/ 1497258 w 12193149"/>
              <a:gd name="connsiteY202" fmla="*/ 1987476 h 2344739"/>
              <a:gd name="connsiteX203" fmla="*/ 1151127 w 12193149"/>
              <a:gd name="connsiteY203" fmla="*/ 1938041 h 2344739"/>
              <a:gd name="connsiteX204" fmla="*/ 859417 w 12193149"/>
              <a:gd name="connsiteY204" fmla="*/ 1928608 h 2344739"/>
              <a:gd name="connsiteX205" fmla="*/ 838688 w 12193149"/>
              <a:gd name="connsiteY205" fmla="*/ 1929821 h 2344739"/>
              <a:gd name="connsiteX206" fmla="*/ 817957 w 12193149"/>
              <a:gd name="connsiteY206" fmla="*/ 1927857 h 2344739"/>
              <a:gd name="connsiteX207" fmla="*/ 812654 w 12193149"/>
              <a:gd name="connsiteY207" fmla="*/ 1930751 h 2344739"/>
              <a:gd name="connsiteX208" fmla="*/ 721195 w 12193149"/>
              <a:gd name="connsiteY208" fmla="*/ 1929661 h 2344739"/>
              <a:gd name="connsiteX209" fmla="*/ 720890 w 12193149"/>
              <a:gd name="connsiteY209" fmla="*/ 1928399 h 2344739"/>
              <a:gd name="connsiteX210" fmla="*/ 710023 w 12193149"/>
              <a:gd name="connsiteY210" fmla="*/ 1922722 h 2344739"/>
              <a:gd name="connsiteX211" fmla="*/ 597940 w 12193149"/>
              <a:gd name="connsiteY211" fmla="*/ 1879864 h 2344739"/>
              <a:gd name="connsiteX212" fmla="*/ 579683 w 12193149"/>
              <a:gd name="connsiteY212" fmla="*/ 1877212 h 2344739"/>
              <a:gd name="connsiteX213" fmla="*/ 572865 w 12193149"/>
              <a:gd name="connsiteY213" fmla="*/ 1877401 h 2344739"/>
              <a:gd name="connsiteX214" fmla="*/ 446247 w 12193149"/>
              <a:gd name="connsiteY214" fmla="*/ 1839371 h 2344739"/>
              <a:gd name="connsiteX215" fmla="*/ 405163 w 12193149"/>
              <a:gd name="connsiteY215" fmla="*/ 1833548 h 2344739"/>
              <a:gd name="connsiteX216" fmla="*/ 293583 w 12193149"/>
              <a:gd name="connsiteY216" fmla="*/ 1812852 h 2344739"/>
              <a:gd name="connsiteX217" fmla="*/ 119529 w 12193149"/>
              <a:gd name="connsiteY217" fmla="*/ 1761047 h 2344739"/>
              <a:gd name="connsiteX218" fmla="*/ 16674 w 12193149"/>
              <a:gd name="connsiteY218" fmla="*/ 1758191 h 2344739"/>
              <a:gd name="connsiteX219" fmla="*/ 1150 w 12193149"/>
              <a:gd name="connsiteY219" fmla="*/ 1752722 h 2344739"/>
              <a:gd name="connsiteX220" fmla="*/ 1148 w 12193149"/>
              <a:gd name="connsiteY220" fmla="*/ 222213 h 2344739"/>
              <a:gd name="connsiteX221" fmla="*/ 1148 w 12193149"/>
              <a:gd name="connsiteY221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38590 w 12193149"/>
              <a:gd name="connsiteY65" fmla="*/ 1869293 h 2344739"/>
              <a:gd name="connsiteX66" fmla="*/ 9232518 w 12193149"/>
              <a:gd name="connsiteY66" fmla="*/ 1893149 h 2344739"/>
              <a:gd name="connsiteX67" fmla="*/ 9156690 w 12193149"/>
              <a:gd name="connsiteY67" fmla="*/ 1903228 h 2344739"/>
              <a:gd name="connsiteX68" fmla="*/ 9054601 w 12193149"/>
              <a:gd name="connsiteY68" fmla="*/ 1910755 h 2344739"/>
              <a:gd name="connsiteX69" fmla="*/ 9006634 w 12193149"/>
              <a:gd name="connsiteY69" fmla="*/ 1914040 h 2344739"/>
              <a:gd name="connsiteX70" fmla="*/ 9006349 w 12193149"/>
              <a:gd name="connsiteY70" fmla="*/ 1913800 h 2344739"/>
              <a:gd name="connsiteX71" fmla="*/ 8997380 w 12193149"/>
              <a:gd name="connsiteY71" fmla="*/ 1915011 h 2344739"/>
              <a:gd name="connsiteX72" fmla="*/ 8991542 w 12193149"/>
              <a:gd name="connsiteY72" fmla="*/ 1917072 h 2344739"/>
              <a:gd name="connsiteX73" fmla="*/ 8975485 w 12193149"/>
              <a:gd name="connsiteY73" fmla="*/ 1920298 h 2344739"/>
              <a:gd name="connsiteX74" fmla="*/ 8969159 w 12193149"/>
              <a:gd name="connsiteY74" fmla="*/ 1919598 h 2344739"/>
              <a:gd name="connsiteX75" fmla="*/ 8964196 w 12193149"/>
              <a:gd name="connsiteY75" fmla="*/ 1917373 h 2344739"/>
              <a:gd name="connsiteX76" fmla="*/ 8930136 w 12193149"/>
              <a:gd name="connsiteY76" fmla="*/ 1914185 h 2344739"/>
              <a:gd name="connsiteX77" fmla="*/ 8753592 w 12193149"/>
              <a:gd name="connsiteY77" fmla="*/ 1933417 h 2344739"/>
              <a:gd name="connsiteX78" fmla="*/ 8708995 w 12193149"/>
              <a:gd name="connsiteY78" fmla="*/ 1935518 h 2344739"/>
              <a:gd name="connsiteX79" fmla="*/ 8597219 w 12193149"/>
              <a:gd name="connsiteY79" fmla="*/ 1944090 h 2344739"/>
              <a:gd name="connsiteX80" fmla="*/ 8526378 w 12193149"/>
              <a:gd name="connsiteY80" fmla="*/ 1929248 h 2344739"/>
              <a:gd name="connsiteX81" fmla="*/ 8512131 w 12193149"/>
              <a:gd name="connsiteY81" fmla="*/ 1935163 h 2344739"/>
              <a:gd name="connsiteX82" fmla="*/ 8507315 w 12193149"/>
              <a:gd name="connsiteY82" fmla="*/ 1938164 h 2344739"/>
              <a:gd name="connsiteX83" fmla="*/ 8499116 w 12193149"/>
              <a:gd name="connsiteY83" fmla="*/ 1940902 h 2344739"/>
              <a:gd name="connsiteX84" fmla="*/ 8498742 w 12193149"/>
              <a:gd name="connsiteY84" fmla="*/ 1940723 h 2344739"/>
              <a:gd name="connsiteX85" fmla="*/ 8491397 w 12193149"/>
              <a:gd name="connsiteY85" fmla="*/ 1943773 h 2344739"/>
              <a:gd name="connsiteX86" fmla="*/ 8368330 w 12193149"/>
              <a:gd name="connsiteY86" fmla="*/ 1957815 h 2344739"/>
              <a:gd name="connsiteX87" fmla="*/ 8354947 w 12193149"/>
              <a:gd name="connsiteY87" fmla="*/ 1958009 h 2344739"/>
              <a:gd name="connsiteX88" fmla="*/ 8321252 w 12193149"/>
              <a:gd name="connsiteY88" fmla="*/ 1974587 h 2344739"/>
              <a:gd name="connsiteX89" fmla="*/ 8315581 w 12193149"/>
              <a:gd name="connsiteY89" fmla="*/ 1974913 h 2344739"/>
              <a:gd name="connsiteX90" fmla="*/ 8296322 w 12193149"/>
              <a:gd name="connsiteY90" fmla="*/ 1988808 h 2344739"/>
              <a:gd name="connsiteX91" fmla="*/ 8285424 w 12193149"/>
              <a:gd name="connsiteY91" fmla="*/ 1994631 h 2344739"/>
              <a:gd name="connsiteX92" fmla="*/ 8284298 w 12193149"/>
              <a:gd name="connsiteY92" fmla="*/ 1999074 h 2344739"/>
              <a:gd name="connsiteX93" fmla="*/ 8267224 w 12193149"/>
              <a:gd name="connsiteY93" fmla="*/ 2006249 h 2344739"/>
              <a:gd name="connsiteX94" fmla="*/ 8264525 w 12193149"/>
              <a:gd name="connsiteY94" fmla="*/ 2006019 h 2344739"/>
              <a:gd name="connsiteX95" fmla="*/ 8253181 w 12193149"/>
              <a:gd name="connsiteY95" fmla="*/ 2015862 h 2344739"/>
              <a:gd name="connsiteX96" fmla="*/ 8246982 w 12193149"/>
              <a:gd name="connsiteY96" fmla="*/ 2028854 h 2344739"/>
              <a:gd name="connsiteX97" fmla="*/ 8091420 w 12193149"/>
              <a:gd name="connsiteY97" fmla="*/ 2075015 h 2344739"/>
              <a:gd name="connsiteX98" fmla="*/ 7906555 w 12193149"/>
              <a:gd name="connsiteY98" fmla="*/ 2116988 h 2344739"/>
              <a:gd name="connsiteX99" fmla="*/ 7719893 w 12193149"/>
              <a:gd name="connsiteY99" fmla="*/ 2142703 h 2344739"/>
              <a:gd name="connsiteX100" fmla="*/ 7615495 w 12193149"/>
              <a:gd name="connsiteY100" fmla="*/ 2139232 h 2344739"/>
              <a:gd name="connsiteX101" fmla="*/ 7528691 w 12193149"/>
              <a:gd name="connsiteY101" fmla="*/ 2145060 h 2344739"/>
              <a:gd name="connsiteX102" fmla="*/ 7520719 w 12193149"/>
              <a:gd name="connsiteY102" fmla="*/ 2147613 h 2344739"/>
              <a:gd name="connsiteX103" fmla="*/ 7508559 w 12193149"/>
              <a:gd name="connsiteY103" fmla="*/ 2148948 h 2344739"/>
              <a:gd name="connsiteX104" fmla="*/ 7508188 w 12193149"/>
              <a:gd name="connsiteY104" fmla="*/ 2148621 h 2344739"/>
              <a:gd name="connsiteX105" fmla="*/ 7496943 w 12193149"/>
              <a:gd name="connsiteY105" fmla="*/ 2150573 h 2344739"/>
              <a:gd name="connsiteX106" fmla="*/ 7406539 w 12193149"/>
              <a:gd name="connsiteY106" fmla="*/ 2142468 h 2344739"/>
              <a:gd name="connsiteX107" fmla="*/ 7219707 w 12193149"/>
              <a:gd name="connsiteY107" fmla="*/ 2156680 h 2344739"/>
              <a:gd name="connsiteX108" fmla="*/ 7202249 w 12193149"/>
              <a:gd name="connsiteY108" fmla="*/ 2161230 h 2344739"/>
              <a:gd name="connsiteX109" fmla="*/ 7198152 w 12193149"/>
              <a:gd name="connsiteY109" fmla="*/ 2166588 h 2344739"/>
              <a:gd name="connsiteX110" fmla="*/ 7171956 w 12193149"/>
              <a:gd name="connsiteY110" fmla="*/ 2171236 h 2344739"/>
              <a:gd name="connsiteX111" fmla="*/ 7098136 w 12193149"/>
              <a:gd name="connsiteY111" fmla="*/ 2183464 h 2344739"/>
              <a:gd name="connsiteX112" fmla="*/ 7019644 w 12193149"/>
              <a:gd name="connsiteY112" fmla="*/ 2183090 h 2344739"/>
              <a:gd name="connsiteX113" fmla="*/ 6905294 w 12193149"/>
              <a:gd name="connsiteY113" fmla="*/ 2212596 h 2344739"/>
              <a:gd name="connsiteX114" fmla="*/ 6709370 w 12193149"/>
              <a:gd name="connsiteY114" fmla="*/ 2240551 h 2344739"/>
              <a:gd name="connsiteX115" fmla="*/ 6550602 w 12193149"/>
              <a:gd name="connsiteY115" fmla="*/ 2269327 h 2344739"/>
              <a:gd name="connsiteX116" fmla="*/ 6318708 w 12193149"/>
              <a:gd name="connsiteY116" fmla="*/ 2316127 h 2344739"/>
              <a:gd name="connsiteX117" fmla="*/ 6169822 w 12193149"/>
              <a:gd name="connsiteY117" fmla="*/ 2318214 h 2344739"/>
              <a:gd name="connsiteX118" fmla="*/ 6074996 w 12193149"/>
              <a:gd name="connsiteY118" fmla="*/ 2338676 h 2344739"/>
              <a:gd name="connsiteX119" fmla="*/ 6069677 w 12193149"/>
              <a:gd name="connsiteY119" fmla="*/ 2337139 h 2344739"/>
              <a:gd name="connsiteX120" fmla="*/ 6049786 w 12193149"/>
              <a:gd name="connsiteY120" fmla="*/ 2337822 h 2344739"/>
              <a:gd name="connsiteX121" fmla="*/ 6042433 w 12193149"/>
              <a:gd name="connsiteY121" fmla="*/ 2329473 h 2344739"/>
              <a:gd name="connsiteX122" fmla="*/ 6011238 w 12193149"/>
              <a:gd name="connsiteY122" fmla="*/ 2324380 h 2344739"/>
              <a:gd name="connsiteX123" fmla="*/ 5958523 w 12193149"/>
              <a:gd name="connsiteY123" fmla="*/ 2328024 h 2344739"/>
              <a:gd name="connsiteX124" fmla="*/ 5760067 w 12193149"/>
              <a:gd name="connsiteY124" fmla="*/ 2343716 h 2344739"/>
              <a:gd name="connsiteX125" fmla="*/ 5628108 w 12193149"/>
              <a:gd name="connsiteY125" fmla="*/ 2344739 h 2344739"/>
              <a:gd name="connsiteX126" fmla="*/ 5472054 w 12193149"/>
              <a:gd name="connsiteY126" fmla="*/ 2330719 h 2344739"/>
              <a:gd name="connsiteX127" fmla="*/ 5433909 w 12193149"/>
              <a:gd name="connsiteY127" fmla="*/ 2319466 h 2344739"/>
              <a:gd name="connsiteX128" fmla="*/ 5382817 w 12193149"/>
              <a:gd name="connsiteY128" fmla="*/ 2301764 h 2344739"/>
              <a:gd name="connsiteX129" fmla="*/ 5262912 w 12193149"/>
              <a:gd name="connsiteY129" fmla="*/ 2281347 h 2344739"/>
              <a:gd name="connsiteX130" fmla="*/ 5224109 w 12193149"/>
              <a:gd name="connsiteY130" fmla="*/ 2270223 h 2344739"/>
              <a:gd name="connsiteX131" fmla="*/ 5175808 w 12193149"/>
              <a:gd name="connsiteY131" fmla="*/ 2267233 h 2344739"/>
              <a:gd name="connsiteX132" fmla="*/ 5157702 w 12193149"/>
              <a:gd name="connsiteY132" fmla="*/ 2260010 h 2344739"/>
              <a:gd name="connsiteX133" fmla="*/ 5143747 w 12193149"/>
              <a:gd name="connsiteY133" fmla="*/ 2256610 h 2344739"/>
              <a:gd name="connsiteX134" fmla="*/ 5140744 w 12193149"/>
              <a:gd name="connsiteY134" fmla="*/ 2254509 h 2344739"/>
              <a:gd name="connsiteX135" fmla="*/ 5122807 w 12193149"/>
              <a:gd name="connsiteY135" fmla="*/ 2243656 h 2344739"/>
              <a:gd name="connsiteX136" fmla="*/ 5066938 w 12193149"/>
              <a:gd name="connsiteY136" fmla="*/ 2250227 h 2344739"/>
              <a:gd name="connsiteX137" fmla="*/ 5012662 w 12193149"/>
              <a:gd name="connsiteY137" fmla="*/ 2233846 h 2344739"/>
              <a:gd name="connsiteX138" fmla="*/ 4841589 w 12193149"/>
              <a:gd name="connsiteY138" fmla="*/ 2209829 h 2344739"/>
              <a:gd name="connsiteX139" fmla="*/ 4763595 w 12193149"/>
              <a:gd name="connsiteY139" fmla="*/ 2182061 h 2344739"/>
              <a:gd name="connsiteX140" fmla="*/ 4724334 w 12193149"/>
              <a:gd name="connsiteY140" fmla="*/ 2173047 h 2344739"/>
              <a:gd name="connsiteX141" fmla="*/ 4722324 w 12193149"/>
              <a:gd name="connsiteY141" fmla="*/ 2172298 h 2344739"/>
              <a:gd name="connsiteX142" fmla="*/ 4723259 w 12193149"/>
              <a:gd name="connsiteY142" fmla="*/ 2172087 h 2344739"/>
              <a:gd name="connsiteX143" fmla="*/ 4718350 w 12193149"/>
              <a:gd name="connsiteY143" fmla="*/ 2170817 h 2344739"/>
              <a:gd name="connsiteX144" fmla="*/ 4722324 w 12193149"/>
              <a:gd name="connsiteY144" fmla="*/ 2172298 h 2344739"/>
              <a:gd name="connsiteX145" fmla="*/ 4716674 w 12193149"/>
              <a:gd name="connsiteY145" fmla="*/ 2173573 h 2344739"/>
              <a:gd name="connsiteX146" fmla="*/ 4516962 w 12193149"/>
              <a:gd name="connsiteY146" fmla="*/ 2163671 h 2344739"/>
              <a:gd name="connsiteX147" fmla="*/ 4429691 w 12193149"/>
              <a:gd name="connsiteY147" fmla="*/ 2153020 h 2344739"/>
              <a:gd name="connsiteX148" fmla="*/ 4364023 w 12193149"/>
              <a:gd name="connsiteY148" fmla="*/ 2151674 h 2344739"/>
              <a:gd name="connsiteX149" fmla="*/ 4318114 w 12193149"/>
              <a:gd name="connsiteY149" fmla="*/ 2158289 h 2344739"/>
              <a:gd name="connsiteX150" fmla="*/ 4316258 w 12193149"/>
              <a:gd name="connsiteY150" fmla="*/ 2156948 h 2344739"/>
              <a:gd name="connsiteX151" fmla="*/ 4296292 w 12193149"/>
              <a:gd name="connsiteY151" fmla="*/ 2155069 h 2344739"/>
              <a:gd name="connsiteX152" fmla="*/ 4291212 w 12193149"/>
              <a:gd name="connsiteY152" fmla="*/ 2157986 h 2344739"/>
              <a:gd name="connsiteX153" fmla="*/ 4277290 w 12193149"/>
              <a:gd name="connsiteY153" fmla="*/ 2157740 h 2344739"/>
              <a:gd name="connsiteX154" fmla="*/ 4249265 w 12193149"/>
              <a:gd name="connsiteY154" fmla="*/ 2160064 h 2344739"/>
              <a:gd name="connsiteX155" fmla="*/ 4203199 w 12193149"/>
              <a:gd name="connsiteY155" fmla="*/ 2157269 h 2344739"/>
              <a:gd name="connsiteX156" fmla="*/ 4202893 w 12193149"/>
              <a:gd name="connsiteY156" fmla="*/ 2156010 h 2344739"/>
              <a:gd name="connsiteX157" fmla="*/ 4192396 w 12193149"/>
              <a:gd name="connsiteY157" fmla="*/ 2150376 h 2344739"/>
              <a:gd name="connsiteX158" fmla="*/ 4143893 w 12193149"/>
              <a:gd name="connsiteY158" fmla="*/ 2134511 h 2344739"/>
              <a:gd name="connsiteX159" fmla="*/ 4084245 w 12193149"/>
              <a:gd name="connsiteY159" fmla="*/ 2107978 h 2344739"/>
              <a:gd name="connsiteX160" fmla="*/ 4075694 w 12193149"/>
              <a:gd name="connsiteY160" fmla="*/ 2107143 h 2344739"/>
              <a:gd name="connsiteX161" fmla="*/ 4075575 w 12193149"/>
              <a:gd name="connsiteY161" fmla="*/ 2106844 h 2344739"/>
              <a:gd name="connsiteX162" fmla="*/ 4066658 w 12193149"/>
              <a:gd name="connsiteY162" fmla="*/ 2105400 h 2344739"/>
              <a:gd name="connsiteX163" fmla="*/ 4060102 w 12193149"/>
              <a:gd name="connsiteY163" fmla="*/ 2105618 h 2344739"/>
              <a:gd name="connsiteX164" fmla="*/ 4043512 w 12193149"/>
              <a:gd name="connsiteY164" fmla="*/ 2103997 h 2344739"/>
              <a:gd name="connsiteX165" fmla="*/ 4038145 w 12193149"/>
              <a:gd name="connsiteY165" fmla="*/ 2101563 h 2344739"/>
              <a:gd name="connsiteX166" fmla="*/ 4036511 w 12193149"/>
              <a:gd name="connsiteY166" fmla="*/ 2097896 h 2344739"/>
              <a:gd name="connsiteX167" fmla="*/ 4034926 w 12193149"/>
              <a:gd name="connsiteY167" fmla="*/ 2098131 h 2344739"/>
              <a:gd name="connsiteX168" fmla="*/ 4005686 w 12193149"/>
              <a:gd name="connsiteY168" fmla="*/ 2085563 h 2344739"/>
              <a:gd name="connsiteX169" fmla="*/ 3937994 w 12193149"/>
              <a:gd name="connsiteY169" fmla="*/ 2068106 h 2344739"/>
              <a:gd name="connsiteX170" fmla="*/ 3898423 w 12193149"/>
              <a:gd name="connsiteY170" fmla="*/ 2062451 h 2344739"/>
              <a:gd name="connsiteX171" fmla="*/ 3790908 w 12193149"/>
              <a:gd name="connsiteY171" fmla="*/ 2042213 h 2344739"/>
              <a:gd name="connsiteX172" fmla="*/ 3683661 w 12193149"/>
              <a:gd name="connsiteY172" fmla="*/ 2018290 h 2344739"/>
              <a:gd name="connsiteX173" fmla="*/ 3611183 w 12193149"/>
              <a:gd name="connsiteY173" fmla="*/ 1986019 h 2344739"/>
              <a:gd name="connsiteX174" fmla="*/ 3605003 w 12193149"/>
              <a:gd name="connsiteY174" fmla="*/ 1987381 h 2344739"/>
              <a:gd name="connsiteX175" fmla="*/ 3595884 w 12193149"/>
              <a:gd name="connsiteY175" fmla="*/ 1987545 h 2344739"/>
              <a:gd name="connsiteX176" fmla="*/ 3595649 w 12193149"/>
              <a:gd name="connsiteY176" fmla="*/ 1987276 h 2344739"/>
              <a:gd name="connsiteX177" fmla="*/ 3587126 w 12193149"/>
              <a:gd name="connsiteY177" fmla="*/ 1987966 h 2344739"/>
              <a:gd name="connsiteX178" fmla="*/ 3537283 w 12193149"/>
              <a:gd name="connsiteY178" fmla="*/ 1978267 h 2344739"/>
              <a:gd name="connsiteX179" fmla="*/ 3474371 w 12193149"/>
              <a:gd name="connsiteY179" fmla="*/ 1974606 h 2344739"/>
              <a:gd name="connsiteX180" fmla="*/ 3401876 w 12193149"/>
              <a:gd name="connsiteY180" fmla="*/ 1962558 h 2344739"/>
              <a:gd name="connsiteX181" fmla="*/ 3365036 w 12193149"/>
              <a:gd name="connsiteY181" fmla="*/ 1979510 h 2344739"/>
              <a:gd name="connsiteX182" fmla="*/ 3345174 w 12193149"/>
              <a:gd name="connsiteY182" fmla="*/ 1981192 h 2344739"/>
              <a:gd name="connsiteX183" fmla="*/ 3342846 w 12193149"/>
              <a:gd name="connsiteY183" fmla="*/ 1980217 h 2344739"/>
              <a:gd name="connsiteX184" fmla="*/ 3263504 w 12193149"/>
              <a:gd name="connsiteY184" fmla="*/ 1986094 h 2344739"/>
              <a:gd name="connsiteX185" fmla="*/ 3143704 w 12193149"/>
              <a:gd name="connsiteY185" fmla="*/ 1993869 h 2344739"/>
              <a:gd name="connsiteX186" fmla="*/ 3031439 w 12193149"/>
              <a:gd name="connsiteY186" fmla="*/ 1996512 h 2344739"/>
              <a:gd name="connsiteX187" fmla="*/ 2782717 w 12193149"/>
              <a:gd name="connsiteY187" fmla="*/ 2018333 h 2344739"/>
              <a:gd name="connsiteX188" fmla="*/ 2647675 w 12193149"/>
              <a:gd name="connsiteY188" fmla="*/ 2028869 h 2344739"/>
              <a:gd name="connsiteX189" fmla="*/ 2569176 w 12193149"/>
              <a:gd name="connsiteY189" fmla="*/ 2002628 h 2344739"/>
              <a:gd name="connsiteX190" fmla="*/ 2444403 w 12193149"/>
              <a:gd name="connsiteY190" fmla="*/ 2016529 h 2344739"/>
              <a:gd name="connsiteX191" fmla="*/ 2316260 w 12193149"/>
              <a:gd name="connsiteY191" fmla="*/ 2024996 h 2344739"/>
              <a:gd name="connsiteX192" fmla="*/ 2209726 w 12193149"/>
              <a:gd name="connsiteY192" fmla="*/ 2019763 h 2344739"/>
              <a:gd name="connsiteX193" fmla="*/ 2095813 w 12193149"/>
              <a:gd name="connsiteY193" fmla="*/ 2003052 h 2344739"/>
              <a:gd name="connsiteX194" fmla="*/ 1998504 w 12193149"/>
              <a:gd name="connsiteY194" fmla="*/ 1995032 h 2344739"/>
              <a:gd name="connsiteX195" fmla="*/ 1929320 w 12193149"/>
              <a:gd name="connsiteY195" fmla="*/ 2016977 h 2344739"/>
              <a:gd name="connsiteX196" fmla="*/ 1922798 w 12193149"/>
              <a:gd name="connsiteY196" fmla="*/ 2012146 h 2344739"/>
              <a:gd name="connsiteX197" fmla="*/ 1874228 w 12193149"/>
              <a:gd name="connsiteY197" fmla="*/ 2013741 h 2344739"/>
              <a:gd name="connsiteX198" fmla="*/ 1787803 w 12193149"/>
              <a:gd name="connsiteY198" fmla="*/ 2041363 h 2344739"/>
              <a:gd name="connsiteX199" fmla="*/ 1739352 w 12193149"/>
              <a:gd name="connsiteY199" fmla="*/ 2036312 h 2344739"/>
              <a:gd name="connsiteX200" fmla="*/ 1676219 w 12193149"/>
              <a:gd name="connsiteY200" fmla="*/ 2019963 h 2344739"/>
              <a:gd name="connsiteX201" fmla="*/ 1609817 w 12193149"/>
              <a:gd name="connsiteY201" fmla="*/ 2013066 h 2344739"/>
              <a:gd name="connsiteX202" fmla="*/ 1497258 w 12193149"/>
              <a:gd name="connsiteY202" fmla="*/ 1987476 h 2344739"/>
              <a:gd name="connsiteX203" fmla="*/ 1151127 w 12193149"/>
              <a:gd name="connsiteY203" fmla="*/ 1938041 h 2344739"/>
              <a:gd name="connsiteX204" fmla="*/ 859417 w 12193149"/>
              <a:gd name="connsiteY204" fmla="*/ 1928608 h 2344739"/>
              <a:gd name="connsiteX205" fmla="*/ 838688 w 12193149"/>
              <a:gd name="connsiteY205" fmla="*/ 1929821 h 2344739"/>
              <a:gd name="connsiteX206" fmla="*/ 817957 w 12193149"/>
              <a:gd name="connsiteY206" fmla="*/ 1927857 h 2344739"/>
              <a:gd name="connsiteX207" fmla="*/ 812654 w 12193149"/>
              <a:gd name="connsiteY207" fmla="*/ 1930751 h 2344739"/>
              <a:gd name="connsiteX208" fmla="*/ 721195 w 12193149"/>
              <a:gd name="connsiteY208" fmla="*/ 1929661 h 2344739"/>
              <a:gd name="connsiteX209" fmla="*/ 720890 w 12193149"/>
              <a:gd name="connsiteY209" fmla="*/ 1928399 h 2344739"/>
              <a:gd name="connsiteX210" fmla="*/ 710023 w 12193149"/>
              <a:gd name="connsiteY210" fmla="*/ 1922722 h 2344739"/>
              <a:gd name="connsiteX211" fmla="*/ 597940 w 12193149"/>
              <a:gd name="connsiteY211" fmla="*/ 1879864 h 2344739"/>
              <a:gd name="connsiteX212" fmla="*/ 579683 w 12193149"/>
              <a:gd name="connsiteY212" fmla="*/ 1877212 h 2344739"/>
              <a:gd name="connsiteX213" fmla="*/ 572865 w 12193149"/>
              <a:gd name="connsiteY213" fmla="*/ 1877401 h 2344739"/>
              <a:gd name="connsiteX214" fmla="*/ 446247 w 12193149"/>
              <a:gd name="connsiteY214" fmla="*/ 1839371 h 2344739"/>
              <a:gd name="connsiteX215" fmla="*/ 405163 w 12193149"/>
              <a:gd name="connsiteY215" fmla="*/ 1833548 h 2344739"/>
              <a:gd name="connsiteX216" fmla="*/ 293583 w 12193149"/>
              <a:gd name="connsiteY216" fmla="*/ 1812852 h 2344739"/>
              <a:gd name="connsiteX217" fmla="*/ 119529 w 12193149"/>
              <a:gd name="connsiteY217" fmla="*/ 1761047 h 2344739"/>
              <a:gd name="connsiteX218" fmla="*/ 16674 w 12193149"/>
              <a:gd name="connsiteY218" fmla="*/ 1758191 h 2344739"/>
              <a:gd name="connsiteX219" fmla="*/ 1150 w 12193149"/>
              <a:gd name="connsiteY219" fmla="*/ 1752722 h 2344739"/>
              <a:gd name="connsiteX220" fmla="*/ 1148 w 12193149"/>
              <a:gd name="connsiteY220" fmla="*/ 222213 h 2344739"/>
              <a:gd name="connsiteX221" fmla="*/ 1148 w 12193149"/>
              <a:gd name="connsiteY221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083317 w 12193149"/>
              <a:gd name="connsiteY58" fmla="*/ 1743296 h 2344739"/>
              <a:gd name="connsiteX59" fmla="*/ 10040388 w 12193149"/>
              <a:gd name="connsiteY59" fmla="*/ 1741632 h 2344739"/>
              <a:gd name="connsiteX60" fmla="*/ 9961167 w 12193149"/>
              <a:gd name="connsiteY60" fmla="*/ 1757147 h 2344739"/>
              <a:gd name="connsiteX61" fmla="*/ 9848940 w 12193149"/>
              <a:gd name="connsiteY61" fmla="*/ 1763915 h 2344739"/>
              <a:gd name="connsiteX62" fmla="*/ 9729457 w 12193149"/>
              <a:gd name="connsiteY62" fmla="*/ 1784122 h 2344739"/>
              <a:gd name="connsiteX63" fmla="*/ 9585655 w 12193149"/>
              <a:gd name="connsiteY63" fmla="*/ 1795542 h 2344739"/>
              <a:gd name="connsiteX64" fmla="*/ 9338590 w 12193149"/>
              <a:gd name="connsiteY64" fmla="*/ 1869293 h 2344739"/>
              <a:gd name="connsiteX65" fmla="*/ 9232518 w 12193149"/>
              <a:gd name="connsiteY65" fmla="*/ 1893149 h 2344739"/>
              <a:gd name="connsiteX66" fmla="*/ 9156690 w 12193149"/>
              <a:gd name="connsiteY66" fmla="*/ 1903228 h 2344739"/>
              <a:gd name="connsiteX67" fmla="*/ 9054601 w 12193149"/>
              <a:gd name="connsiteY67" fmla="*/ 1910755 h 2344739"/>
              <a:gd name="connsiteX68" fmla="*/ 9006634 w 12193149"/>
              <a:gd name="connsiteY68" fmla="*/ 1914040 h 2344739"/>
              <a:gd name="connsiteX69" fmla="*/ 9006349 w 12193149"/>
              <a:gd name="connsiteY69" fmla="*/ 1913800 h 2344739"/>
              <a:gd name="connsiteX70" fmla="*/ 8997380 w 12193149"/>
              <a:gd name="connsiteY70" fmla="*/ 1915011 h 2344739"/>
              <a:gd name="connsiteX71" fmla="*/ 8991542 w 12193149"/>
              <a:gd name="connsiteY71" fmla="*/ 1917072 h 2344739"/>
              <a:gd name="connsiteX72" fmla="*/ 8975485 w 12193149"/>
              <a:gd name="connsiteY72" fmla="*/ 1920298 h 2344739"/>
              <a:gd name="connsiteX73" fmla="*/ 8969159 w 12193149"/>
              <a:gd name="connsiteY73" fmla="*/ 1919598 h 2344739"/>
              <a:gd name="connsiteX74" fmla="*/ 8964196 w 12193149"/>
              <a:gd name="connsiteY74" fmla="*/ 1917373 h 2344739"/>
              <a:gd name="connsiteX75" fmla="*/ 8930136 w 12193149"/>
              <a:gd name="connsiteY75" fmla="*/ 1914185 h 2344739"/>
              <a:gd name="connsiteX76" fmla="*/ 8753592 w 12193149"/>
              <a:gd name="connsiteY76" fmla="*/ 1933417 h 2344739"/>
              <a:gd name="connsiteX77" fmla="*/ 8708995 w 12193149"/>
              <a:gd name="connsiteY77" fmla="*/ 1935518 h 2344739"/>
              <a:gd name="connsiteX78" fmla="*/ 8597219 w 12193149"/>
              <a:gd name="connsiteY78" fmla="*/ 1944090 h 2344739"/>
              <a:gd name="connsiteX79" fmla="*/ 8526378 w 12193149"/>
              <a:gd name="connsiteY79" fmla="*/ 1929248 h 2344739"/>
              <a:gd name="connsiteX80" fmla="*/ 8512131 w 12193149"/>
              <a:gd name="connsiteY80" fmla="*/ 1935163 h 2344739"/>
              <a:gd name="connsiteX81" fmla="*/ 8507315 w 12193149"/>
              <a:gd name="connsiteY81" fmla="*/ 1938164 h 2344739"/>
              <a:gd name="connsiteX82" fmla="*/ 8499116 w 12193149"/>
              <a:gd name="connsiteY82" fmla="*/ 1940902 h 2344739"/>
              <a:gd name="connsiteX83" fmla="*/ 8498742 w 12193149"/>
              <a:gd name="connsiteY83" fmla="*/ 1940723 h 2344739"/>
              <a:gd name="connsiteX84" fmla="*/ 8491397 w 12193149"/>
              <a:gd name="connsiteY84" fmla="*/ 1943773 h 2344739"/>
              <a:gd name="connsiteX85" fmla="*/ 8368330 w 12193149"/>
              <a:gd name="connsiteY85" fmla="*/ 1957815 h 2344739"/>
              <a:gd name="connsiteX86" fmla="*/ 8354947 w 12193149"/>
              <a:gd name="connsiteY86" fmla="*/ 1958009 h 2344739"/>
              <a:gd name="connsiteX87" fmla="*/ 8321252 w 12193149"/>
              <a:gd name="connsiteY87" fmla="*/ 1974587 h 2344739"/>
              <a:gd name="connsiteX88" fmla="*/ 8315581 w 12193149"/>
              <a:gd name="connsiteY88" fmla="*/ 1974913 h 2344739"/>
              <a:gd name="connsiteX89" fmla="*/ 8296322 w 12193149"/>
              <a:gd name="connsiteY89" fmla="*/ 1988808 h 2344739"/>
              <a:gd name="connsiteX90" fmla="*/ 8285424 w 12193149"/>
              <a:gd name="connsiteY90" fmla="*/ 1994631 h 2344739"/>
              <a:gd name="connsiteX91" fmla="*/ 8284298 w 12193149"/>
              <a:gd name="connsiteY91" fmla="*/ 1999074 h 2344739"/>
              <a:gd name="connsiteX92" fmla="*/ 8267224 w 12193149"/>
              <a:gd name="connsiteY92" fmla="*/ 2006249 h 2344739"/>
              <a:gd name="connsiteX93" fmla="*/ 8264525 w 12193149"/>
              <a:gd name="connsiteY93" fmla="*/ 2006019 h 2344739"/>
              <a:gd name="connsiteX94" fmla="*/ 8253181 w 12193149"/>
              <a:gd name="connsiteY94" fmla="*/ 2015862 h 2344739"/>
              <a:gd name="connsiteX95" fmla="*/ 8246982 w 12193149"/>
              <a:gd name="connsiteY95" fmla="*/ 2028854 h 2344739"/>
              <a:gd name="connsiteX96" fmla="*/ 8091420 w 12193149"/>
              <a:gd name="connsiteY96" fmla="*/ 2075015 h 2344739"/>
              <a:gd name="connsiteX97" fmla="*/ 7906555 w 12193149"/>
              <a:gd name="connsiteY97" fmla="*/ 2116988 h 2344739"/>
              <a:gd name="connsiteX98" fmla="*/ 7719893 w 12193149"/>
              <a:gd name="connsiteY98" fmla="*/ 2142703 h 2344739"/>
              <a:gd name="connsiteX99" fmla="*/ 7615495 w 12193149"/>
              <a:gd name="connsiteY99" fmla="*/ 2139232 h 2344739"/>
              <a:gd name="connsiteX100" fmla="*/ 7528691 w 12193149"/>
              <a:gd name="connsiteY100" fmla="*/ 2145060 h 2344739"/>
              <a:gd name="connsiteX101" fmla="*/ 7520719 w 12193149"/>
              <a:gd name="connsiteY101" fmla="*/ 2147613 h 2344739"/>
              <a:gd name="connsiteX102" fmla="*/ 7508559 w 12193149"/>
              <a:gd name="connsiteY102" fmla="*/ 2148948 h 2344739"/>
              <a:gd name="connsiteX103" fmla="*/ 7508188 w 12193149"/>
              <a:gd name="connsiteY103" fmla="*/ 2148621 h 2344739"/>
              <a:gd name="connsiteX104" fmla="*/ 7496943 w 12193149"/>
              <a:gd name="connsiteY104" fmla="*/ 2150573 h 2344739"/>
              <a:gd name="connsiteX105" fmla="*/ 7406539 w 12193149"/>
              <a:gd name="connsiteY105" fmla="*/ 2142468 h 2344739"/>
              <a:gd name="connsiteX106" fmla="*/ 7219707 w 12193149"/>
              <a:gd name="connsiteY106" fmla="*/ 2156680 h 2344739"/>
              <a:gd name="connsiteX107" fmla="*/ 7202249 w 12193149"/>
              <a:gd name="connsiteY107" fmla="*/ 2161230 h 2344739"/>
              <a:gd name="connsiteX108" fmla="*/ 7198152 w 12193149"/>
              <a:gd name="connsiteY108" fmla="*/ 2166588 h 2344739"/>
              <a:gd name="connsiteX109" fmla="*/ 7171956 w 12193149"/>
              <a:gd name="connsiteY109" fmla="*/ 2171236 h 2344739"/>
              <a:gd name="connsiteX110" fmla="*/ 7098136 w 12193149"/>
              <a:gd name="connsiteY110" fmla="*/ 2183464 h 2344739"/>
              <a:gd name="connsiteX111" fmla="*/ 7019644 w 12193149"/>
              <a:gd name="connsiteY111" fmla="*/ 2183090 h 2344739"/>
              <a:gd name="connsiteX112" fmla="*/ 6905294 w 12193149"/>
              <a:gd name="connsiteY112" fmla="*/ 2212596 h 2344739"/>
              <a:gd name="connsiteX113" fmla="*/ 6709370 w 12193149"/>
              <a:gd name="connsiteY113" fmla="*/ 2240551 h 2344739"/>
              <a:gd name="connsiteX114" fmla="*/ 6550602 w 12193149"/>
              <a:gd name="connsiteY114" fmla="*/ 2269327 h 2344739"/>
              <a:gd name="connsiteX115" fmla="*/ 6318708 w 12193149"/>
              <a:gd name="connsiteY115" fmla="*/ 2316127 h 2344739"/>
              <a:gd name="connsiteX116" fmla="*/ 6169822 w 12193149"/>
              <a:gd name="connsiteY116" fmla="*/ 2318214 h 2344739"/>
              <a:gd name="connsiteX117" fmla="*/ 6074996 w 12193149"/>
              <a:gd name="connsiteY117" fmla="*/ 2338676 h 2344739"/>
              <a:gd name="connsiteX118" fmla="*/ 6069677 w 12193149"/>
              <a:gd name="connsiteY118" fmla="*/ 2337139 h 2344739"/>
              <a:gd name="connsiteX119" fmla="*/ 6049786 w 12193149"/>
              <a:gd name="connsiteY119" fmla="*/ 2337822 h 2344739"/>
              <a:gd name="connsiteX120" fmla="*/ 6042433 w 12193149"/>
              <a:gd name="connsiteY120" fmla="*/ 2329473 h 2344739"/>
              <a:gd name="connsiteX121" fmla="*/ 6011238 w 12193149"/>
              <a:gd name="connsiteY121" fmla="*/ 2324380 h 2344739"/>
              <a:gd name="connsiteX122" fmla="*/ 5958523 w 12193149"/>
              <a:gd name="connsiteY122" fmla="*/ 2328024 h 2344739"/>
              <a:gd name="connsiteX123" fmla="*/ 5760067 w 12193149"/>
              <a:gd name="connsiteY123" fmla="*/ 2343716 h 2344739"/>
              <a:gd name="connsiteX124" fmla="*/ 5628108 w 12193149"/>
              <a:gd name="connsiteY124" fmla="*/ 2344739 h 2344739"/>
              <a:gd name="connsiteX125" fmla="*/ 5472054 w 12193149"/>
              <a:gd name="connsiteY125" fmla="*/ 2330719 h 2344739"/>
              <a:gd name="connsiteX126" fmla="*/ 5433909 w 12193149"/>
              <a:gd name="connsiteY126" fmla="*/ 2319466 h 2344739"/>
              <a:gd name="connsiteX127" fmla="*/ 5382817 w 12193149"/>
              <a:gd name="connsiteY127" fmla="*/ 2301764 h 2344739"/>
              <a:gd name="connsiteX128" fmla="*/ 5262912 w 12193149"/>
              <a:gd name="connsiteY128" fmla="*/ 2281347 h 2344739"/>
              <a:gd name="connsiteX129" fmla="*/ 5224109 w 12193149"/>
              <a:gd name="connsiteY129" fmla="*/ 2270223 h 2344739"/>
              <a:gd name="connsiteX130" fmla="*/ 5175808 w 12193149"/>
              <a:gd name="connsiteY130" fmla="*/ 2267233 h 2344739"/>
              <a:gd name="connsiteX131" fmla="*/ 5157702 w 12193149"/>
              <a:gd name="connsiteY131" fmla="*/ 2260010 h 2344739"/>
              <a:gd name="connsiteX132" fmla="*/ 5143747 w 12193149"/>
              <a:gd name="connsiteY132" fmla="*/ 2256610 h 2344739"/>
              <a:gd name="connsiteX133" fmla="*/ 5140744 w 12193149"/>
              <a:gd name="connsiteY133" fmla="*/ 2254509 h 2344739"/>
              <a:gd name="connsiteX134" fmla="*/ 5122807 w 12193149"/>
              <a:gd name="connsiteY134" fmla="*/ 2243656 h 2344739"/>
              <a:gd name="connsiteX135" fmla="*/ 5066938 w 12193149"/>
              <a:gd name="connsiteY135" fmla="*/ 2250227 h 2344739"/>
              <a:gd name="connsiteX136" fmla="*/ 5012662 w 12193149"/>
              <a:gd name="connsiteY136" fmla="*/ 2233846 h 2344739"/>
              <a:gd name="connsiteX137" fmla="*/ 4841589 w 12193149"/>
              <a:gd name="connsiteY137" fmla="*/ 2209829 h 2344739"/>
              <a:gd name="connsiteX138" fmla="*/ 4763595 w 12193149"/>
              <a:gd name="connsiteY138" fmla="*/ 2182061 h 2344739"/>
              <a:gd name="connsiteX139" fmla="*/ 4724334 w 12193149"/>
              <a:gd name="connsiteY139" fmla="*/ 2173047 h 2344739"/>
              <a:gd name="connsiteX140" fmla="*/ 4722324 w 12193149"/>
              <a:gd name="connsiteY140" fmla="*/ 2172298 h 2344739"/>
              <a:gd name="connsiteX141" fmla="*/ 4723259 w 12193149"/>
              <a:gd name="connsiteY141" fmla="*/ 2172087 h 2344739"/>
              <a:gd name="connsiteX142" fmla="*/ 4718350 w 12193149"/>
              <a:gd name="connsiteY142" fmla="*/ 2170817 h 2344739"/>
              <a:gd name="connsiteX143" fmla="*/ 4722324 w 12193149"/>
              <a:gd name="connsiteY143" fmla="*/ 2172298 h 2344739"/>
              <a:gd name="connsiteX144" fmla="*/ 4716674 w 12193149"/>
              <a:gd name="connsiteY144" fmla="*/ 2173573 h 2344739"/>
              <a:gd name="connsiteX145" fmla="*/ 4516962 w 12193149"/>
              <a:gd name="connsiteY145" fmla="*/ 2163671 h 2344739"/>
              <a:gd name="connsiteX146" fmla="*/ 4429691 w 12193149"/>
              <a:gd name="connsiteY146" fmla="*/ 2153020 h 2344739"/>
              <a:gd name="connsiteX147" fmla="*/ 4364023 w 12193149"/>
              <a:gd name="connsiteY147" fmla="*/ 2151674 h 2344739"/>
              <a:gd name="connsiteX148" fmla="*/ 4318114 w 12193149"/>
              <a:gd name="connsiteY148" fmla="*/ 2158289 h 2344739"/>
              <a:gd name="connsiteX149" fmla="*/ 4316258 w 12193149"/>
              <a:gd name="connsiteY149" fmla="*/ 2156948 h 2344739"/>
              <a:gd name="connsiteX150" fmla="*/ 4296292 w 12193149"/>
              <a:gd name="connsiteY150" fmla="*/ 2155069 h 2344739"/>
              <a:gd name="connsiteX151" fmla="*/ 4291212 w 12193149"/>
              <a:gd name="connsiteY151" fmla="*/ 2157986 h 2344739"/>
              <a:gd name="connsiteX152" fmla="*/ 4277290 w 12193149"/>
              <a:gd name="connsiteY152" fmla="*/ 2157740 h 2344739"/>
              <a:gd name="connsiteX153" fmla="*/ 4249265 w 12193149"/>
              <a:gd name="connsiteY153" fmla="*/ 2160064 h 2344739"/>
              <a:gd name="connsiteX154" fmla="*/ 4203199 w 12193149"/>
              <a:gd name="connsiteY154" fmla="*/ 2157269 h 2344739"/>
              <a:gd name="connsiteX155" fmla="*/ 4202893 w 12193149"/>
              <a:gd name="connsiteY155" fmla="*/ 2156010 h 2344739"/>
              <a:gd name="connsiteX156" fmla="*/ 4192396 w 12193149"/>
              <a:gd name="connsiteY156" fmla="*/ 2150376 h 2344739"/>
              <a:gd name="connsiteX157" fmla="*/ 4143893 w 12193149"/>
              <a:gd name="connsiteY157" fmla="*/ 2134511 h 2344739"/>
              <a:gd name="connsiteX158" fmla="*/ 4084245 w 12193149"/>
              <a:gd name="connsiteY158" fmla="*/ 2107978 h 2344739"/>
              <a:gd name="connsiteX159" fmla="*/ 4075694 w 12193149"/>
              <a:gd name="connsiteY159" fmla="*/ 2107143 h 2344739"/>
              <a:gd name="connsiteX160" fmla="*/ 4075575 w 12193149"/>
              <a:gd name="connsiteY160" fmla="*/ 2106844 h 2344739"/>
              <a:gd name="connsiteX161" fmla="*/ 4066658 w 12193149"/>
              <a:gd name="connsiteY161" fmla="*/ 2105400 h 2344739"/>
              <a:gd name="connsiteX162" fmla="*/ 4060102 w 12193149"/>
              <a:gd name="connsiteY162" fmla="*/ 2105618 h 2344739"/>
              <a:gd name="connsiteX163" fmla="*/ 4043512 w 12193149"/>
              <a:gd name="connsiteY163" fmla="*/ 2103997 h 2344739"/>
              <a:gd name="connsiteX164" fmla="*/ 4038145 w 12193149"/>
              <a:gd name="connsiteY164" fmla="*/ 2101563 h 2344739"/>
              <a:gd name="connsiteX165" fmla="*/ 4036511 w 12193149"/>
              <a:gd name="connsiteY165" fmla="*/ 2097896 h 2344739"/>
              <a:gd name="connsiteX166" fmla="*/ 4034926 w 12193149"/>
              <a:gd name="connsiteY166" fmla="*/ 2098131 h 2344739"/>
              <a:gd name="connsiteX167" fmla="*/ 4005686 w 12193149"/>
              <a:gd name="connsiteY167" fmla="*/ 2085563 h 2344739"/>
              <a:gd name="connsiteX168" fmla="*/ 3937994 w 12193149"/>
              <a:gd name="connsiteY168" fmla="*/ 2068106 h 2344739"/>
              <a:gd name="connsiteX169" fmla="*/ 3898423 w 12193149"/>
              <a:gd name="connsiteY169" fmla="*/ 2062451 h 2344739"/>
              <a:gd name="connsiteX170" fmla="*/ 3790908 w 12193149"/>
              <a:gd name="connsiteY170" fmla="*/ 2042213 h 2344739"/>
              <a:gd name="connsiteX171" fmla="*/ 3683661 w 12193149"/>
              <a:gd name="connsiteY171" fmla="*/ 2018290 h 2344739"/>
              <a:gd name="connsiteX172" fmla="*/ 3611183 w 12193149"/>
              <a:gd name="connsiteY172" fmla="*/ 1986019 h 2344739"/>
              <a:gd name="connsiteX173" fmla="*/ 3605003 w 12193149"/>
              <a:gd name="connsiteY173" fmla="*/ 1987381 h 2344739"/>
              <a:gd name="connsiteX174" fmla="*/ 3595884 w 12193149"/>
              <a:gd name="connsiteY174" fmla="*/ 1987545 h 2344739"/>
              <a:gd name="connsiteX175" fmla="*/ 3595649 w 12193149"/>
              <a:gd name="connsiteY175" fmla="*/ 1987276 h 2344739"/>
              <a:gd name="connsiteX176" fmla="*/ 3587126 w 12193149"/>
              <a:gd name="connsiteY176" fmla="*/ 1987966 h 2344739"/>
              <a:gd name="connsiteX177" fmla="*/ 3537283 w 12193149"/>
              <a:gd name="connsiteY177" fmla="*/ 1978267 h 2344739"/>
              <a:gd name="connsiteX178" fmla="*/ 3474371 w 12193149"/>
              <a:gd name="connsiteY178" fmla="*/ 1974606 h 2344739"/>
              <a:gd name="connsiteX179" fmla="*/ 3401876 w 12193149"/>
              <a:gd name="connsiteY179" fmla="*/ 1962558 h 2344739"/>
              <a:gd name="connsiteX180" fmla="*/ 3365036 w 12193149"/>
              <a:gd name="connsiteY180" fmla="*/ 1979510 h 2344739"/>
              <a:gd name="connsiteX181" fmla="*/ 3345174 w 12193149"/>
              <a:gd name="connsiteY181" fmla="*/ 1981192 h 2344739"/>
              <a:gd name="connsiteX182" fmla="*/ 3342846 w 12193149"/>
              <a:gd name="connsiteY182" fmla="*/ 1980217 h 2344739"/>
              <a:gd name="connsiteX183" fmla="*/ 3263504 w 12193149"/>
              <a:gd name="connsiteY183" fmla="*/ 1986094 h 2344739"/>
              <a:gd name="connsiteX184" fmla="*/ 3143704 w 12193149"/>
              <a:gd name="connsiteY184" fmla="*/ 1993869 h 2344739"/>
              <a:gd name="connsiteX185" fmla="*/ 3031439 w 12193149"/>
              <a:gd name="connsiteY185" fmla="*/ 1996512 h 2344739"/>
              <a:gd name="connsiteX186" fmla="*/ 2782717 w 12193149"/>
              <a:gd name="connsiteY186" fmla="*/ 2018333 h 2344739"/>
              <a:gd name="connsiteX187" fmla="*/ 2647675 w 12193149"/>
              <a:gd name="connsiteY187" fmla="*/ 2028869 h 2344739"/>
              <a:gd name="connsiteX188" fmla="*/ 2569176 w 12193149"/>
              <a:gd name="connsiteY188" fmla="*/ 2002628 h 2344739"/>
              <a:gd name="connsiteX189" fmla="*/ 2444403 w 12193149"/>
              <a:gd name="connsiteY189" fmla="*/ 2016529 h 2344739"/>
              <a:gd name="connsiteX190" fmla="*/ 2316260 w 12193149"/>
              <a:gd name="connsiteY190" fmla="*/ 2024996 h 2344739"/>
              <a:gd name="connsiteX191" fmla="*/ 2209726 w 12193149"/>
              <a:gd name="connsiteY191" fmla="*/ 2019763 h 2344739"/>
              <a:gd name="connsiteX192" fmla="*/ 2095813 w 12193149"/>
              <a:gd name="connsiteY192" fmla="*/ 2003052 h 2344739"/>
              <a:gd name="connsiteX193" fmla="*/ 1998504 w 12193149"/>
              <a:gd name="connsiteY193" fmla="*/ 1995032 h 2344739"/>
              <a:gd name="connsiteX194" fmla="*/ 1929320 w 12193149"/>
              <a:gd name="connsiteY194" fmla="*/ 2016977 h 2344739"/>
              <a:gd name="connsiteX195" fmla="*/ 1922798 w 12193149"/>
              <a:gd name="connsiteY195" fmla="*/ 2012146 h 2344739"/>
              <a:gd name="connsiteX196" fmla="*/ 1874228 w 12193149"/>
              <a:gd name="connsiteY196" fmla="*/ 2013741 h 2344739"/>
              <a:gd name="connsiteX197" fmla="*/ 1787803 w 12193149"/>
              <a:gd name="connsiteY197" fmla="*/ 2041363 h 2344739"/>
              <a:gd name="connsiteX198" fmla="*/ 1739352 w 12193149"/>
              <a:gd name="connsiteY198" fmla="*/ 2036312 h 2344739"/>
              <a:gd name="connsiteX199" fmla="*/ 1676219 w 12193149"/>
              <a:gd name="connsiteY199" fmla="*/ 2019963 h 2344739"/>
              <a:gd name="connsiteX200" fmla="*/ 1609817 w 12193149"/>
              <a:gd name="connsiteY200" fmla="*/ 2013066 h 2344739"/>
              <a:gd name="connsiteX201" fmla="*/ 1497258 w 12193149"/>
              <a:gd name="connsiteY201" fmla="*/ 1987476 h 2344739"/>
              <a:gd name="connsiteX202" fmla="*/ 1151127 w 12193149"/>
              <a:gd name="connsiteY202" fmla="*/ 1938041 h 2344739"/>
              <a:gd name="connsiteX203" fmla="*/ 859417 w 12193149"/>
              <a:gd name="connsiteY203" fmla="*/ 1928608 h 2344739"/>
              <a:gd name="connsiteX204" fmla="*/ 838688 w 12193149"/>
              <a:gd name="connsiteY204" fmla="*/ 1929821 h 2344739"/>
              <a:gd name="connsiteX205" fmla="*/ 817957 w 12193149"/>
              <a:gd name="connsiteY205" fmla="*/ 1927857 h 2344739"/>
              <a:gd name="connsiteX206" fmla="*/ 812654 w 12193149"/>
              <a:gd name="connsiteY206" fmla="*/ 1930751 h 2344739"/>
              <a:gd name="connsiteX207" fmla="*/ 721195 w 12193149"/>
              <a:gd name="connsiteY207" fmla="*/ 1929661 h 2344739"/>
              <a:gd name="connsiteX208" fmla="*/ 720890 w 12193149"/>
              <a:gd name="connsiteY208" fmla="*/ 1928399 h 2344739"/>
              <a:gd name="connsiteX209" fmla="*/ 710023 w 12193149"/>
              <a:gd name="connsiteY209" fmla="*/ 1922722 h 2344739"/>
              <a:gd name="connsiteX210" fmla="*/ 597940 w 12193149"/>
              <a:gd name="connsiteY210" fmla="*/ 1879864 h 2344739"/>
              <a:gd name="connsiteX211" fmla="*/ 579683 w 12193149"/>
              <a:gd name="connsiteY211" fmla="*/ 1877212 h 2344739"/>
              <a:gd name="connsiteX212" fmla="*/ 572865 w 12193149"/>
              <a:gd name="connsiteY212" fmla="*/ 1877401 h 2344739"/>
              <a:gd name="connsiteX213" fmla="*/ 446247 w 12193149"/>
              <a:gd name="connsiteY213" fmla="*/ 1839371 h 2344739"/>
              <a:gd name="connsiteX214" fmla="*/ 405163 w 12193149"/>
              <a:gd name="connsiteY214" fmla="*/ 1833548 h 2344739"/>
              <a:gd name="connsiteX215" fmla="*/ 293583 w 12193149"/>
              <a:gd name="connsiteY215" fmla="*/ 1812852 h 2344739"/>
              <a:gd name="connsiteX216" fmla="*/ 119529 w 12193149"/>
              <a:gd name="connsiteY216" fmla="*/ 1761047 h 2344739"/>
              <a:gd name="connsiteX217" fmla="*/ 16674 w 12193149"/>
              <a:gd name="connsiteY217" fmla="*/ 1758191 h 2344739"/>
              <a:gd name="connsiteX218" fmla="*/ 1150 w 12193149"/>
              <a:gd name="connsiteY218" fmla="*/ 1752722 h 2344739"/>
              <a:gd name="connsiteX219" fmla="*/ 1148 w 12193149"/>
              <a:gd name="connsiteY219" fmla="*/ 222213 h 2344739"/>
              <a:gd name="connsiteX220" fmla="*/ 1148 w 12193149"/>
              <a:gd name="connsiteY220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083317 w 12193149"/>
              <a:gd name="connsiteY58" fmla="*/ 1743296 h 2344739"/>
              <a:gd name="connsiteX59" fmla="*/ 10040388 w 12193149"/>
              <a:gd name="connsiteY59" fmla="*/ 1741632 h 2344739"/>
              <a:gd name="connsiteX60" fmla="*/ 9961167 w 12193149"/>
              <a:gd name="connsiteY60" fmla="*/ 1757147 h 2344739"/>
              <a:gd name="connsiteX61" fmla="*/ 9848940 w 12193149"/>
              <a:gd name="connsiteY61" fmla="*/ 1763915 h 2344739"/>
              <a:gd name="connsiteX62" fmla="*/ 9729457 w 12193149"/>
              <a:gd name="connsiteY62" fmla="*/ 1784122 h 2344739"/>
              <a:gd name="connsiteX63" fmla="*/ 9613704 w 12193149"/>
              <a:gd name="connsiteY63" fmla="*/ 1812371 h 2344739"/>
              <a:gd name="connsiteX64" fmla="*/ 9338590 w 12193149"/>
              <a:gd name="connsiteY64" fmla="*/ 1869293 h 2344739"/>
              <a:gd name="connsiteX65" fmla="*/ 9232518 w 12193149"/>
              <a:gd name="connsiteY65" fmla="*/ 1893149 h 2344739"/>
              <a:gd name="connsiteX66" fmla="*/ 9156690 w 12193149"/>
              <a:gd name="connsiteY66" fmla="*/ 1903228 h 2344739"/>
              <a:gd name="connsiteX67" fmla="*/ 9054601 w 12193149"/>
              <a:gd name="connsiteY67" fmla="*/ 1910755 h 2344739"/>
              <a:gd name="connsiteX68" fmla="*/ 9006634 w 12193149"/>
              <a:gd name="connsiteY68" fmla="*/ 1914040 h 2344739"/>
              <a:gd name="connsiteX69" fmla="*/ 9006349 w 12193149"/>
              <a:gd name="connsiteY69" fmla="*/ 1913800 h 2344739"/>
              <a:gd name="connsiteX70" fmla="*/ 8997380 w 12193149"/>
              <a:gd name="connsiteY70" fmla="*/ 1915011 h 2344739"/>
              <a:gd name="connsiteX71" fmla="*/ 8991542 w 12193149"/>
              <a:gd name="connsiteY71" fmla="*/ 1917072 h 2344739"/>
              <a:gd name="connsiteX72" fmla="*/ 8975485 w 12193149"/>
              <a:gd name="connsiteY72" fmla="*/ 1920298 h 2344739"/>
              <a:gd name="connsiteX73" fmla="*/ 8969159 w 12193149"/>
              <a:gd name="connsiteY73" fmla="*/ 1919598 h 2344739"/>
              <a:gd name="connsiteX74" fmla="*/ 8964196 w 12193149"/>
              <a:gd name="connsiteY74" fmla="*/ 1917373 h 2344739"/>
              <a:gd name="connsiteX75" fmla="*/ 8930136 w 12193149"/>
              <a:gd name="connsiteY75" fmla="*/ 1914185 h 2344739"/>
              <a:gd name="connsiteX76" fmla="*/ 8753592 w 12193149"/>
              <a:gd name="connsiteY76" fmla="*/ 1933417 h 2344739"/>
              <a:gd name="connsiteX77" fmla="*/ 8708995 w 12193149"/>
              <a:gd name="connsiteY77" fmla="*/ 1935518 h 2344739"/>
              <a:gd name="connsiteX78" fmla="*/ 8597219 w 12193149"/>
              <a:gd name="connsiteY78" fmla="*/ 1944090 h 2344739"/>
              <a:gd name="connsiteX79" fmla="*/ 8526378 w 12193149"/>
              <a:gd name="connsiteY79" fmla="*/ 1929248 h 2344739"/>
              <a:gd name="connsiteX80" fmla="*/ 8512131 w 12193149"/>
              <a:gd name="connsiteY80" fmla="*/ 1935163 h 2344739"/>
              <a:gd name="connsiteX81" fmla="*/ 8507315 w 12193149"/>
              <a:gd name="connsiteY81" fmla="*/ 1938164 h 2344739"/>
              <a:gd name="connsiteX82" fmla="*/ 8499116 w 12193149"/>
              <a:gd name="connsiteY82" fmla="*/ 1940902 h 2344739"/>
              <a:gd name="connsiteX83" fmla="*/ 8498742 w 12193149"/>
              <a:gd name="connsiteY83" fmla="*/ 1940723 h 2344739"/>
              <a:gd name="connsiteX84" fmla="*/ 8491397 w 12193149"/>
              <a:gd name="connsiteY84" fmla="*/ 1943773 h 2344739"/>
              <a:gd name="connsiteX85" fmla="*/ 8368330 w 12193149"/>
              <a:gd name="connsiteY85" fmla="*/ 1957815 h 2344739"/>
              <a:gd name="connsiteX86" fmla="*/ 8354947 w 12193149"/>
              <a:gd name="connsiteY86" fmla="*/ 1958009 h 2344739"/>
              <a:gd name="connsiteX87" fmla="*/ 8321252 w 12193149"/>
              <a:gd name="connsiteY87" fmla="*/ 1974587 h 2344739"/>
              <a:gd name="connsiteX88" fmla="*/ 8315581 w 12193149"/>
              <a:gd name="connsiteY88" fmla="*/ 1974913 h 2344739"/>
              <a:gd name="connsiteX89" fmla="*/ 8296322 w 12193149"/>
              <a:gd name="connsiteY89" fmla="*/ 1988808 h 2344739"/>
              <a:gd name="connsiteX90" fmla="*/ 8285424 w 12193149"/>
              <a:gd name="connsiteY90" fmla="*/ 1994631 h 2344739"/>
              <a:gd name="connsiteX91" fmla="*/ 8284298 w 12193149"/>
              <a:gd name="connsiteY91" fmla="*/ 1999074 h 2344739"/>
              <a:gd name="connsiteX92" fmla="*/ 8267224 w 12193149"/>
              <a:gd name="connsiteY92" fmla="*/ 2006249 h 2344739"/>
              <a:gd name="connsiteX93" fmla="*/ 8264525 w 12193149"/>
              <a:gd name="connsiteY93" fmla="*/ 2006019 h 2344739"/>
              <a:gd name="connsiteX94" fmla="*/ 8253181 w 12193149"/>
              <a:gd name="connsiteY94" fmla="*/ 2015862 h 2344739"/>
              <a:gd name="connsiteX95" fmla="*/ 8246982 w 12193149"/>
              <a:gd name="connsiteY95" fmla="*/ 2028854 h 2344739"/>
              <a:gd name="connsiteX96" fmla="*/ 8091420 w 12193149"/>
              <a:gd name="connsiteY96" fmla="*/ 2075015 h 2344739"/>
              <a:gd name="connsiteX97" fmla="*/ 7906555 w 12193149"/>
              <a:gd name="connsiteY97" fmla="*/ 2116988 h 2344739"/>
              <a:gd name="connsiteX98" fmla="*/ 7719893 w 12193149"/>
              <a:gd name="connsiteY98" fmla="*/ 2142703 h 2344739"/>
              <a:gd name="connsiteX99" fmla="*/ 7615495 w 12193149"/>
              <a:gd name="connsiteY99" fmla="*/ 2139232 h 2344739"/>
              <a:gd name="connsiteX100" fmla="*/ 7528691 w 12193149"/>
              <a:gd name="connsiteY100" fmla="*/ 2145060 h 2344739"/>
              <a:gd name="connsiteX101" fmla="*/ 7520719 w 12193149"/>
              <a:gd name="connsiteY101" fmla="*/ 2147613 h 2344739"/>
              <a:gd name="connsiteX102" fmla="*/ 7508559 w 12193149"/>
              <a:gd name="connsiteY102" fmla="*/ 2148948 h 2344739"/>
              <a:gd name="connsiteX103" fmla="*/ 7508188 w 12193149"/>
              <a:gd name="connsiteY103" fmla="*/ 2148621 h 2344739"/>
              <a:gd name="connsiteX104" fmla="*/ 7496943 w 12193149"/>
              <a:gd name="connsiteY104" fmla="*/ 2150573 h 2344739"/>
              <a:gd name="connsiteX105" fmla="*/ 7406539 w 12193149"/>
              <a:gd name="connsiteY105" fmla="*/ 2142468 h 2344739"/>
              <a:gd name="connsiteX106" fmla="*/ 7219707 w 12193149"/>
              <a:gd name="connsiteY106" fmla="*/ 2156680 h 2344739"/>
              <a:gd name="connsiteX107" fmla="*/ 7202249 w 12193149"/>
              <a:gd name="connsiteY107" fmla="*/ 2161230 h 2344739"/>
              <a:gd name="connsiteX108" fmla="*/ 7198152 w 12193149"/>
              <a:gd name="connsiteY108" fmla="*/ 2166588 h 2344739"/>
              <a:gd name="connsiteX109" fmla="*/ 7171956 w 12193149"/>
              <a:gd name="connsiteY109" fmla="*/ 2171236 h 2344739"/>
              <a:gd name="connsiteX110" fmla="*/ 7098136 w 12193149"/>
              <a:gd name="connsiteY110" fmla="*/ 2183464 h 2344739"/>
              <a:gd name="connsiteX111" fmla="*/ 7019644 w 12193149"/>
              <a:gd name="connsiteY111" fmla="*/ 2183090 h 2344739"/>
              <a:gd name="connsiteX112" fmla="*/ 6905294 w 12193149"/>
              <a:gd name="connsiteY112" fmla="*/ 2212596 h 2344739"/>
              <a:gd name="connsiteX113" fmla="*/ 6709370 w 12193149"/>
              <a:gd name="connsiteY113" fmla="*/ 2240551 h 2344739"/>
              <a:gd name="connsiteX114" fmla="*/ 6550602 w 12193149"/>
              <a:gd name="connsiteY114" fmla="*/ 2269327 h 2344739"/>
              <a:gd name="connsiteX115" fmla="*/ 6318708 w 12193149"/>
              <a:gd name="connsiteY115" fmla="*/ 2316127 h 2344739"/>
              <a:gd name="connsiteX116" fmla="*/ 6169822 w 12193149"/>
              <a:gd name="connsiteY116" fmla="*/ 2318214 h 2344739"/>
              <a:gd name="connsiteX117" fmla="*/ 6074996 w 12193149"/>
              <a:gd name="connsiteY117" fmla="*/ 2338676 h 2344739"/>
              <a:gd name="connsiteX118" fmla="*/ 6069677 w 12193149"/>
              <a:gd name="connsiteY118" fmla="*/ 2337139 h 2344739"/>
              <a:gd name="connsiteX119" fmla="*/ 6049786 w 12193149"/>
              <a:gd name="connsiteY119" fmla="*/ 2337822 h 2344739"/>
              <a:gd name="connsiteX120" fmla="*/ 6042433 w 12193149"/>
              <a:gd name="connsiteY120" fmla="*/ 2329473 h 2344739"/>
              <a:gd name="connsiteX121" fmla="*/ 6011238 w 12193149"/>
              <a:gd name="connsiteY121" fmla="*/ 2324380 h 2344739"/>
              <a:gd name="connsiteX122" fmla="*/ 5958523 w 12193149"/>
              <a:gd name="connsiteY122" fmla="*/ 2328024 h 2344739"/>
              <a:gd name="connsiteX123" fmla="*/ 5760067 w 12193149"/>
              <a:gd name="connsiteY123" fmla="*/ 2343716 h 2344739"/>
              <a:gd name="connsiteX124" fmla="*/ 5628108 w 12193149"/>
              <a:gd name="connsiteY124" fmla="*/ 2344739 h 2344739"/>
              <a:gd name="connsiteX125" fmla="*/ 5472054 w 12193149"/>
              <a:gd name="connsiteY125" fmla="*/ 2330719 h 2344739"/>
              <a:gd name="connsiteX126" fmla="*/ 5433909 w 12193149"/>
              <a:gd name="connsiteY126" fmla="*/ 2319466 h 2344739"/>
              <a:gd name="connsiteX127" fmla="*/ 5382817 w 12193149"/>
              <a:gd name="connsiteY127" fmla="*/ 2301764 h 2344739"/>
              <a:gd name="connsiteX128" fmla="*/ 5262912 w 12193149"/>
              <a:gd name="connsiteY128" fmla="*/ 2281347 h 2344739"/>
              <a:gd name="connsiteX129" fmla="*/ 5224109 w 12193149"/>
              <a:gd name="connsiteY129" fmla="*/ 2270223 h 2344739"/>
              <a:gd name="connsiteX130" fmla="*/ 5175808 w 12193149"/>
              <a:gd name="connsiteY130" fmla="*/ 2267233 h 2344739"/>
              <a:gd name="connsiteX131" fmla="*/ 5157702 w 12193149"/>
              <a:gd name="connsiteY131" fmla="*/ 2260010 h 2344739"/>
              <a:gd name="connsiteX132" fmla="*/ 5143747 w 12193149"/>
              <a:gd name="connsiteY132" fmla="*/ 2256610 h 2344739"/>
              <a:gd name="connsiteX133" fmla="*/ 5140744 w 12193149"/>
              <a:gd name="connsiteY133" fmla="*/ 2254509 h 2344739"/>
              <a:gd name="connsiteX134" fmla="*/ 5122807 w 12193149"/>
              <a:gd name="connsiteY134" fmla="*/ 2243656 h 2344739"/>
              <a:gd name="connsiteX135" fmla="*/ 5066938 w 12193149"/>
              <a:gd name="connsiteY135" fmla="*/ 2250227 h 2344739"/>
              <a:gd name="connsiteX136" fmla="*/ 5012662 w 12193149"/>
              <a:gd name="connsiteY136" fmla="*/ 2233846 h 2344739"/>
              <a:gd name="connsiteX137" fmla="*/ 4841589 w 12193149"/>
              <a:gd name="connsiteY137" fmla="*/ 2209829 h 2344739"/>
              <a:gd name="connsiteX138" fmla="*/ 4763595 w 12193149"/>
              <a:gd name="connsiteY138" fmla="*/ 2182061 h 2344739"/>
              <a:gd name="connsiteX139" fmla="*/ 4724334 w 12193149"/>
              <a:gd name="connsiteY139" fmla="*/ 2173047 h 2344739"/>
              <a:gd name="connsiteX140" fmla="*/ 4722324 w 12193149"/>
              <a:gd name="connsiteY140" fmla="*/ 2172298 h 2344739"/>
              <a:gd name="connsiteX141" fmla="*/ 4723259 w 12193149"/>
              <a:gd name="connsiteY141" fmla="*/ 2172087 h 2344739"/>
              <a:gd name="connsiteX142" fmla="*/ 4718350 w 12193149"/>
              <a:gd name="connsiteY142" fmla="*/ 2170817 h 2344739"/>
              <a:gd name="connsiteX143" fmla="*/ 4722324 w 12193149"/>
              <a:gd name="connsiteY143" fmla="*/ 2172298 h 2344739"/>
              <a:gd name="connsiteX144" fmla="*/ 4716674 w 12193149"/>
              <a:gd name="connsiteY144" fmla="*/ 2173573 h 2344739"/>
              <a:gd name="connsiteX145" fmla="*/ 4516962 w 12193149"/>
              <a:gd name="connsiteY145" fmla="*/ 2163671 h 2344739"/>
              <a:gd name="connsiteX146" fmla="*/ 4429691 w 12193149"/>
              <a:gd name="connsiteY146" fmla="*/ 2153020 h 2344739"/>
              <a:gd name="connsiteX147" fmla="*/ 4364023 w 12193149"/>
              <a:gd name="connsiteY147" fmla="*/ 2151674 h 2344739"/>
              <a:gd name="connsiteX148" fmla="*/ 4318114 w 12193149"/>
              <a:gd name="connsiteY148" fmla="*/ 2158289 h 2344739"/>
              <a:gd name="connsiteX149" fmla="*/ 4316258 w 12193149"/>
              <a:gd name="connsiteY149" fmla="*/ 2156948 h 2344739"/>
              <a:gd name="connsiteX150" fmla="*/ 4296292 w 12193149"/>
              <a:gd name="connsiteY150" fmla="*/ 2155069 h 2344739"/>
              <a:gd name="connsiteX151" fmla="*/ 4291212 w 12193149"/>
              <a:gd name="connsiteY151" fmla="*/ 2157986 h 2344739"/>
              <a:gd name="connsiteX152" fmla="*/ 4277290 w 12193149"/>
              <a:gd name="connsiteY152" fmla="*/ 2157740 h 2344739"/>
              <a:gd name="connsiteX153" fmla="*/ 4249265 w 12193149"/>
              <a:gd name="connsiteY153" fmla="*/ 2160064 h 2344739"/>
              <a:gd name="connsiteX154" fmla="*/ 4203199 w 12193149"/>
              <a:gd name="connsiteY154" fmla="*/ 2157269 h 2344739"/>
              <a:gd name="connsiteX155" fmla="*/ 4202893 w 12193149"/>
              <a:gd name="connsiteY155" fmla="*/ 2156010 h 2344739"/>
              <a:gd name="connsiteX156" fmla="*/ 4192396 w 12193149"/>
              <a:gd name="connsiteY156" fmla="*/ 2150376 h 2344739"/>
              <a:gd name="connsiteX157" fmla="*/ 4143893 w 12193149"/>
              <a:gd name="connsiteY157" fmla="*/ 2134511 h 2344739"/>
              <a:gd name="connsiteX158" fmla="*/ 4084245 w 12193149"/>
              <a:gd name="connsiteY158" fmla="*/ 2107978 h 2344739"/>
              <a:gd name="connsiteX159" fmla="*/ 4075694 w 12193149"/>
              <a:gd name="connsiteY159" fmla="*/ 2107143 h 2344739"/>
              <a:gd name="connsiteX160" fmla="*/ 4075575 w 12193149"/>
              <a:gd name="connsiteY160" fmla="*/ 2106844 h 2344739"/>
              <a:gd name="connsiteX161" fmla="*/ 4066658 w 12193149"/>
              <a:gd name="connsiteY161" fmla="*/ 2105400 h 2344739"/>
              <a:gd name="connsiteX162" fmla="*/ 4060102 w 12193149"/>
              <a:gd name="connsiteY162" fmla="*/ 2105618 h 2344739"/>
              <a:gd name="connsiteX163" fmla="*/ 4043512 w 12193149"/>
              <a:gd name="connsiteY163" fmla="*/ 2103997 h 2344739"/>
              <a:gd name="connsiteX164" fmla="*/ 4038145 w 12193149"/>
              <a:gd name="connsiteY164" fmla="*/ 2101563 h 2344739"/>
              <a:gd name="connsiteX165" fmla="*/ 4036511 w 12193149"/>
              <a:gd name="connsiteY165" fmla="*/ 2097896 h 2344739"/>
              <a:gd name="connsiteX166" fmla="*/ 4034926 w 12193149"/>
              <a:gd name="connsiteY166" fmla="*/ 2098131 h 2344739"/>
              <a:gd name="connsiteX167" fmla="*/ 4005686 w 12193149"/>
              <a:gd name="connsiteY167" fmla="*/ 2085563 h 2344739"/>
              <a:gd name="connsiteX168" fmla="*/ 3937994 w 12193149"/>
              <a:gd name="connsiteY168" fmla="*/ 2068106 h 2344739"/>
              <a:gd name="connsiteX169" fmla="*/ 3898423 w 12193149"/>
              <a:gd name="connsiteY169" fmla="*/ 2062451 h 2344739"/>
              <a:gd name="connsiteX170" fmla="*/ 3790908 w 12193149"/>
              <a:gd name="connsiteY170" fmla="*/ 2042213 h 2344739"/>
              <a:gd name="connsiteX171" fmla="*/ 3683661 w 12193149"/>
              <a:gd name="connsiteY171" fmla="*/ 2018290 h 2344739"/>
              <a:gd name="connsiteX172" fmla="*/ 3611183 w 12193149"/>
              <a:gd name="connsiteY172" fmla="*/ 1986019 h 2344739"/>
              <a:gd name="connsiteX173" fmla="*/ 3605003 w 12193149"/>
              <a:gd name="connsiteY173" fmla="*/ 1987381 h 2344739"/>
              <a:gd name="connsiteX174" fmla="*/ 3595884 w 12193149"/>
              <a:gd name="connsiteY174" fmla="*/ 1987545 h 2344739"/>
              <a:gd name="connsiteX175" fmla="*/ 3595649 w 12193149"/>
              <a:gd name="connsiteY175" fmla="*/ 1987276 h 2344739"/>
              <a:gd name="connsiteX176" fmla="*/ 3587126 w 12193149"/>
              <a:gd name="connsiteY176" fmla="*/ 1987966 h 2344739"/>
              <a:gd name="connsiteX177" fmla="*/ 3537283 w 12193149"/>
              <a:gd name="connsiteY177" fmla="*/ 1978267 h 2344739"/>
              <a:gd name="connsiteX178" fmla="*/ 3474371 w 12193149"/>
              <a:gd name="connsiteY178" fmla="*/ 1974606 h 2344739"/>
              <a:gd name="connsiteX179" fmla="*/ 3401876 w 12193149"/>
              <a:gd name="connsiteY179" fmla="*/ 1962558 h 2344739"/>
              <a:gd name="connsiteX180" fmla="*/ 3365036 w 12193149"/>
              <a:gd name="connsiteY180" fmla="*/ 1979510 h 2344739"/>
              <a:gd name="connsiteX181" fmla="*/ 3345174 w 12193149"/>
              <a:gd name="connsiteY181" fmla="*/ 1981192 h 2344739"/>
              <a:gd name="connsiteX182" fmla="*/ 3342846 w 12193149"/>
              <a:gd name="connsiteY182" fmla="*/ 1980217 h 2344739"/>
              <a:gd name="connsiteX183" fmla="*/ 3263504 w 12193149"/>
              <a:gd name="connsiteY183" fmla="*/ 1986094 h 2344739"/>
              <a:gd name="connsiteX184" fmla="*/ 3143704 w 12193149"/>
              <a:gd name="connsiteY184" fmla="*/ 1993869 h 2344739"/>
              <a:gd name="connsiteX185" fmla="*/ 3031439 w 12193149"/>
              <a:gd name="connsiteY185" fmla="*/ 1996512 h 2344739"/>
              <a:gd name="connsiteX186" fmla="*/ 2782717 w 12193149"/>
              <a:gd name="connsiteY186" fmla="*/ 2018333 h 2344739"/>
              <a:gd name="connsiteX187" fmla="*/ 2647675 w 12193149"/>
              <a:gd name="connsiteY187" fmla="*/ 2028869 h 2344739"/>
              <a:gd name="connsiteX188" fmla="*/ 2569176 w 12193149"/>
              <a:gd name="connsiteY188" fmla="*/ 2002628 h 2344739"/>
              <a:gd name="connsiteX189" fmla="*/ 2444403 w 12193149"/>
              <a:gd name="connsiteY189" fmla="*/ 2016529 h 2344739"/>
              <a:gd name="connsiteX190" fmla="*/ 2316260 w 12193149"/>
              <a:gd name="connsiteY190" fmla="*/ 2024996 h 2344739"/>
              <a:gd name="connsiteX191" fmla="*/ 2209726 w 12193149"/>
              <a:gd name="connsiteY191" fmla="*/ 2019763 h 2344739"/>
              <a:gd name="connsiteX192" fmla="*/ 2095813 w 12193149"/>
              <a:gd name="connsiteY192" fmla="*/ 2003052 h 2344739"/>
              <a:gd name="connsiteX193" fmla="*/ 1998504 w 12193149"/>
              <a:gd name="connsiteY193" fmla="*/ 1995032 h 2344739"/>
              <a:gd name="connsiteX194" fmla="*/ 1929320 w 12193149"/>
              <a:gd name="connsiteY194" fmla="*/ 2016977 h 2344739"/>
              <a:gd name="connsiteX195" fmla="*/ 1922798 w 12193149"/>
              <a:gd name="connsiteY195" fmla="*/ 2012146 h 2344739"/>
              <a:gd name="connsiteX196" fmla="*/ 1874228 w 12193149"/>
              <a:gd name="connsiteY196" fmla="*/ 2013741 h 2344739"/>
              <a:gd name="connsiteX197" fmla="*/ 1787803 w 12193149"/>
              <a:gd name="connsiteY197" fmla="*/ 2041363 h 2344739"/>
              <a:gd name="connsiteX198" fmla="*/ 1739352 w 12193149"/>
              <a:gd name="connsiteY198" fmla="*/ 2036312 h 2344739"/>
              <a:gd name="connsiteX199" fmla="*/ 1676219 w 12193149"/>
              <a:gd name="connsiteY199" fmla="*/ 2019963 h 2344739"/>
              <a:gd name="connsiteX200" fmla="*/ 1609817 w 12193149"/>
              <a:gd name="connsiteY200" fmla="*/ 2013066 h 2344739"/>
              <a:gd name="connsiteX201" fmla="*/ 1497258 w 12193149"/>
              <a:gd name="connsiteY201" fmla="*/ 1987476 h 2344739"/>
              <a:gd name="connsiteX202" fmla="*/ 1151127 w 12193149"/>
              <a:gd name="connsiteY202" fmla="*/ 1938041 h 2344739"/>
              <a:gd name="connsiteX203" fmla="*/ 859417 w 12193149"/>
              <a:gd name="connsiteY203" fmla="*/ 1928608 h 2344739"/>
              <a:gd name="connsiteX204" fmla="*/ 838688 w 12193149"/>
              <a:gd name="connsiteY204" fmla="*/ 1929821 h 2344739"/>
              <a:gd name="connsiteX205" fmla="*/ 817957 w 12193149"/>
              <a:gd name="connsiteY205" fmla="*/ 1927857 h 2344739"/>
              <a:gd name="connsiteX206" fmla="*/ 812654 w 12193149"/>
              <a:gd name="connsiteY206" fmla="*/ 1930751 h 2344739"/>
              <a:gd name="connsiteX207" fmla="*/ 721195 w 12193149"/>
              <a:gd name="connsiteY207" fmla="*/ 1929661 h 2344739"/>
              <a:gd name="connsiteX208" fmla="*/ 720890 w 12193149"/>
              <a:gd name="connsiteY208" fmla="*/ 1928399 h 2344739"/>
              <a:gd name="connsiteX209" fmla="*/ 710023 w 12193149"/>
              <a:gd name="connsiteY209" fmla="*/ 1922722 h 2344739"/>
              <a:gd name="connsiteX210" fmla="*/ 597940 w 12193149"/>
              <a:gd name="connsiteY210" fmla="*/ 1879864 h 2344739"/>
              <a:gd name="connsiteX211" fmla="*/ 579683 w 12193149"/>
              <a:gd name="connsiteY211" fmla="*/ 1877212 h 2344739"/>
              <a:gd name="connsiteX212" fmla="*/ 572865 w 12193149"/>
              <a:gd name="connsiteY212" fmla="*/ 1877401 h 2344739"/>
              <a:gd name="connsiteX213" fmla="*/ 446247 w 12193149"/>
              <a:gd name="connsiteY213" fmla="*/ 1839371 h 2344739"/>
              <a:gd name="connsiteX214" fmla="*/ 405163 w 12193149"/>
              <a:gd name="connsiteY214" fmla="*/ 1833548 h 2344739"/>
              <a:gd name="connsiteX215" fmla="*/ 293583 w 12193149"/>
              <a:gd name="connsiteY215" fmla="*/ 1812852 h 2344739"/>
              <a:gd name="connsiteX216" fmla="*/ 119529 w 12193149"/>
              <a:gd name="connsiteY216" fmla="*/ 1761047 h 2344739"/>
              <a:gd name="connsiteX217" fmla="*/ 16674 w 12193149"/>
              <a:gd name="connsiteY217" fmla="*/ 1758191 h 2344739"/>
              <a:gd name="connsiteX218" fmla="*/ 1150 w 12193149"/>
              <a:gd name="connsiteY218" fmla="*/ 1752722 h 2344739"/>
              <a:gd name="connsiteX219" fmla="*/ 1148 w 12193149"/>
              <a:gd name="connsiteY219" fmla="*/ 222213 h 2344739"/>
              <a:gd name="connsiteX220" fmla="*/ 1148 w 12193149"/>
              <a:gd name="connsiteY220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083317 w 12193149"/>
              <a:gd name="connsiteY58" fmla="*/ 1743296 h 2344739"/>
              <a:gd name="connsiteX59" fmla="*/ 10040388 w 12193149"/>
              <a:gd name="connsiteY59" fmla="*/ 1741632 h 2344739"/>
              <a:gd name="connsiteX60" fmla="*/ 9961167 w 12193149"/>
              <a:gd name="connsiteY60" fmla="*/ 1757147 h 2344739"/>
              <a:gd name="connsiteX61" fmla="*/ 9848940 w 12193149"/>
              <a:gd name="connsiteY61" fmla="*/ 1763915 h 2344739"/>
              <a:gd name="connsiteX62" fmla="*/ 9729457 w 12193149"/>
              <a:gd name="connsiteY62" fmla="*/ 1784122 h 2344739"/>
              <a:gd name="connsiteX63" fmla="*/ 9613704 w 12193149"/>
              <a:gd name="connsiteY63" fmla="*/ 1812371 h 2344739"/>
              <a:gd name="connsiteX64" fmla="*/ 9338590 w 12193149"/>
              <a:gd name="connsiteY64" fmla="*/ 1869293 h 2344739"/>
              <a:gd name="connsiteX65" fmla="*/ 9232518 w 12193149"/>
              <a:gd name="connsiteY65" fmla="*/ 1893149 h 2344739"/>
              <a:gd name="connsiteX66" fmla="*/ 9156690 w 12193149"/>
              <a:gd name="connsiteY66" fmla="*/ 1903228 h 2344739"/>
              <a:gd name="connsiteX67" fmla="*/ 9054601 w 12193149"/>
              <a:gd name="connsiteY67" fmla="*/ 1910755 h 2344739"/>
              <a:gd name="connsiteX68" fmla="*/ 9006634 w 12193149"/>
              <a:gd name="connsiteY68" fmla="*/ 1914040 h 2344739"/>
              <a:gd name="connsiteX69" fmla="*/ 9006349 w 12193149"/>
              <a:gd name="connsiteY69" fmla="*/ 1913800 h 2344739"/>
              <a:gd name="connsiteX70" fmla="*/ 8997380 w 12193149"/>
              <a:gd name="connsiteY70" fmla="*/ 1915011 h 2344739"/>
              <a:gd name="connsiteX71" fmla="*/ 8991542 w 12193149"/>
              <a:gd name="connsiteY71" fmla="*/ 1917072 h 2344739"/>
              <a:gd name="connsiteX72" fmla="*/ 8975485 w 12193149"/>
              <a:gd name="connsiteY72" fmla="*/ 1920298 h 2344739"/>
              <a:gd name="connsiteX73" fmla="*/ 8969159 w 12193149"/>
              <a:gd name="connsiteY73" fmla="*/ 1919598 h 2344739"/>
              <a:gd name="connsiteX74" fmla="*/ 8964196 w 12193149"/>
              <a:gd name="connsiteY74" fmla="*/ 1917373 h 2344739"/>
              <a:gd name="connsiteX75" fmla="*/ 8930136 w 12193149"/>
              <a:gd name="connsiteY75" fmla="*/ 1914185 h 2344739"/>
              <a:gd name="connsiteX76" fmla="*/ 8753592 w 12193149"/>
              <a:gd name="connsiteY76" fmla="*/ 1933417 h 2344739"/>
              <a:gd name="connsiteX77" fmla="*/ 8708995 w 12193149"/>
              <a:gd name="connsiteY77" fmla="*/ 1935518 h 2344739"/>
              <a:gd name="connsiteX78" fmla="*/ 8597219 w 12193149"/>
              <a:gd name="connsiteY78" fmla="*/ 1944090 h 2344739"/>
              <a:gd name="connsiteX79" fmla="*/ 8526378 w 12193149"/>
              <a:gd name="connsiteY79" fmla="*/ 1929248 h 2344739"/>
              <a:gd name="connsiteX80" fmla="*/ 8512131 w 12193149"/>
              <a:gd name="connsiteY80" fmla="*/ 1935163 h 2344739"/>
              <a:gd name="connsiteX81" fmla="*/ 8507315 w 12193149"/>
              <a:gd name="connsiteY81" fmla="*/ 1938164 h 2344739"/>
              <a:gd name="connsiteX82" fmla="*/ 8499116 w 12193149"/>
              <a:gd name="connsiteY82" fmla="*/ 1940902 h 2344739"/>
              <a:gd name="connsiteX83" fmla="*/ 8498742 w 12193149"/>
              <a:gd name="connsiteY83" fmla="*/ 1940723 h 2344739"/>
              <a:gd name="connsiteX84" fmla="*/ 8491397 w 12193149"/>
              <a:gd name="connsiteY84" fmla="*/ 1943773 h 2344739"/>
              <a:gd name="connsiteX85" fmla="*/ 8368330 w 12193149"/>
              <a:gd name="connsiteY85" fmla="*/ 1957815 h 2344739"/>
              <a:gd name="connsiteX86" fmla="*/ 8354947 w 12193149"/>
              <a:gd name="connsiteY86" fmla="*/ 1958009 h 2344739"/>
              <a:gd name="connsiteX87" fmla="*/ 8321252 w 12193149"/>
              <a:gd name="connsiteY87" fmla="*/ 1974587 h 2344739"/>
              <a:gd name="connsiteX88" fmla="*/ 8315581 w 12193149"/>
              <a:gd name="connsiteY88" fmla="*/ 1974913 h 2344739"/>
              <a:gd name="connsiteX89" fmla="*/ 8296322 w 12193149"/>
              <a:gd name="connsiteY89" fmla="*/ 1988808 h 2344739"/>
              <a:gd name="connsiteX90" fmla="*/ 8285424 w 12193149"/>
              <a:gd name="connsiteY90" fmla="*/ 1994631 h 2344739"/>
              <a:gd name="connsiteX91" fmla="*/ 8284298 w 12193149"/>
              <a:gd name="connsiteY91" fmla="*/ 1999074 h 2344739"/>
              <a:gd name="connsiteX92" fmla="*/ 8267224 w 12193149"/>
              <a:gd name="connsiteY92" fmla="*/ 2006249 h 2344739"/>
              <a:gd name="connsiteX93" fmla="*/ 8264525 w 12193149"/>
              <a:gd name="connsiteY93" fmla="*/ 2006019 h 2344739"/>
              <a:gd name="connsiteX94" fmla="*/ 8253181 w 12193149"/>
              <a:gd name="connsiteY94" fmla="*/ 2015862 h 2344739"/>
              <a:gd name="connsiteX95" fmla="*/ 8246982 w 12193149"/>
              <a:gd name="connsiteY95" fmla="*/ 2028854 h 2344739"/>
              <a:gd name="connsiteX96" fmla="*/ 8091420 w 12193149"/>
              <a:gd name="connsiteY96" fmla="*/ 2075015 h 2344739"/>
              <a:gd name="connsiteX97" fmla="*/ 7906555 w 12193149"/>
              <a:gd name="connsiteY97" fmla="*/ 2116988 h 2344739"/>
              <a:gd name="connsiteX98" fmla="*/ 7719893 w 12193149"/>
              <a:gd name="connsiteY98" fmla="*/ 2142703 h 2344739"/>
              <a:gd name="connsiteX99" fmla="*/ 7615495 w 12193149"/>
              <a:gd name="connsiteY99" fmla="*/ 2139232 h 2344739"/>
              <a:gd name="connsiteX100" fmla="*/ 7528691 w 12193149"/>
              <a:gd name="connsiteY100" fmla="*/ 2145060 h 2344739"/>
              <a:gd name="connsiteX101" fmla="*/ 7520719 w 12193149"/>
              <a:gd name="connsiteY101" fmla="*/ 2147613 h 2344739"/>
              <a:gd name="connsiteX102" fmla="*/ 7508559 w 12193149"/>
              <a:gd name="connsiteY102" fmla="*/ 2148948 h 2344739"/>
              <a:gd name="connsiteX103" fmla="*/ 7508188 w 12193149"/>
              <a:gd name="connsiteY103" fmla="*/ 2148621 h 2344739"/>
              <a:gd name="connsiteX104" fmla="*/ 7496943 w 12193149"/>
              <a:gd name="connsiteY104" fmla="*/ 2150573 h 2344739"/>
              <a:gd name="connsiteX105" fmla="*/ 7219707 w 12193149"/>
              <a:gd name="connsiteY105" fmla="*/ 2156680 h 2344739"/>
              <a:gd name="connsiteX106" fmla="*/ 7202249 w 12193149"/>
              <a:gd name="connsiteY106" fmla="*/ 2161230 h 2344739"/>
              <a:gd name="connsiteX107" fmla="*/ 7198152 w 12193149"/>
              <a:gd name="connsiteY107" fmla="*/ 2166588 h 2344739"/>
              <a:gd name="connsiteX108" fmla="*/ 7171956 w 12193149"/>
              <a:gd name="connsiteY108" fmla="*/ 2171236 h 2344739"/>
              <a:gd name="connsiteX109" fmla="*/ 7098136 w 12193149"/>
              <a:gd name="connsiteY109" fmla="*/ 2183464 h 2344739"/>
              <a:gd name="connsiteX110" fmla="*/ 7019644 w 12193149"/>
              <a:gd name="connsiteY110" fmla="*/ 2183090 h 2344739"/>
              <a:gd name="connsiteX111" fmla="*/ 6905294 w 12193149"/>
              <a:gd name="connsiteY111" fmla="*/ 2212596 h 2344739"/>
              <a:gd name="connsiteX112" fmla="*/ 6709370 w 12193149"/>
              <a:gd name="connsiteY112" fmla="*/ 2240551 h 2344739"/>
              <a:gd name="connsiteX113" fmla="*/ 6550602 w 12193149"/>
              <a:gd name="connsiteY113" fmla="*/ 2269327 h 2344739"/>
              <a:gd name="connsiteX114" fmla="*/ 6318708 w 12193149"/>
              <a:gd name="connsiteY114" fmla="*/ 2316127 h 2344739"/>
              <a:gd name="connsiteX115" fmla="*/ 6169822 w 12193149"/>
              <a:gd name="connsiteY115" fmla="*/ 2318214 h 2344739"/>
              <a:gd name="connsiteX116" fmla="*/ 6074996 w 12193149"/>
              <a:gd name="connsiteY116" fmla="*/ 2338676 h 2344739"/>
              <a:gd name="connsiteX117" fmla="*/ 6069677 w 12193149"/>
              <a:gd name="connsiteY117" fmla="*/ 2337139 h 2344739"/>
              <a:gd name="connsiteX118" fmla="*/ 6049786 w 12193149"/>
              <a:gd name="connsiteY118" fmla="*/ 2337822 h 2344739"/>
              <a:gd name="connsiteX119" fmla="*/ 6042433 w 12193149"/>
              <a:gd name="connsiteY119" fmla="*/ 2329473 h 2344739"/>
              <a:gd name="connsiteX120" fmla="*/ 6011238 w 12193149"/>
              <a:gd name="connsiteY120" fmla="*/ 2324380 h 2344739"/>
              <a:gd name="connsiteX121" fmla="*/ 5958523 w 12193149"/>
              <a:gd name="connsiteY121" fmla="*/ 2328024 h 2344739"/>
              <a:gd name="connsiteX122" fmla="*/ 5760067 w 12193149"/>
              <a:gd name="connsiteY122" fmla="*/ 2343716 h 2344739"/>
              <a:gd name="connsiteX123" fmla="*/ 5628108 w 12193149"/>
              <a:gd name="connsiteY123" fmla="*/ 2344739 h 2344739"/>
              <a:gd name="connsiteX124" fmla="*/ 5472054 w 12193149"/>
              <a:gd name="connsiteY124" fmla="*/ 2330719 h 2344739"/>
              <a:gd name="connsiteX125" fmla="*/ 5433909 w 12193149"/>
              <a:gd name="connsiteY125" fmla="*/ 2319466 h 2344739"/>
              <a:gd name="connsiteX126" fmla="*/ 5382817 w 12193149"/>
              <a:gd name="connsiteY126" fmla="*/ 2301764 h 2344739"/>
              <a:gd name="connsiteX127" fmla="*/ 5262912 w 12193149"/>
              <a:gd name="connsiteY127" fmla="*/ 2281347 h 2344739"/>
              <a:gd name="connsiteX128" fmla="*/ 5224109 w 12193149"/>
              <a:gd name="connsiteY128" fmla="*/ 2270223 h 2344739"/>
              <a:gd name="connsiteX129" fmla="*/ 5175808 w 12193149"/>
              <a:gd name="connsiteY129" fmla="*/ 2267233 h 2344739"/>
              <a:gd name="connsiteX130" fmla="*/ 5157702 w 12193149"/>
              <a:gd name="connsiteY130" fmla="*/ 2260010 h 2344739"/>
              <a:gd name="connsiteX131" fmla="*/ 5143747 w 12193149"/>
              <a:gd name="connsiteY131" fmla="*/ 2256610 h 2344739"/>
              <a:gd name="connsiteX132" fmla="*/ 5140744 w 12193149"/>
              <a:gd name="connsiteY132" fmla="*/ 2254509 h 2344739"/>
              <a:gd name="connsiteX133" fmla="*/ 5122807 w 12193149"/>
              <a:gd name="connsiteY133" fmla="*/ 2243656 h 2344739"/>
              <a:gd name="connsiteX134" fmla="*/ 5066938 w 12193149"/>
              <a:gd name="connsiteY134" fmla="*/ 2250227 h 2344739"/>
              <a:gd name="connsiteX135" fmla="*/ 5012662 w 12193149"/>
              <a:gd name="connsiteY135" fmla="*/ 2233846 h 2344739"/>
              <a:gd name="connsiteX136" fmla="*/ 4841589 w 12193149"/>
              <a:gd name="connsiteY136" fmla="*/ 2209829 h 2344739"/>
              <a:gd name="connsiteX137" fmla="*/ 4763595 w 12193149"/>
              <a:gd name="connsiteY137" fmla="*/ 2182061 h 2344739"/>
              <a:gd name="connsiteX138" fmla="*/ 4724334 w 12193149"/>
              <a:gd name="connsiteY138" fmla="*/ 2173047 h 2344739"/>
              <a:gd name="connsiteX139" fmla="*/ 4722324 w 12193149"/>
              <a:gd name="connsiteY139" fmla="*/ 2172298 h 2344739"/>
              <a:gd name="connsiteX140" fmla="*/ 4723259 w 12193149"/>
              <a:gd name="connsiteY140" fmla="*/ 2172087 h 2344739"/>
              <a:gd name="connsiteX141" fmla="*/ 4718350 w 12193149"/>
              <a:gd name="connsiteY141" fmla="*/ 2170817 h 2344739"/>
              <a:gd name="connsiteX142" fmla="*/ 4722324 w 12193149"/>
              <a:gd name="connsiteY142" fmla="*/ 2172298 h 2344739"/>
              <a:gd name="connsiteX143" fmla="*/ 4716674 w 12193149"/>
              <a:gd name="connsiteY143" fmla="*/ 2173573 h 2344739"/>
              <a:gd name="connsiteX144" fmla="*/ 4516962 w 12193149"/>
              <a:gd name="connsiteY144" fmla="*/ 2163671 h 2344739"/>
              <a:gd name="connsiteX145" fmla="*/ 4429691 w 12193149"/>
              <a:gd name="connsiteY145" fmla="*/ 2153020 h 2344739"/>
              <a:gd name="connsiteX146" fmla="*/ 4364023 w 12193149"/>
              <a:gd name="connsiteY146" fmla="*/ 2151674 h 2344739"/>
              <a:gd name="connsiteX147" fmla="*/ 4318114 w 12193149"/>
              <a:gd name="connsiteY147" fmla="*/ 2158289 h 2344739"/>
              <a:gd name="connsiteX148" fmla="*/ 4316258 w 12193149"/>
              <a:gd name="connsiteY148" fmla="*/ 2156948 h 2344739"/>
              <a:gd name="connsiteX149" fmla="*/ 4296292 w 12193149"/>
              <a:gd name="connsiteY149" fmla="*/ 2155069 h 2344739"/>
              <a:gd name="connsiteX150" fmla="*/ 4291212 w 12193149"/>
              <a:gd name="connsiteY150" fmla="*/ 2157986 h 2344739"/>
              <a:gd name="connsiteX151" fmla="*/ 4277290 w 12193149"/>
              <a:gd name="connsiteY151" fmla="*/ 2157740 h 2344739"/>
              <a:gd name="connsiteX152" fmla="*/ 4249265 w 12193149"/>
              <a:gd name="connsiteY152" fmla="*/ 2160064 h 2344739"/>
              <a:gd name="connsiteX153" fmla="*/ 4203199 w 12193149"/>
              <a:gd name="connsiteY153" fmla="*/ 2157269 h 2344739"/>
              <a:gd name="connsiteX154" fmla="*/ 4202893 w 12193149"/>
              <a:gd name="connsiteY154" fmla="*/ 2156010 h 2344739"/>
              <a:gd name="connsiteX155" fmla="*/ 4192396 w 12193149"/>
              <a:gd name="connsiteY155" fmla="*/ 2150376 h 2344739"/>
              <a:gd name="connsiteX156" fmla="*/ 4143893 w 12193149"/>
              <a:gd name="connsiteY156" fmla="*/ 2134511 h 2344739"/>
              <a:gd name="connsiteX157" fmla="*/ 4084245 w 12193149"/>
              <a:gd name="connsiteY157" fmla="*/ 2107978 h 2344739"/>
              <a:gd name="connsiteX158" fmla="*/ 4075694 w 12193149"/>
              <a:gd name="connsiteY158" fmla="*/ 2107143 h 2344739"/>
              <a:gd name="connsiteX159" fmla="*/ 4075575 w 12193149"/>
              <a:gd name="connsiteY159" fmla="*/ 2106844 h 2344739"/>
              <a:gd name="connsiteX160" fmla="*/ 4066658 w 12193149"/>
              <a:gd name="connsiteY160" fmla="*/ 2105400 h 2344739"/>
              <a:gd name="connsiteX161" fmla="*/ 4060102 w 12193149"/>
              <a:gd name="connsiteY161" fmla="*/ 2105618 h 2344739"/>
              <a:gd name="connsiteX162" fmla="*/ 4043512 w 12193149"/>
              <a:gd name="connsiteY162" fmla="*/ 2103997 h 2344739"/>
              <a:gd name="connsiteX163" fmla="*/ 4038145 w 12193149"/>
              <a:gd name="connsiteY163" fmla="*/ 2101563 h 2344739"/>
              <a:gd name="connsiteX164" fmla="*/ 4036511 w 12193149"/>
              <a:gd name="connsiteY164" fmla="*/ 2097896 h 2344739"/>
              <a:gd name="connsiteX165" fmla="*/ 4034926 w 12193149"/>
              <a:gd name="connsiteY165" fmla="*/ 2098131 h 2344739"/>
              <a:gd name="connsiteX166" fmla="*/ 4005686 w 12193149"/>
              <a:gd name="connsiteY166" fmla="*/ 2085563 h 2344739"/>
              <a:gd name="connsiteX167" fmla="*/ 3937994 w 12193149"/>
              <a:gd name="connsiteY167" fmla="*/ 2068106 h 2344739"/>
              <a:gd name="connsiteX168" fmla="*/ 3898423 w 12193149"/>
              <a:gd name="connsiteY168" fmla="*/ 2062451 h 2344739"/>
              <a:gd name="connsiteX169" fmla="*/ 3790908 w 12193149"/>
              <a:gd name="connsiteY169" fmla="*/ 2042213 h 2344739"/>
              <a:gd name="connsiteX170" fmla="*/ 3683661 w 12193149"/>
              <a:gd name="connsiteY170" fmla="*/ 2018290 h 2344739"/>
              <a:gd name="connsiteX171" fmla="*/ 3611183 w 12193149"/>
              <a:gd name="connsiteY171" fmla="*/ 1986019 h 2344739"/>
              <a:gd name="connsiteX172" fmla="*/ 3605003 w 12193149"/>
              <a:gd name="connsiteY172" fmla="*/ 1987381 h 2344739"/>
              <a:gd name="connsiteX173" fmla="*/ 3595884 w 12193149"/>
              <a:gd name="connsiteY173" fmla="*/ 1987545 h 2344739"/>
              <a:gd name="connsiteX174" fmla="*/ 3595649 w 12193149"/>
              <a:gd name="connsiteY174" fmla="*/ 1987276 h 2344739"/>
              <a:gd name="connsiteX175" fmla="*/ 3587126 w 12193149"/>
              <a:gd name="connsiteY175" fmla="*/ 1987966 h 2344739"/>
              <a:gd name="connsiteX176" fmla="*/ 3537283 w 12193149"/>
              <a:gd name="connsiteY176" fmla="*/ 1978267 h 2344739"/>
              <a:gd name="connsiteX177" fmla="*/ 3474371 w 12193149"/>
              <a:gd name="connsiteY177" fmla="*/ 1974606 h 2344739"/>
              <a:gd name="connsiteX178" fmla="*/ 3401876 w 12193149"/>
              <a:gd name="connsiteY178" fmla="*/ 1962558 h 2344739"/>
              <a:gd name="connsiteX179" fmla="*/ 3365036 w 12193149"/>
              <a:gd name="connsiteY179" fmla="*/ 1979510 h 2344739"/>
              <a:gd name="connsiteX180" fmla="*/ 3345174 w 12193149"/>
              <a:gd name="connsiteY180" fmla="*/ 1981192 h 2344739"/>
              <a:gd name="connsiteX181" fmla="*/ 3342846 w 12193149"/>
              <a:gd name="connsiteY181" fmla="*/ 1980217 h 2344739"/>
              <a:gd name="connsiteX182" fmla="*/ 3263504 w 12193149"/>
              <a:gd name="connsiteY182" fmla="*/ 1986094 h 2344739"/>
              <a:gd name="connsiteX183" fmla="*/ 3143704 w 12193149"/>
              <a:gd name="connsiteY183" fmla="*/ 1993869 h 2344739"/>
              <a:gd name="connsiteX184" fmla="*/ 3031439 w 12193149"/>
              <a:gd name="connsiteY184" fmla="*/ 1996512 h 2344739"/>
              <a:gd name="connsiteX185" fmla="*/ 2782717 w 12193149"/>
              <a:gd name="connsiteY185" fmla="*/ 2018333 h 2344739"/>
              <a:gd name="connsiteX186" fmla="*/ 2647675 w 12193149"/>
              <a:gd name="connsiteY186" fmla="*/ 2028869 h 2344739"/>
              <a:gd name="connsiteX187" fmla="*/ 2569176 w 12193149"/>
              <a:gd name="connsiteY187" fmla="*/ 2002628 h 2344739"/>
              <a:gd name="connsiteX188" fmla="*/ 2444403 w 12193149"/>
              <a:gd name="connsiteY188" fmla="*/ 2016529 h 2344739"/>
              <a:gd name="connsiteX189" fmla="*/ 2316260 w 12193149"/>
              <a:gd name="connsiteY189" fmla="*/ 2024996 h 2344739"/>
              <a:gd name="connsiteX190" fmla="*/ 2209726 w 12193149"/>
              <a:gd name="connsiteY190" fmla="*/ 2019763 h 2344739"/>
              <a:gd name="connsiteX191" fmla="*/ 2095813 w 12193149"/>
              <a:gd name="connsiteY191" fmla="*/ 2003052 h 2344739"/>
              <a:gd name="connsiteX192" fmla="*/ 1998504 w 12193149"/>
              <a:gd name="connsiteY192" fmla="*/ 1995032 h 2344739"/>
              <a:gd name="connsiteX193" fmla="*/ 1929320 w 12193149"/>
              <a:gd name="connsiteY193" fmla="*/ 2016977 h 2344739"/>
              <a:gd name="connsiteX194" fmla="*/ 1922798 w 12193149"/>
              <a:gd name="connsiteY194" fmla="*/ 2012146 h 2344739"/>
              <a:gd name="connsiteX195" fmla="*/ 1874228 w 12193149"/>
              <a:gd name="connsiteY195" fmla="*/ 2013741 h 2344739"/>
              <a:gd name="connsiteX196" fmla="*/ 1787803 w 12193149"/>
              <a:gd name="connsiteY196" fmla="*/ 2041363 h 2344739"/>
              <a:gd name="connsiteX197" fmla="*/ 1739352 w 12193149"/>
              <a:gd name="connsiteY197" fmla="*/ 2036312 h 2344739"/>
              <a:gd name="connsiteX198" fmla="*/ 1676219 w 12193149"/>
              <a:gd name="connsiteY198" fmla="*/ 2019963 h 2344739"/>
              <a:gd name="connsiteX199" fmla="*/ 1609817 w 12193149"/>
              <a:gd name="connsiteY199" fmla="*/ 2013066 h 2344739"/>
              <a:gd name="connsiteX200" fmla="*/ 1497258 w 12193149"/>
              <a:gd name="connsiteY200" fmla="*/ 1987476 h 2344739"/>
              <a:gd name="connsiteX201" fmla="*/ 1151127 w 12193149"/>
              <a:gd name="connsiteY201" fmla="*/ 1938041 h 2344739"/>
              <a:gd name="connsiteX202" fmla="*/ 859417 w 12193149"/>
              <a:gd name="connsiteY202" fmla="*/ 1928608 h 2344739"/>
              <a:gd name="connsiteX203" fmla="*/ 838688 w 12193149"/>
              <a:gd name="connsiteY203" fmla="*/ 1929821 h 2344739"/>
              <a:gd name="connsiteX204" fmla="*/ 817957 w 12193149"/>
              <a:gd name="connsiteY204" fmla="*/ 1927857 h 2344739"/>
              <a:gd name="connsiteX205" fmla="*/ 812654 w 12193149"/>
              <a:gd name="connsiteY205" fmla="*/ 1930751 h 2344739"/>
              <a:gd name="connsiteX206" fmla="*/ 721195 w 12193149"/>
              <a:gd name="connsiteY206" fmla="*/ 1929661 h 2344739"/>
              <a:gd name="connsiteX207" fmla="*/ 720890 w 12193149"/>
              <a:gd name="connsiteY207" fmla="*/ 1928399 h 2344739"/>
              <a:gd name="connsiteX208" fmla="*/ 710023 w 12193149"/>
              <a:gd name="connsiteY208" fmla="*/ 1922722 h 2344739"/>
              <a:gd name="connsiteX209" fmla="*/ 597940 w 12193149"/>
              <a:gd name="connsiteY209" fmla="*/ 1879864 h 2344739"/>
              <a:gd name="connsiteX210" fmla="*/ 579683 w 12193149"/>
              <a:gd name="connsiteY210" fmla="*/ 1877212 h 2344739"/>
              <a:gd name="connsiteX211" fmla="*/ 572865 w 12193149"/>
              <a:gd name="connsiteY211" fmla="*/ 1877401 h 2344739"/>
              <a:gd name="connsiteX212" fmla="*/ 446247 w 12193149"/>
              <a:gd name="connsiteY212" fmla="*/ 1839371 h 2344739"/>
              <a:gd name="connsiteX213" fmla="*/ 405163 w 12193149"/>
              <a:gd name="connsiteY213" fmla="*/ 1833548 h 2344739"/>
              <a:gd name="connsiteX214" fmla="*/ 293583 w 12193149"/>
              <a:gd name="connsiteY214" fmla="*/ 1812852 h 2344739"/>
              <a:gd name="connsiteX215" fmla="*/ 119529 w 12193149"/>
              <a:gd name="connsiteY215" fmla="*/ 1761047 h 2344739"/>
              <a:gd name="connsiteX216" fmla="*/ 16674 w 12193149"/>
              <a:gd name="connsiteY216" fmla="*/ 1758191 h 2344739"/>
              <a:gd name="connsiteX217" fmla="*/ 1150 w 12193149"/>
              <a:gd name="connsiteY217" fmla="*/ 1752722 h 2344739"/>
              <a:gd name="connsiteX218" fmla="*/ 1148 w 12193149"/>
              <a:gd name="connsiteY218" fmla="*/ 222213 h 2344739"/>
              <a:gd name="connsiteX219" fmla="*/ 1148 w 12193149"/>
              <a:gd name="connsiteY219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590693 w 12193149"/>
              <a:gd name="connsiteY23" fmla="*/ 963777 h 2344739"/>
              <a:gd name="connsiteX24" fmla="*/ 11506817 w 12193149"/>
              <a:gd name="connsiteY24" fmla="*/ 1033623 h 2344739"/>
              <a:gd name="connsiteX25" fmla="*/ 11280332 w 12193149"/>
              <a:gd name="connsiteY25" fmla="*/ 1223571 h 2344739"/>
              <a:gd name="connsiteX26" fmla="*/ 11228309 w 12193149"/>
              <a:gd name="connsiteY26" fmla="*/ 1276236 h 2344739"/>
              <a:gd name="connsiteX27" fmla="*/ 11218087 w 12193149"/>
              <a:gd name="connsiteY27" fmla="*/ 1275961 h 2344739"/>
              <a:gd name="connsiteX28" fmla="*/ 11217184 w 12193149"/>
              <a:gd name="connsiteY28" fmla="*/ 1275018 h 2344739"/>
              <a:gd name="connsiteX29" fmla="*/ 11188885 w 12193149"/>
              <a:gd name="connsiteY29" fmla="*/ 1292383 h 2344739"/>
              <a:gd name="connsiteX30" fmla="*/ 11184501 w 12193149"/>
              <a:gd name="connsiteY30" fmla="*/ 1292525 h 2344739"/>
              <a:gd name="connsiteX31" fmla="*/ 11166854 w 12193149"/>
              <a:gd name="connsiteY31" fmla="*/ 1306612 h 2344739"/>
              <a:gd name="connsiteX32" fmla="*/ 11157311 w 12193149"/>
              <a:gd name="connsiteY32" fmla="*/ 1312414 h 2344739"/>
              <a:gd name="connsiteX33" fmla="*/ 11155496 w 12193149"/>
              <a:gd name="connsiteY33" fmla="*/ 1317097 h 2344739"/>
              <a:gd name="connsiteX34" fmla="*/ 11140961 w 12193149"/>
              <a:gd name="connsiteY34" fmla="*/ 1324115 h 2344739"/>
              <a:gd name="connsiteX35" fmla="*/ 11138961 w 12193149"/>
              <a:gd name="connsiteY35" fmla="*/ 1323772 h 2344739"/>
              <a:gd name="connsiteX36" fmla="*/ 11128208 w 12193149"/>
              <a:gd name="connsiteY36" fmla="*/ 1333832 h 2344739"/>
              <a:gd name="connsiteX37" fmla="*/ 11120691 w 12193149"/>
              <a:gd name="connsiteY37" fmla="*/ 1347424 h 2344739"/>
              <a:gd name="connsiteX38" fmla="*/ 10894683 w 12193149"/>
              <a:gd name="connsiteY38" fmla="*/ 1473399 h 2344739"/>
              <a:gd name="connsiteX39" fmla="*/ 10773300 w 12193149"/>
              <a:gd name="connsiteY39" fmla="*/ 1523191 h 2344739"/>
              <a:gd name="connsiteX40" fmla="*/ 10627668 w 12193149"/>
              <a:gd name="connsiteY40" fmla="*/ 1559229 h 2344739"/>
              <a:gd name="connsiteX41" fmla="*/ 10581895 w 12193149"/>
              <a:gd name="connsiteY41" fmla="*/ 1568689 h 2344739"/>
              <a:gd name="connsiteX42" fmla="*/ 10547790 w 12193149"/>
              <a:gd name="connsiteY42" fmla="*/ 1598423 h 2344739"/>
              <a:gd name="connsiteX43" fmla="*/ 10529643 w 12193149"/>
              <a:gd name="connsiteY43" fmla="*/ 1596907 h 2344739"/>
              <a:gd name="connsiteX44" fmla="*/ 10526446 w 12193149"/>
              <a:gd name="connsiteY44" fmla="*/ 1596411 h 2344739"/>
              <a:gd name="connsiteX45" fmla="*/ 10515129 w 12193149"/>
              <a:gd name="connsiteY45" fmla="*/ 1599537 h 2344739"/>
              <a:gd name="connsiteX46" fmla="*/ 10491735 w 12193149"/>
              <a:gd name="connsiteY46" fmla="*/ 1594156 h 2344739"/>
              <a:gd name="connsiteX47" fmla="*/ 10471418 w 12193149"/>
              <a:gd name="connsiteY47" fmla="*/ 1601693 h 2344739"/>
              <a:gd name="connsiteX48" fmla="*/ 10377042 w 12193149"/>
              <a:gd name="connsiteY48" fmla="*/ 1644598 h 2344739"/>
              <a:gd name="connsiteX49" fmla="*/ 10319338 w 12193149"/>
              <a:gd name="connsiteY49" fmla="*/ 1666221 h 2344739"/>
              <a:gd name="connsiteX50" fmla="*/ 10295467 w 12193149"/>
              <a:gd name="connsiteY50" fmla="*/ 1668079 h 2344739"/>
              <a:gd name="connsiteX51" fmla="*/ 10263443 w 12193149"/>
              <a:gd name="connsiteY51" fmla="*/ 1674948 h 2344739"/>
              <a:gd name="connsiteX52" fmla="*/ 10205418 w 12193149"/>
              <a:gd name="connsiteY52" fmla="*/ 1682149 h 2344739"/>
              <a:gd name="connsiteX53" fmla="*/ 10177759 w 12193149"/>
              <a:gd name="connsiteY53" fmla="*/ 1692943 h 2344739"/>
              <a:gd name="connsiteX54" fmla="*/ 10165070 w 12193149"/>
              <a:gd name="connsiteY54" fmla="*/ 1693739 h 2344739"/>
              <a:gd name="connsiteX55" fmla="*/ 10156308 w 12193149"/>
              <a:gd name="connsiteY55" fmla="*/ 1707487 h 2344739"/>
              <a:gd name="connsiteX56" fmla="*/ 10118267 w 12193149"/>
              <a:gd name="connsiteY56" fmla="*/ 1731142 h 2344739"/>
              <a:gd name="connsiteX57" fmla="*/ 10083317 w 12193149"/>
              <a:gd name="connsiteY57" fmla="*/ 1743296 h 2344739"/>
              <a:gd name="connsiteX58" fmla="*/ 10040388 w 12193149"/>
              <a:gd name="connsiteY58" fmla="*/ 1741632 h 2344739"/>
              <a:gd name="connsiteX59" fmla="*/ 9961167 w 12193149"/>
              <a:gd name="connsiteY59" fmla="*/ 1757147 h 2344739"/>
              <a:gd name="connsiteX60" fmla="*/ 9848940 w 12193149"/>
              <a:gd name="connsiteY60" fmla="*/ 1763915 h 2344739"/>
              <a:gd name="connsiteX61" fmla="*/ 9729457 w 12193149"/>
              <a:gd name="connsiteY61" fmla="*/ 1784122 h 2344739"/>
              <a:gd name="connsiteX62" fmla="*/ 9613704 w 12193149"/>
              <a:gd name="connsiteY62" fmla="*/ 1812371 h 2344739"/>
              <a:gd name="connsiteX63" fmla="*/ 9338590 w 12193149"/>
              <a:gd name="connsiteY63" fmla="*/ 1869293 h 2344739"/>
              <a:gd name="connsiteX64" fmla="*/ 9232518 w 12193149"/>
              <a:gd name="connsiteY64" fmla="*/ 1893149 h 2344739"/>
              <a:gd name="connsiteX65" fmla="*/ 9156690 w 12193149"/>
              <a:gd name="connsiteY65" fmla="*/ 1903228 h 2344739"/>
              <a:gd name="connsiteX66" fmla="*/ 9054601 w 12193149"/>
              <a:gd name="connsiteY66" fmla="*/ 1910755 h 2344739"/>
              <a:gd name="connsiteX67" fmla="*/ 9006634 w 12193149"/>
              <a:gd name="connsiteY67" fmla="*/ 1914040 h 2344739"/>
              <a:gd name="connsiteX68" fmla="*/ 9006349 w 12193149"/>
              <a:gd name="connsiteY68" fmla="*/ 1913800 h 2344739"/>
              <a:gd name="connsiteX69" fmla="*/ 8997380 w 12193149"/>
              <a:gd name="connsiteY69" fmla="*/ 1915011 h 2344739"/>
              <a:gd name="connsiteX70" fmla="*/ 8991542 w 12193149"/>
              <a:gd name="connsiteY70" fmla="*/ 1917072 h 2344739"/>
              <a:gd name="connsiteX71" fmla="*/ 8975485 w 12193149"/>
              <a:gd name="connsiteY71" fmla="*/ 1920298 h 2344739"/>
              <a:gd name="connsiteX72" fmla="*/ 8969159 w 12193149"/>
              <a:gd name="connsiteY72" fmla="*/ 1919598 h 2344739"/>
              <a:gd name="connsiteX73" fmla="*/ 8964196 w 12193149"/>
              <a:gd name="connsiteY73" fmla="*/ 1917373 h 2344739"/>
              <a:gd name="connsiteX74" fmla="*/ 8930136 w 12193149"/>
              <a:gd name="connsiteY74" fmla="*/ 1914185 h 2344739"/>
              <a:gd name="connsiteX75" fmla="*/ 8753592 w 12193149"/>
              <a:gd name="connsiteY75" fmla="*/ 1933417 h 2344739"/>
              <a:gd name="connsiteX76" fmla="*/ 8708995 w 12193149"/>
              <a:gd name="connsiteY76" fmla="*/ 1935518 h 2344739"/>
              <a:gd name="connsiteX77" fmla="*/ 8597219 w 12193149"/>
              <a:gd name="connsiteY77" fmla="*/ 1944090 h 2344739"/>
              <a:gd name="connsiteX78" fmla="*/ 8526378 w 12193149"/>
              <a:gd name="connsiteY78" fmla="*/ 1929248 h 2344739"/>
              <a:gd name="connsiteX79" fmla="*/ 8512131 w 12193149"/>
              <a:gd name="connsiteY79" fmla="*/ 1935163 h 2344739"/>
              <a:gd name="connsiteX80" fmla="*/ 8507315 w 12193149"/>
              <a:gd name="connsiteY80" fmla="*/ 1938164 h 2344739"/>
              <a:gd name="connsiteX81" fmla="*/ 8499116 w 12193149"/>
              <a:gd name="connsiteY81" fmla="*/ 1940902 h 2344739"/>
              <a:gd name="connsiteX82" fmla="*/ 8498742 w 12193149"/>
              <a:gd name="connsiteY82" fmla="*/ 1940723 h 2344739"/>
              <a:gd name="connsiteX83" fmla="*/ 8491397 w 12193149"/>
              <a:gd name="connsiteY83" fmla="*/ 1943773 h 2344739"/>
              <a:gd name="connsiteX84" fmla="*/ 8368330 w 12193149"/>
              <a:gd name="connsiteY84" fmla="*/ 1957815 h 2344739"/>
              <a:gd name="connsiteX85" fmla="*/ 8354947 w 12193149"/>
              <a:gd name="connsiteY85" fmla="*/ 1958009 h 2344739"/>
              <a:gd name="connsiteX86" fmla="*/ 8321252 w 12193149"/>
              <a:gd name="connsiteY86" fmla="*/ 1974587 h 2344739"/>
              <a:gd name="connsiteX87" fmla="*/ 8315581 w 12193149"/>
              <a:gd name="connsiteY87" fmla="*/ 1974913 h 2344739"/>
              <a:gd name="connsiteX88" fmla="*/ 8296322 w 12193149"/>
              <a:gd name="connsiteY88" fmla="*/ 1988808 h 2344739"/>
              <a:gd name="connsiteX89" fmla="*/ 8285424 w 12193149"/>
              <a:gd name="connsiteY89" fmla="*/ 1994631 h 2344739"/>
              <a:gd name="connsiteX90" fmla="*/ 8284298 w 12193149"/>
              <a:gd name="connsiteY90" fmla="*/ 1999074 h 2344739"/>
              <a:gd name="connsiteX91" fmla="*/ 8267224 w 12193149"/>
              <a:gd name="connsiteY91" fmla="*/ 2006249 h 2344739"/>
              <a:gd name="connsiteX92" fmla="*/ 8264525 w 12193149"/>
              <a:gd name="connsiteY92" fmla="*/ 2006019 h 2344739"/>
              <a:gd name="connsiteX93" fmla="*/ 8253181 w 12193149"/>
              <a:gd name="connsiteY93" fmla="*/ 2015862 h 2344739"/>
              <a:gd name="connsiteX94" fmla="*/ 8246982 w 12193149"/>
              <a:gd name="connsiteY94" fmla="*/ 2028854 h 2344739"/>
              <a:gd name="connsiteX95" fmla="*/ 8091420 w 12193149"/>
              <a:gd name="connsiteY95" fmla="*/ 2075015 h 2344739"/>
              <a:gd name="connsiteX96" fmla="*/ 7906555 w 12193149"/>
              <a:gd name="connsiteY96" fmla="*/ 2116988 h 2344739"/>
              <a:gd name="connsiteX97" fmla="*/ 7719893 w 12193149"/>
              <a:gd name="connsiteY97" fmla="*/ 2142703 h 2344739"/>
              <a:gd name="connsiteX98" fmla="*/ 7615495 w 12193149"/>
              <a:gd name="connsiteY98" fmla="*/ 2139232 h 2344739"/>
              <a:gd name="connsiteX99" fmla="*/ 7528691 w 12193149"/>
              <a:gd name="connsiteY99" fmla="*/ 2145060 h 2344739"/>
              <a:gd name="connsiteX100" fmla="*/ 7520719 w 12193149"/>
              <a:gd name="connsiteY100" fmla="*/ 2147613 h 2344739"/>
              <a:gd name="connsiteX101" fmla="*/ 7508559 w 12193149"/>
              <a:gd name="connsiteY101" fmla="*/ 2148948 h 2344739"/>
              <a:gd name="connsiteX102" fmla="*/ 7508188 w 12193149"/>
              <a:gd name="connsiteY102" fmla="*/ 2148621 h 2344739"/>
              <a:gd name="connsiteX103" fmla="*/ 7496943 w 12193149"/>
              <a:gd name="connsiteY103" fmla="*/ 2150573 h 2344739"/>
              <a:gd name="connsiteX104" fmla="*/ 7219707 w 12193149"/>
              <a:gd name="connsiteY104" fmla="*/ 2156680 h 2344739"/>
              <a:gd name="connsiteX105" fmla="*/ 7202249 w 12193149"/>
              <a:gd name="connsiteY105" fmla="*/ 2161230 h 2344739"/>
              <a:gd name="connsiteX106" fmla="*/ 7198152 w 12193149"/>
              <a:gd name="connsiteY106" fmla="*/ 2166588 h 2344739"/>
              <a:gd name="connsiteX107" fmla="*/ 7171956 w 12193149"/>
              <a:gd name="connsiteY107" fmla="*/ 2171236 h 2344739"/>
              <a:gd name="connsiteX108" fmla="*/ 7098136 w 12193149"/>
              <a:gd name="connsiteY108" fmla="*/ 2183464 h 2344739"/>
              <a:gd name="connsiteX109" fmla="*/ 7019644 w 12193149"/>
              <a:gd name="connsiteY109" fmla="*/ 2183090 h 2344739"/>
              <a:gd name="connsiteX110" fmla="*/ 6905294 w 12193149"/>
              <a:gd name="connsiteY110" fmla="*/ 2212596 h 2344739"/>
              <a:gd name="connsiteX111" fmla="*/ 6709370 w 12193149"/>
              <a:gd name="connsiteY111" fmla="*/ 2240551 h 2344739"/>
              <a:gd name="connsiteX112" fmla="*/ 6550602 w 12193149"/>
              <a:gd name="connsiteY112" fmla="*/ 2269327 h 2344739"/>
              <a:gd name="connsiteX113" fmla="*/ 6318708 w 12193149"/>
              <a:gd name="connsiteY113" fmla="*/ 2316127 h 2344739"/>
              <a:gd name="connsiteX114" fmla="*/ 6169822 w 12193149"/>
              <a:gd name="connsiteY114" fmla="*/ 2318214 h 2344739"/>
              <a:gd name="connsiteX115" fmla="*/ 6074996 w 12193149"/>
              <a:gd name="connsiteY115" fmla="*/ 2338676 h 2344739"/>
              <a:gd name="connsiteX116" fmla="*/ 6069677 w 12193149"/>
              <a:gd name="connsiteY116" fmla="*/ 2337139 h 2344739"/>
              <a:gd name="connsiteX117" fmla="*/ 6049786 w 12193149"/>
              <a:gd name="connsiteY117" fmla="*/ 2337822 h 2344739"/>
              <a:gd name="connsiteX118" fmla="*/ 6042433 w 12193149"/>
              <a:gd name="connsiteY118" fmla="*/ 2329473 h 2344739"/>
              <a:gd name="connsiteX119" fmla="*/ 6011238 w 12193149"/>
              <a:gd name="connsiteY119" fmla="*/ 2324380 h 2344739"/>
              <a:gd name="connsiteX120" fmla="*/ 5958523 w 12193149"/>
              <a:gd name="connsiteY120" fmla="*/ 2328024 h 2344739"/>
              <a:gd name="connsiteX121" fmla="*/ 5760067 w 12193149"/>
              <a:gd name="connsiteY121" fmla="*/ 2343716 h 2344739"/>
              <a:gd name="connsiteX122" fmla="*/ 5628108 w 12193149"/>
              <a:gd name="connsiteY122" fmla="*/ 2344739 h 2344739"/>
              <a:gd name="connsiteX123" fmla="*/ 5472054 w 12193149"/>
              <a:gd name="connsiteY123" fmla="*/ 2330719 h 2344739"/>
              <a:gd name="connsiteX124" fmla="*/ 5433909 w 12193149"/>
              <a:gd name="connsiteY124" fmla="*/ 2319466 h 2344739"/>
              <a:gd name="connsiteX125" fmla="*/ 5382817 w 12193149"/>
              <a:gd name="connsiteY125" fmla="*/ 2301764 h 2344739"/>
              <a:gd name="connsiteX126" fmla="*/ 5262912 w 12193149"/>
              <a:gd name="connsiteY126" fmla="*/ 2281347 h 2344739"/>
              <a:gd name="connsiteX127" fmla="*/ 5224109 w 12193149"/>
              <a:gd name="connsiteY127" fmla="*/ 2270223 h 2344739"/>
              <a:gd name="connsiteX128" fmla="*/ 5175808 w 12193149"/>
              <a:gd name="connsiteY128" fmla="*/ 2267233 h 2344739"/>
              <a:gd name="connsiteX129" fmla="*/ 5157702 w 12193149"/>
              <a:gd name="connsiteY129" fmla="*/ 2260010 h 2344739"/>
              <a:gd name="connsiteX130" fmla="*/ 5143747 w 12193149"/>
              <a:gd name="connsiteY130" fmla="*/ 2256610 h 2344739"/>
              <a:gd name="connsiteX131" fmla="*/ 5140744 w 12193149"/>
              <a:gd name="connsiteY131" fmla="*/ 2254509 h 2344739"/>
              <a:gd name="connsiteX132" fmla="*/ 5122807 w 12193149"/>
              <a:gd name="connsiteY132" fmla="*/ 2243656 h 2344739"/>
              <a:gd name="connsiteX133" fmla="*/ 5066938 w 12193149"/>
              <a:gd name="connsiteY133" fmla="*/ 2250227 h 2344739"/>
              <a:gd name="connsiteX134" fmla="*/ 5012662 w 12193149"/>
              <a:gd name="connsiteY134" fmla="*/ 2233846 h 2344739"/>
              <a:gd name="connsiteX135" fmla="*/ 4841589 w 12193149"/>
              <a:gd name="connsiteY135" fmla="*/ 2209829 h 2344739"/>
              <a:gd name="connsiteX136" fmla="*/ 4763595 w 12193149"/>
              <a:gd name="connsiteY136" fmla="*/ 2182061 h 2344739"/>
              <a:gd name="connsiteX137" fmla="*/ 4724334 w 12193149"/>
              <a:gd name="connsiteY137" fmla="*/ 2173047 h 2344739"/>
              <a:gd name="connsiteX138" fmla="*/ 4722324 w 12193149"/>
              <a:gd name="connsiteY138" fmla="*/ 2172298 h 2344739"/>
              <a:gd name="connsiteX139" fmla="*/ 4723259 w 12193149"/>
              <a:gd name="connsiteY139" fmla="*/ 2172087 h 2344739"/>
              <a:gd name="connsiteX140" fmla="*/ 4718350 w 12193149"/>
              <a:gd name="connsiteY140" fmla="*/ 2170817 h 2344739"/>
              <a:gd name="connsiteX141" fmla="*/ 4722324 w 12193149"/>
              <a:gd name="connsiteY141" fmla="*/ 2172298 h 2344739"/>
              <a:gd name="connsiteX142" fmla="*/ 4716674 w 12193149"/>
              <a:gd name="connsiteY142" fmla="*/ 2173573 h 2344739"/>
              <a:gd name="connsiteX143" fmla="*/ 4516962 w 12193149"/>
              <a:gd name="connsiteY143" fmla="*/ 2163671 h 2344739"/>
              <a:gd name="connsiteX144" fmla="*/ 4429691 w 12193149"/>
              <a:gd name="connsiteY144" fmla="*/ 2153020 h 2344739"/>
              <a:gd name="connsiteX145" fmla="*/ 4364023 w 12193149"/>
              <a:gd name="connsiteY145" fmla="*/ 2151674 h 2344739"/>
              <a:gd name="connsiteX146" fmla="*/ 4318114 w 12193149"/>
              <a:gd name="connsiteY146" fmla="*/ 2158289 h 2344739"/>
              <a:gd name="connsiteX147" fmla="*/ 4316258 w 12193149"/>
              <a:gd name="connsiteY147" fmla="*/ 2156948 h 2344739"/>
              <a:gd name="connsiteX148" fmla="*/ 4296292 w 12193149"/>
              <a:gd name="connsiteY148" fmla="*/ 2155069 h 2344739"/>
              <a:gd name="connsiteX149" fmla="*/ 4291212 w 12193149"/>
              <a:gd name="connsiteY149" fmla="*/ 2157986 h 2344739"/>
              <a:gd name="connsiteX150" fmla="*/ 4277290 w 12193149"/>
              <a:gd name="connsiteY150" fmla="*/ 2157740 h 2344739"/>
              <a:gd name="connsiteX151" fmla="*/ 4249265 w 12193149"/>
              <a:gd name="connsiteY151" fmla="*/ 2160064 h 2344739"/>
              <a:gd name="connsiteX152" fmla="*/ 4203199 w 12193149"/>
              <a:gd name="connsiteY152" fmla="*/ 2157269 h 2344739"/>
              <a:gd name="connsiteX153" fmla="*/ 4202893 w 12193149"/>
              <a:gd name="connsiteY153" fmla="*/ 2156010 h 2344739"/>
              <a:gd name="connsiteX154" fmla="*/ 4192396 w 12193149"/>
              <a:gd name="connsiteY154" fmla="*/ 2150376 h 2344739"/>
              <a:gd name="connsiteX155" fmla="*/ 4143893 w 12193149"/>
              <a:gd name="connsiteY155" fmla="*/ 2134511 h 2344739"/>
              <a:gd name="connsiteX156" fmla="*/ 4084245 w 12193149"/>
              <a:gd name="connsiteY156" fmla="*/ 2107978 h 2344739"/>
              <a:gd name="connsiteX157" fmla="*/ 4075694 w 12193149"/>
              <a:gd name="connsiteY157" fmla="*/ 2107143 h 2344739"/>
              <a:gd name="connsiteX158" fmla="*/ 4075575 w 12193149"/>
              <a:gd name="connsiteY158" fmla="*/ 2106844 h 2344739"/>
              <a:gd name="connsiteX159" fmla="*/ 4066658 w 12193149"/>
              <a:gd name="connsiteY159" fmla="*/ 2105400 h 2344739"/>
              <a:gd name="connsiteX160" fmla="*/ 4060102 w 12193149"/>
              <a:gd name="connsiteY160" fmla="*/ 2105618 h 2344739"/>
              <a:gd name="connsiteX161" fmla="*/ 4043512 w 12193149"/>
              <a:gd name="connsiteY161" fmla="*/ 2103997 h 2344739"/>
              <a:gd name="connsiteX162" fmla="*/ 4038145 w 12193149"/>
              <a:gd name="connsiteY162" fmla="*/ 2101563 h 2344739"/>
              <a:gd name="connsiteX163" fmla="*/ 4036511 w 12193149"/>
              <a:gd name="connsiteY163" fmla="*/ 2097896 h 2344739"/>
              <a:gd name="connsiteX164" fmla="*/ 4034926 w 12193149"/>
              <a:gd name="connsiteY164" fmla="*/ 2098131 h 2344739"/>
              <a:gd name="connsiteX165" fmla="*/ 4005686 w 12193149"/>
              <a:gd name="connsiteY165" fmla="*/ 2085563 h 2344739"/>
              <a:gd name="connsiteX166" fmla="*/ 3937994 w 12193149"/>
              <a:gd name="connsiteY166" fmla="*/ 2068106 h 2344739"/>
              <a:gd name="connsiteX167" fmla="*/ 3898423 w 12193149"/>
              <a:gd name="connsiteY167" fmla="*/ 2062451 h 2344739"/>
              <a:gd name="connsiteX168" fmla="*/ 3790908 w 12193149"/>
              <a:gd name="connsiteY168" fmla="*/ 2042213 h 2344739"/>
              <a:gd name="connsiteX169" fmla="*/ 3683661 w 12193149"/>
              <a:gd name="connsiteY169" fmla="*/ 2018290 h 2344739"/>
              <a:gd name="connsiteX170" fmla="*/ 3611183 w 12193149"/>
              <a:gd name="connsiteY170" fmla="*/ 1986019 h 2344739"/>
              <a:gd name="connsiteX171" fmla="*/ 3605003 w 12193149"/>
              <a:gd name="connsiteY171" fmla="*/ 1987381 h 2344739"/>
              <a:gd name="connsiteX172" fmla="*/ 3595884 w 12193149"/>
              <a:gd name="connsiteY172" fmla="*/ 1987545 h 2344739"/>
              <a:gd name="connsiteX173" fmla="*/ 3595649 w 12193149"/>
              <a:gd name="connsiteY173" fmla="*/ 1987276 h 2344739"/>
              <a:gd name="connsiteX174" fmla="*/ 3587126 w 12193149"/>
              <a:gd name="connsiteY174" fmla="*/ 1987966 h 2344739"/>
              <a:gd name="connsiteX175" fmla="*/ 3537283 w 12193149"/>
              <a:gd name="connsiteY175" fmla="*/ 1978267 h 2344739"/>
              <a:gd name="connsiteX176" fmla="*/ 3474371 w 12193149"/>
              <a:gd name="connsiteY176" fmla="*/ 1974606 h 2344739"/>
              <a:gd name="connsiteX177" fmla="*/ 3401876 w 12193149"/>
              <a:gd name="connsiteY177" fmla="*/ 1962558 h 2344739"/>
              <a:gd name="connsiteX178" fmla="*/ 3365036 w 12193149"/>
              <a:gd name="connsiteY178" fmla="*/ 1979510 h 2344739"/>
              <a:gd name="connsiteX179" fmla="*/ 3345174 w 12193149"/>
              <a:gd name="connsiteY179" fmla="*/ 1981192 h 2344739"/>
              <a:gd name="connsiteX180" fmla="*/ 3342846 w 12193149"/>
              <a:gd name="connsiteY180" fmla="*/ 1980217 h 2344739"/>
              <a:gd name="connsiteX181" fmla="*/ 3263504 w 12193149"/>
              <a:gd name="connsiteY181" fmla="*/ 1986094 h 2344739"/>
              <a:gd name="connsiteX182" fmla="*/ 3143704 w 12193149"/>
              <a:gd name="connsiteY182" fmla="*/ 1993869 h 2344739"/>
              <a:gd name="connsiteX183" fmla="*/ 3031439 w 12193149"/>
              <a:gd name="connsiteY183" fmla="*/ 1996512 h 2344739"/>
              <a:gd name="connsiteX184" fmla="*/ 2782717 w 12193149"/>
              <a:gd name="connsiteY184" fmla="*/ 2018333 h 2344739"/>
              <a:gd name="connsiteX185" fmla="*/ 2647675 w 12193149"/>
              <a:gd name="connsiteY185" fmla="*/ 2028869 h 2344739"/>
              <a:gd name="connsiteX186" fmla="*/ 2569176 w 12193149"/>
              <a:gd name="connsiteY186" fmla="*/ 2002628 h 2344739"/>
              <a:gd name="connsiteX187" fmla="*/ 2444403 w 12193149"/>
              <a:gd name="connsiteY187" fmla="*/ 2016529 h 2344739"/>
              <a:gd name="connsiteX188" fmla="*/ 2316260 w 12193149"/>
              <a:gd name="connsiteY188" fmla="*/ 2024996 h 2344739"/>
              <a:gd name="connsiteX189" fmla="*/ 2209726 w 12193149"/>
              <a:gd name="connsiteY189" fmla="*/ 2019763 h 2344739"/>
              <a:gd name="connsiteX190" fmla="*/ 2095813 w 12193149"/>
              <a:gd name="connsiteY190" fmla="*/ 2003052 h 2344739"/>
              <a:gd name="connsiteX191" fmla="*/ 1998504 w 12193149"/>
              <a:gd name="connsiteY191" fmla="*/ 1995032 h 2344739"/>
              <a:gd name="connsiteX192" fmla="*/ 1929320 w 12193149"/>
              <a:gd name="connsiteY192" fmla="*/ 2016977 h 2344739"/>
              <a:gd name="connsiteX193" fmla="*/ 1922798 w 12193149"/>
              <a:gd name="connsiteY193" fmla="*/ 2012146 h 2344739"/>
              <a:gd name="connsiteX194" fmla="*/ 1874228 w 12193149"/>
              <a:gd name="connsiteY194" fmla="*/ 2013741 h 2344739"/>
              <a:gd name="connsiteX195" fmla="*/ 1787803 w 12193149"/>
              <a:gd name="connsiteY195" fmla="*/ 2041363 h 2344739"/>
              <a:gd name="connsiteX196" fmla="*/ 1739352 w 12193149"/>
              <a:gd name="connsiteY196" fmla="*/ 2036312 h 2344739"/>
              <a:gd name="connsiteX197" fmla="*/ 1676219 w 12193149"/>
              <a:gd name="connsiteY197" fmla="*/ 2019963 h 2344739"/>
              <a:gd name="connsiteX198" fmla="*/ 1609817 w 12193149"/>
              <a:gd name="connsiteY198" fmla="*/ 2013066 h 2344739"/>
              <a:gd name="connsiteX199" fmla="*/ 1497258 w 12193149"/>
              <a:gd name="connsiteY199" fmla="*/ 1987476 h 2344739"/>
              <a:gd name="connsiteX200" fmla="*/ 1151127 w 12193149"/>
              <a:gd name="connsiteY200" fmla="*/ 1938041 h 2344739"/>
              <a:gd name="connsiteX201" fmla="*/ 859417 w 12193149"/>
              <a:gd name="connsiteY201" fmla="*/ 1928608 h 2344739"/>
              <a:gd name="connsiteX202" fmla="*/ 838688 w 12193149"/>
              <a:gd name="connsiteY202" fmla="*/ 1929821 h 2344739"/>
              <a:gd name="connsiteX203" fmla="*/ 817957 w 12193149"/>
              <a:gd name="connsiteY203" fmla="*/ 1927857 h 2344739"/>
              <a:gd name="connsiteX204" fmla="*/ 812654 w 12193149"/>
              <a:gd name="connsiteY204" fmla="*/ 1930751 h 2344739"/>
              <a:gd name="connsiteX205" fmla="*/ 721195 w 12193149"/>
              <a:gd name="connsiteY205" fmla="*/ 1929661 h 2344739"/>
              <a:gd name="connsiteX206" fmla="*/ 720890 w 12193149"/>
              <a:gd name="connsiteY206" fmla="*/ 1928399 h 2344739"/>
              <a:gd name="connsiteX207" fmla="*/ 710023 w 12193149"/>
              <a:gd name="connsiteY207" fmla="*/ 1922722 h 2344739"/>
              <a:gd name="connsiteX208" fmla="*/ 597940 w 12193149"/>
              <a:gd name="connsiteY208" fmla="*/ 1879864 h 2344739"/>
              <a:gd name="connsiteX209" fmla="*/ 579683 w 12193149"/>
              <a:gd name="connsiteY209" fmla="*/ 1877212 h 2344739"/>
              <a:gd name="connsiteX210" fmla="*/ 572865 w 12193149"/>
              <a:gd name="connsiteY210" fmla="*/ 1877401 h 2344739"/>
              <a:gd name="connsiteX211" fmla="*/ 446247 w 12193149"/>
              <a:gd name="connsiteY211" fmla="*/ 1839371 h 2344739"/>
              <a:gd name="connsiteX212" fmla="*/ 405163 w 12193149"/>
              <a:gd name="connsiteY212" fmla="*/ 1833548 h 2344739"/>
              <a:gd name="connsiteX213" fmla="*/ 293583 w 12193149"/>
              <a:gd name="connsiteY213" fmla="*/ 1812852 h 2344739"/>
              <a:gd name="connsiteX214" fmla="*/ 119529 w 12193149"/>
              <a:gd name="connsiteY214" fmla="*/ 1761047 h 2344739"/>
              <a:gd name="connsiteX215" fmla="*/ 16674 w 12193149"/>
              <a:gd name="connsiteY215" fmla="*/ 1758191 h 2344739"/>
              <a:gd name="connsiteX216" fmla="*/ 1150 w 12193149"/>
              <a:gd name="connsiteY216" fmla="*/ 1752722 h 2344739"/>
              <a:gd name="connsiteX217" fmla="*/ 1148 w 12193149"/>
              <a:gd name="connsiteY217" fmla="*/ 222213 h 2344739"/>
              <a:gd name="connsiteX218" fmla="*/ 1148 w 12193149"/>
              <a:gd name="connsiteY218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9 w 12193149"/>
              <a:gd name="connsiteY3" fmla="*/ 579739 h 2344739"/>
              <a:gd name="connsiteX4" fmla="*/ 12185986 w 12193149"/>
              <a:gd name="connsiteY4" fmla="*/ 584189 h 2344739"/>
              <a:gd name="connsiteX5" fmla="*/ 12156363 w 12193149"/>
              <a:gd name="connsiteY5" fmla="*/ 597366 h 2344739"/>
              <a:gd name="connsiteX6" fmla="*/ 12139215 w 12193149"/>
              <a:gd name="connsiteY6" fmla="*/ 623179 h 2344739"/>
              <a:gd name="connsiteX7" fmla="*/ 12126327 w 12193149"/>
              <a:gd name="connsiteY7" fmla="*/ 624690 h 2344739"/>
              <a:gd name="connsiteX8" fmla="*/ 12124007 w 12193149"/>
              <a:gd name="connsiteY8" fmla="*/ 624794 h 2344739"/>
              <a:gd name="connsiteX9" fmla="*/ 12116854 w 12193149"/>
              <a:gd name="connsiteY9" fmla="*/ 628608 h 2344739"/>
              <a:gd name="connsiteX10" fmla="*/ 12099497 w 12193149"/>
              <a:gd name="connsiteY10" fmla="*/ 628139 h 2344739"/>
              <a:gd name="connsiteX11" fmla="*/ 12087073 w 12193149"/>
              <a:gd name="connsiteY11" fmla="*/ 636341 h 2344739"/>
              <a:gd name="connsiteX12" fmla="*/ 12031073 w 12193149"/>
              <a:gd name="connsiteY12" fmla="*/ 680009 h 2344739"/>
              <a:gd name="connsiteX13" fmla="*/ 11995833 w 12193149"/>
              <a:gd name="connsiteY13" fmla="*/ 703458 h 2344739"/>
              <a:gd name="connsiteX14" fmla="*/ 11979717 w 12193149"/>
              <a:gd name="connsiteY14" fmla="*/ 708161 h 2344739"/>
              <a:gd name="connsiteX15" fmla="*/ 11959046 w 12193149"/>
              <a:gd name="connsiteY15" fmla="*/ 717558 h 2344739"/>
              <a:gd name="connsiteX16" fmla="*/ 11920454 w 12193149"/>
              <a:gd name="connsiteY16" fmla="*/ 730883 h 2344739"/>
              <a:gd name="connsiteX17" fmla="*/ 11903656 w 12193149"/>
              <a:gd name="connsiteY17" fmla="*/ 742426 h 2344739"/>
              <a:gd name="connsiteX18" fmla="*/ 11895048 w 12193149"/>
              <a:gd name="connsiteY18" fmla="*/ 744791 h 2344739"/>
              <a:gd name="connsiteX19" fmla="*/ 11891968 w 12193149"/>
              <a:gd name="connsiteY19" fmla="*/ 755729 h 2344739"/>
              <a:gd name="connsiteX20" fmla="*/ 11870776 w 12193149"/>
              <a:gd name="connsiteY20" fmla="*/ 777816 h 2344739"/>
              <a:gd name="connsiteX21" fmla="*/ 11813376 w 12193149"/>
              <a:gd name="connsiteY21" fmla="*/ 797659 h 2344739"/>
              <a:gd name="connsiteX22" fmla="*/ 11590693 w 12193149"/>
              <a:gd name="connsiteY22" fmla="*/ 963777 h 2344739"/>
              <a:gd name="connsiteX23" fmla="*/ 11506817 w 12193149"/>
              <a:gd name="connsiteY23" fmla="*/ 1033623 h 2344739"/>
              <a:gd name="connsiteX24" fmla="*/ 11280332 w 12193149"/>
              <a:gd name="connsiteY24" fmla="*/ 1223571 h 2344739"/>
              <a:gd name="connsiteX25" fmla="*/ 11228309 w 12193149"/>
              <a:gd name="connsiteY25" fmla="*/ 1276236 h 2344739"/>
              <a:gd name="connsiteX26" fmla="*/ 11218087 w 12193149"/>
              <a:gd name="connsiteY26" fmla="*/ 1275961 h 2344739"/>
              <a:gd name="connsiteX27" fmla="*/ 11217184 w 12193149"/>
              <a:gd name="connsiteY27" fmla="*/ 1275018 h 2344739"/>
              <a:gd name="connsiteX28" fmla="*/ 11188885 w 12193149"/>
              <a:gd name="connsiteY28" fmla="*/ 1292383 h 2344739"/>
              <a:gd name="connsiteX29" fmla="*/ 11184501 w 12193149"/>
              <a:gd name="connsiteY29" fmla="*/ 1292525 h 2344739"/>
              <a:gd name="connsiteX30" fmla="*/ 11166854 w 12193149"/>
              <a:gd name="connsiteY30" fmla="*/ 1306612 h 2344739"/>
              <a:gd name="connsiteX31" fmla="*/ 11157311 w 12193149"/>
              <a:gd name="connsiteY31" fmla="*/ 1312414 h 2344739"/>
              <a:gd name="connsiteX32" fmla="*/ 11155496 w 12193149"/>
              <a:gd name="connsiteY32" fmla="*/ 1317097 h 2344739"/>
              <a:gd name="connsiteX33" fmla="*/ 11140961 w 12193149"/>
              <a:gd name="connsiteY33" fmla="*/ 1324115 h 2344739"/>
              <a:gd name="connsiteX34" fmla="*/ 11138961 w 12193149"/>
              <a:gd name="connsiteY34" fmla="*/ 1323772 h 2344739"/>
              <a:gd name="connsiteX35" fmla="*/ 11128208 w 12193149"/>
              <a:gd name="connsiteY35" fmla="*/ 1333832 h 2344739"/>
              <a:gd name="connsiteX36" fmla="*/ 11120691 w 12193149"/>
              <a:gd name="connsiteY36" fmla="*/ 1347424 h 2344739"/>
              <a:gd name="connsiteX37" fmla="*/ 10894683 w 12193149"/>
              <a:gd name="connsiteY37" fmla="*/ 1473399 h 2344739"/>
              <a:gd name="connsiteX38" fmla="*/ 10773300 w 12193149"/>
              <a:gd name="connsiteY38" fmla="*/ 1523191 h 2344739"/>
              <a:gd name="connsiteX39" fmla="*/ 10627668 w 12193149"/>
              <a:gd name="connsiteY39" fmla="*/ 1559229 h 2344739"/>
              <a:gd name="connsiteX40" fmla="*/ 10581895 w 12193149"/>
              <a:gd name="connsiteY40" fmla="*/ 1568689 h 2344739"/>
              <a:gd name="connsiteX41" fmla="*/ 10547790 w 12193149"/>
              <a:gd name="connsiteY41" fmla="*/ 1598423 h 2344739"/>
              <a:gd name="connsiteX42" fmla="*/ 10529643 w 12193149"/>
              <a:gd name="connsiteY42" fmla="*/ 1596907 h 2344739"/>
              <a:gd name="connsiteX43" fmla="*/ 10526446 w 12193149"/>
              <a:gd name="connsiteY43" fmla="*/ 1596411 h 2344739"/>
              <a:gd name="connsiteX44" fmla="*/ 10515129 w 12193149"/>
              <a:gd name="connsiteY44" fmla="*/ 1599537 h 2344739"/>
              <a:gd name="connsiteX45" fmla="*/ 10491735 w 12193149"/>
              <a:gd name="connsiteY45" fmla="*/ 1594156 h 2344739"/>
              <a:gd name="connsiteX46" fmla="*/ 10471418 w 12193149"/>
              <a:gd name="connsiteY46" fmla="*/ 1601693 h 2344739"/>
              <a:gd name="connsiteX47" fmla="*/ 10377042 w 12193149"/>
              <a:gd name="connsiteY47" fmla="*/ 1644598 h 2344739"/>
              <a:gd name="connsiteX48" fmla="*/ 10319338 w 12193149"/>
              <a:gd name="connsiteY48" fmla="*/ 1666221 h 2344739"/>
              <a:gd name="connsiteX49" fmla="*/ 10295467 w 12193149"/>
              <a:gd name="connsiteY49" fmla="*/ 1668079 h 2344739"/>
              <a:gd name="connsiteX50" fmla="*/ 10263443 w 12193149"/>
              <a:gd name="connsiteY50" fmla="*/ 1674948 h 2344739"/>
              <a:gd name="connsiteX51" fmla="*/ 10205418 w 12193149"/>
              <a:gd name="connsiteY51" fmla="*/ 1682149 h 2344739"/>
              <a:gd name="connsiteX52" fmla="*/ 10177759 w 12193149"/>
              <a:gd name="connsiteY52" fmla="*/ 1692943 h 2344739"/>
              <a:gd name="connsiteX53" fmla="*/ 10165070 w 12193149"/>
              <a:gd name="connsiteY53" fmla="*/ 1693739 h 2344739"/>
              <a:gd name="connsiteX54" fmla="*/ 10156308 w 12193149"/>
              <a:gd name="connsiteY54" fmla="*/ 1707487 h 2344739"/>
              <a:gd name="connsiteX55" fmla="*/ 10118267 w 12193149"/>
              <a:gd name="connsiteY55" fmla="*/ 1731142 h 2344739"/>
              <a:gd name="connsiteX56" fmla="*/ 10083317 w 12193149"/>
              <a:gd name="connsiteY56" fmla="*/ 1743296 h 2344739"/>
              <a:gd name="connsiteX57" fmla="*/ 10040388 w 12193149"/>
              <a:gd name="connsiteY57" fmla="*/ 1741632 h 2344739"/>
              <a:gd name="connsiteX58" fmla="*/ 9961167 w 12193149"/>
              <a:gd name="connsiteY58" fmla="*/ 1757147 h 2344739"/>
              <a:gd name="connsiteX59" fmla="*/ 9848940 w 12193149"/>
              <a:gd name="connsiteY59" fmla="*/ 1763915 h 2344739"/>
              <a:gd name="connsiteX60" fmla="*/ 9729457 w 12193149"/>
              <a:gd name="connsiteY60" fmla="*/ 1784122 h 2344739"/>
              <a:gd name="connsiteX61" fmla="*/ 9613704 w 12193149"/>
              <a:gd name="connsiteY61" fmla="*/ 1812371 h 2344739"/>
              <a:gd name="connsiteX62" fmla="*/ 9338590 w 12193149"/>
              <a:gd name="connsiteY62" fmla="*/ 1869293 h 2344739"/>
              <a:gd name="connsiteX63" fmla="*/ 9232518 w 12193149"/>
              <a:gd name="connsiteY63" fmla="*/ 1893149 h 2344739"/>
              <a:gd name="connsiteX64" fmla="*/ 9156690 w 12193149"/>
              <a:gd name="connsiteY64" fmla="*/ 1903228 h 2344739"/>
              <a:gd name="connsiteX65" fmla="*/ 9054601 w 12193149"/>
              <a:gd name="connsiteY65" fmla="*/ 1910755 h 2344739"/>
              <a:gd name="connsiteX66" fmla="*/ 9006634 w 12193149"/>
              <a:gd name="connsiteY66" fmla="*/ 1914040 h 2344739"/>
              <a:gd name="connsiteX67" fmla="*/ 9006349 w 12193149"/>
              <a:gd name="connsiteY67" fmla="*/ 1913800 h 2344739"/>
              <a:gd name="connsiteX68" fmla="*/ 8997380 w 12193149"/>
              <a:gd name="connsiteY68" fmla="*/ 1915011 h 2344739"/>
              <a:gd name="connsiteX69" fmla="*/ 8991542 w 12193149"/>
              <a:gd name="connsiteY69" fmla="*/ 1917072 h 2344739"/>
              <a:gd name="connsiteX70" fmla="*/ 8975485 w 12193149"/>
              <a:gd name="connsiteY70" fmla="*/ 1920298 h 2344739"/>
              <a:gd name="connsiteX71" fmla="*/ 8969159 w 12193149"/>
              <a:gd name="connsiteY71" fmla="*/ 1919598 h 2344739"/>
              <a:gd name="connsiteX72" fmla="*/ 8964196 w 12193149"/>
              <a:gd name="connsiteY72" fmla="*/ 1917373 h 2344739"/>
              <a:gd name="connsiteX73" fmla="*/ 8930136 w 12193149"/>
              <a:gd name="connsiteY73" fmla="*/ 1914185 h 2344739"/>
              <a:gd name="connsiteX74" fmla="*/ 8753592 w 12193149"/>
              <a:gd name="connsiteY74" fmla="*/ 1933417 h 2344739"/>
              <a:gd name="connsiteX75" fmla="*/ 8708995 w 12193149"/>
              <a:gd name="connsiteY75" fmla="*/ 1935518 h 2344739"/>
              <a:gd name="connsiteX76" fmla="*/ 8597219 w 12193149"/>
              <a:gd name="connsiteY76" fmla="*/ 1944090 h 2344739"/>
              <a:gd name="connsiteX77" fmla="*/ 8526378 w 12193149"/>
              <a:gd name="connsiteY77" fmla="*/ 1929248 h 2344739"/>
              <a:gd name="connsiteX78" fmla="*/ 8512131 w 12193149"/>
              <a:gd name="connsiteY78" fmla="*/ 1935163 h 2344739"/>
              <a:gd name="connsiteX79" fmla="*/ 8507315 w 12193149"/>
              <a:gd name="connsiteY79" fmla="*/ 1938164 h 2344739"/>
              <a:gd name="connsiteX80" fmla="*/ 8499116 w 12193149"/>
              <a:gd name="connsiteY80" fmla="*/ 1940902 h 2344739"/>
              <a:gd name="connsiteX81" fmla="*/ 8498742 w 12193149"/>
              <a:gd name="connsiteY81" fmla="*/ 1940723 h 2344739"/>
              <a:gd name="connsiteX82" fmla="*/ 8491397 w 12193149"/>
              <a:gd name="connsiteY82" fmla="*/ 1943773 h 2344739"/>
              <a:gd name="connsiteX83" fmla="*/ 8368330 w 12193149"/>
              <a:gd name="connsiteY83" fmla="*/ 1957815 h 2344739"/>
              <a:gd name="connsiteX84" fmla="*/ 8354947 w 12193149"/>
              <a:gd name="connsiteY84" fmla="*/ 1958009 h 2344739"/>
              <a:gd name="connsiteX85" fmla="*/ 8321252 w 12193149"/>
              <a:gd name="connsiteY85" fmla="*/ 1974587 h 2344739"/>
              <a:gd name="connsiteX86" fmla="*/ 8315581 w 12193149"/>
              <a:gd name="connsiteY86" fmla="*/ 1974913 h 2344739"/>
              <a:gd name="connsiteX87" fmla="*/ 8296322 w 12193149"/>
              <a:gd name="connsiteY87" fmla="*/ 1988808 h 2344739"/>
              <a:gd name="connsiteX88" fmla="*/ 8285424 w 12193149"/>
              <a:gd name="connsiteY88" fmla="*/ 1994631 h 2344739"/>
              <a:gd name="connsiteX89" fmla="*/ 8284298 w 12193149"/>
              <a:gd name="connsiteY89" fmla="*/ 1999074 h 2344739"/>
              <a:gd name="connsiteX90" fmla="*/ 8267224 w 12193149"/>
              <a:gd name="connsiteY90" fmla="*/ 2006249 h 2344739"/>
              <a:gd name="connsiteX91" fmla="*/ 8264525 w 12193149"/>
              <a:gd name="connsiteY91" fmla="*/ 2006019 h 2344739"/>
              <a:gd name="connsiteX92" fmla="*/ 8253181 w 12193149"/>
              <a:gd name="connsiteY92" fmla="*/ 2015862 h 2344739"/>
              <a:gd name="connsiteX93" fmla="*/ 8246982 w 12193149"/>
              <a:gd name="connsiteY93" fmla="*/ 2028854 h 2344739"/>
              <a:gd name="connsiteX94" fmla="*/ 8091420 w 12193149"/>
              <a:gd name="connsiteY94" fmla="*/ 2075015 h 2344739"/>
              <a:gd name="connsiteX95" fmla="*/ 7906555 w 12193149"/>
              <a:gd name="connsiteY95" fmla="*/ 2116988 h 2344739"/>
              <a:gd name="connsiteX96" fmla="*/ 7719893 w 12193149"/>
              <a:gd name="connsiteY96" fmla="*/ 2142703 h 2344739"/>
              <a:gd name="connsiteX97" fmla="*/ 7615495 w 12193149"/>
              <a:gd name="connsiteY97" fmla="*/ 2139232 h 2344739"/>
              <a:gd name="connsiteX98" fmla="*/ 7528691 w 12193149"/>
              <a:gd name="connsiteY98" fmla="*/ 2145060 h 2344739"/>
              <a:gd name="connsiteX99" fmla="*/ 7520719 w 12193149"/>
              <a:gd name="connsiteY99" fmla="*/ 2147613 h 2344739"/>
              <a:gd name="connsiteX100" fmla="*/ 7508559 w 12193149"/>
              <a:gd name="connsiteY100" fmla="*/ 2148948 h 2344739"/>
              <a:gd name="connsiteX101" fmla="*/ 7508188 w 12193149"/>
              <a:gd name="connsiteY101" fmla="*/ 2148621 h 2344739"/>
              <a:gd name="connsiteX102" fmla="*/ 7496943 w 12193149"/>
              <a:gd name="connsiteY102" fmla="*/ 2150573 h 2344739"/>
              <a:gd name="connsiteX103" fmla="*/ 7219707 w 12193149"/>
              <a:gd name="connsiteY103" fmla="*/ 2156680 h 2344739"/>
              <a:gd name="connsiteX104" fmla="*/ 7202249 w 12193149"/>
              <a:gd name="connsiteY104" fmla="*/ 2161230 h 2344739"/>
              <a:gd name="connsiteX105" fmla="*/ 7198152 w 12193149"/>
              <a:gd name="connsiteY105" fmla="*/ 2166588 h 2344739"/>
              <a:gd name="connsiteX106" fmla="*/ 7171956 w 12193149"/>
              <a:gd name="connsiteY106" fmla="*/ 2171236 h 2344739"/>
              <a:gd name="connsiteX107" fmla="*/ 7098136 w 12193149"/>
              <a:gd name="connsiteY107" fmla="*/ 2183464 h 2344739"/>
              <a:gd name="connsiteX108" fmla="*/ 7019644 w 12193149"/>
              <a:gd name="connsiteY108" fmla="*/ 2183090 h 2344739"/>
              <a:gd name="connsiteX109" fmla="*/ 6905294 w 12193149"/>
              <a:gd name="connsiteY109" fmla="*/ 2212596 h 2344739"/>
              <a:gd name="connsiteX110" fmla="*/ 6709370 w 12193149"/>
              <a:gd name="connsiteY110" fmla="*/ 2240551 h 2344739"/>
              <a:gd name="connsiteX111" fmla="*/ 6550602 w 12193149"/>
              <a:gd name="connsiteY111" fmla="*/ 2269327 h 2344739"/>
              <a:gd name="connsiteX112" fmla="*/ 6318708 w 12193149"/>
              <a:gd name="connsiteY112" fmla="*/ 2316127 h 2344739"/>
              <a:gd name="connsiteX113" fmla="*/ 6169822 w 12193149"/>
              <a:gd name="connsiteY113" fmla="*/ 2318214 h 2344739"/>
              <a:gd name="connsiteX114" fmla="*/ 6074996 w 12193149"/>
              <a:gd name="connsiteY114" fmla="*/ 2338676 h 2344739"/>
              <a:gd name="connsiteX115" fmla="*/ 6069677 w 12193149"/>
              <a:gd name="connsiteY115" fmla="*/ 2337139 h 2344739"/>
              <a:gd name="connsiteX116" fmla="*/ 6049786 w 12193149"/>
              <a:gd name="connsiteY116" fmla="*/ 2337822 h 2344739"/>
              <a:gd name="connsiteX117" fmla="*/ 6042433 w 12193149"/>
              <a:gd name="connsiteY117" fmla="*/ 2329473 h 2344739"/>
              <a:gd name="connsiteX118" fmla="*/ 6011238 w 12193149"/>
              <a:gd name="connsiteY118" fmla="*/ 2324380 h 2344739"/>
              <a:gd name="connsiteX119" fmla="*/ 5958523 w 12193149"/>
              <a:gd name="connsiteY119" fmla="*/ 2328024 h 2344739"/>
              <a:gd name="connsiteX120" fmla="*/ 5760067 w 12193149"/>
              <a:gd name="connsiteY120" fmla="*/ 2343716 h 2344739"/>
              <a:gd name="connsiteX121" fmla="*/ 5628108 w 12193149"/>
              <a:gd name="connsiteY121" fmla="*/ 2344739 h 2344739"/>
              <a:gd name="connsiteX122" fmla="*/ 5472054 w 12193149"/>
              <a:gd name="connsiteY122" fmla="*/ 2330719 h 2344739"/>
              <a:gd name="connsiteX123" fmla="*/ 5433909 w 12193149"/>
              <a:gd name="connsiteY123" fmla="*/ 2319466 h 2344739"/>
              <a:gd name="connsiteX124" fmla="*/ 5382817 w 12193149"/>
              <a:gd name="connsiteY124" fmla="*/ 2301764 h 2344739"/>
              <a:gd name="connsiteX125" fmla="*/ 5262912 w 12193149"/>
              <a:gd name="connsiteY125" fmla="*/ 2281347 h 2344739"/>
              <a:gd name="connsiteX126" fmla="*/ 5224109 w 12193149"/>
              <a:gd name="connsiteY126" fmla="*/ 2270223 h 2344739"/>
              <a:gd name="connsiteX127" fmla="*/ 5175808 w 12193149"/>
              <a:gd name="connsiteY127" fmla="*/ 2267233 h 2344739"/>
              <a:gd name="connsiteX128" fmla="*/ 5157702 w 12193149"/>
              <a:gd name="connsiteY128" fmla="*/ 2260010 h 2344739"/>
              <a:gd name="connsiteX129" fmla="*/ 5143747 w 12193149"/>
              <a:gd name="connsiteY129" fmla="*/ 2256610 h 2344739"/>
              <a:gd name="connsiteX130" fmla="*/ 5140744 w 12193149"/>
              <a:gd name="connsiteY130" fmla="*/ 2254509 h 2344739"/>
              <a:gd name="connsiteX131" fmla="*/ 5122807 w 12193149"/>
              <a:gd name="connsiteY131" fmla="*/ 2243656 h 2344739"/>
              <a:gd name="connsiteX132" fmla="*/ 5066938 w 12193149"/>
              <a:gd name="connsiteY132" fmla="*/ 2250227 h 2344739"/>
              <a:gd name="connsiteX133" fmla="*/ 5012662 w 12193149"/>
              <a:gd name="connsiteY133" fmla="*/ 2233846 h 2344739"/>
              <a:gd name="connsiteX134" fmla="*/ 4841589 w 12193149"/>
              <a:gd name="connsiteY134" fmla="*/ 2209829 h 2344739"/>
              <a:gd name="connsiteX135" fmla="*/ 4763595 w 12193149"/>
              <a:gd name="connsiteY135" fmla="*/ 2182061 h 2344739"/>
              <a:gd name="connsiteX136" fmla="*/ 4724334 w 12193149"/>
              <a:gd name="connsiteY136" fmla="*/ 2173047 h 2344739"/>
              <a:gd name="connsiteX137" fmla="*/ 4722324 w 12193149"/>
              <a:gd name="connsiteY137" fmla="*/ 2172298 h 2344739"/>
              <a:gd name="connsiteX138" fmla="*/ 4723259 w 12193149"/>
              <a:gd name="connsiteY138" fmla="*/ 2172087 h 2344739"/>
              <a:gd name="connsiteX139" fmla="*/ 4718350 w 12193149"/>
              <a:gd name="connsiteY139" fmla="*/ 2170817 h 2344739"/>
              <a:gd name="connsiteX140" fmla="*/ 4722324 w 12193149"/>
              <a:gd name="connsiteY140" fmla="*/ 2172298 h 2344739"/>
              <a:gd name="connsiteX141" fmla="*/ 4716674 w 12193149"/>
              <a:gd name="connsiteY141" fmla="*/ 2173573 h 2344739"/>
              <a:gd name="connsiteX142" fmla="*/ 4516962 w 12193149"/>
              <a:gd name="connsiteY142" fmla="*/ 2163671 h 2344739"/>
              <a:gd name="connsiteX143" fmla="*/ 4429691 w 12193149"/>
              <a:gd name="connsiteY143" fmla="*/ 2153020 h 2344739"/>
              <a:gd name="connsiteX144" fmla="*/ 4364023 w 12193149"/>
              <a:gd name="connsiteY144" fmla="*/ 2151674 h 2344739"/>
              <a:gd name="connsiteX145" fmla="*/ 4318114 w 12193149"/>
              <a:gd name="connsiteY145" fmla="*/ 2158289 h 2344739"/>
              <a:gd name="connsiteX146" fmla="*/ 4316258 w 12193149"/>
              <a:gd name="connsiteY146" fmla="*/ 2156948 h 2344739"/>
              <a:gd name="connsiteX147" fmla="*/ 4296292 w 12193149"/>
              <a:gd name="connsiteY147" fmla="*/ 2155069 h 2344739"/>
              <a:gd name="connsiteX148" fmla="*/ 4291212 w 12193149"/>
              <a:gd name="connsiteY148" fmla="*/ 2157986 h 2344739"/>
              <a:gd name="connsiteX149" fmla="*/ 4277290 w 12193149"/>
              <a:gd name="connsiteY149" fmla="*/ 2157740 h 2344739"/>
              <a:gd name="connsiteX150" fmla="*/ 4249265 w 12193149"/>
              <a:gd name="connsiteY150" fmla="*/ 2160064 h 2344739"/>
              <a:gd name="connsiteX151" fmla="*/ 4203199 w 12193149"/>
              <a:gd name="connsiteY151" fmla="*/ 2157269 h 2344739"/>
              <a:gd name="connsiteX152" fmla="*/ 4202893 w 12193149"/>
              <a:gd name="connsiteY152" fmla="*/ 2156010 h 2344739"/>
              <a:gd name="connsiteX153" fmla="*/ 4192396 w 12193149"/>
              <a:gd name="connsiteY153" fmla="*/ 2150376 h 2344739"/>
              <a:gd name="connsiteX154" fmla="*/ 4143893 w 12193149"/>
              <a:gd name="connsiteY154" fmla="*/ 2134511 h 2344739"/>
              <a:gd name="connsiteX155" fmla="*/ 4084245 w 12193149"/>
              <a:gd name="connsiteY155" fmla="*/ 2107978 h 2344739"/>
              <a:gd name="connsiteX156" fmla="*/ 4075694 w 12193149"/>
              <a:gd name="connsiteY156" fmla="*/ 2107143 h 2344739"/>
              <a:gd name="connsiteX157" fmla="*/ 4075575 w 12193149"/>
              <a:gd name="connsiteY157" fmla="*/ 2106844 h 2344739"/>
              <a:gd name="connsiteX158" fmla="*/ 4066658 w 12193149"/>
              <a:gd name="connsiteY158" fmla="*/ 2105400 h 2344739"/>
              <a:gd name="connsiteX159" fmla="*/ 4060102 w 12193149"/>
              <a:gd name="connsiteY159" fmla="*/ 2105618 h 2344739"/>
              <a:gd name="connsiteX160" fmla="*/ 4043512 w 12193149"/>
              <a:gd name="connsiteY160" fmla="*/ 2103997 h 2344739"/>
              <a:gd name="connsiteX161" fmla="*/ 4038145 w 12193149"/>
              <a:gd name="connsiteY161" fmla="*/ 2101563 h 2344739"/>
              <a:gd name="connsiteX162" fmla="*/ 4036511 w 12193149"/>
              <a:gd name="connsiteY162" fmla="*/ 2097896 h 2344739"/>
              <a:gd name="connsiteX163" fmla="*/ 4034926 w 12193149"/>
              <a:gd name="connsiteY163" fmla="*/ 2098131 h 2344739"/>
              <a:gd name="connsiteX164" fmla="*/ 4005686 w 12193149"/>
              <a:gd name="connsiteY164" fmla="*/ 2085563 h 2344739"/>
              <a:gd name="connsiteX165" fmla="*/ 3937994 w 12193149"/>
              <a:gd name="connsiteY165" fmla="*/ 2068106 h 2344739"/>
              <a:gd name="connsiteX166" fmla="*/ 3898423 w 12193149"/>
              <a:gd name="connsiteY166" fmla="*/ 2062451 h 2344739"/>
              <a:gd name="connsiteX167" fmla="*/ 3790908 w 12193149"/>
              <a:gd name="connsiteY167" fmla="*/ 2042213 h 2344739"/>
              <a:gd name="connsiteX168" fmla="*/ 3683661 w 12193149"/>
              <a:gd name="connsiteY168" fmla="*/ 2018290 h 2344739"/>
              <a:gd name="connsiteX169" fmla="*/ 3611183 w 12193149"/>
              <a:gd name="connsiteY169" fmla="*/ 1986019 h 2344739"/>
              <a:gd name="connsiteX170" fmla="*/ 3605003 w 12193149"/>
              <a:gd name="connsiteY170" fmla="*/ 1987381 h 2344739"/>
              <a:gd name="connsiteX171" fmla="*/ 3595884 w 12193149"/>
              <a:gd name="connsiteY171" fmla="*/ 1987545 h 2344739"/>
              <a:gd name="connsiteX172" fmla="*/ 3595649 w 12193149"/>
              <a:gd name="connsiteY172" fmla="*/ 1987276 h 2344739"/>
              <a:gd name="connsiteX173" fmla="*/ 3587126 w 12193149"/>
              <a:gd name="connsiteY173" fmla="*/ 1987966 h 2344739"/>
              <a:gd name="connsiteX174" fmla="*/ 3537283 w 12193149"/>
              <a:gd name="connsiteY174" fmla="*/ 1978267 h 2344739"/>
              <a:gd name="connsiteX175" fmla="*/ 3474371 w 12193149"/>
              <a:gd name="connsiteY175" fmla="*/ 1974606 h 2344739"/>
              <a:gd name="connsiteX176" fmla="*/ 3401876 w 12193149"/>
              <a:gd name="connsiteY176" fmla="*/ 1962558 h 2344739"/>
              <a:gd name="connsiteX177" fmla="*/ 3365036 w 12193149"/>
              <a:gd name="connsiteY177" fmla="*/ 1979510 h 2344739"/>
              <a:gd name="connsiteX178" fmla="*/ 3345174 w 12193149"/>
              <a:gd name="connsiteY178" fmla="*/ 1981192 h 2344739"/>
              <a:gd name="connsiteX179" fmla="*/ 3342846 w 12193149"/>
              <a:gd name="connsiteY179" fmla="*/ 1980217 h 2344739"/>
              <a:gd name="connsiteX180" fmla="*/ 3263504 w 12193149"/>
              <a:gd name="connsiteY180" fmla="*/ 1986094 h 2344739"/>
              <a:gd name="connsiteX181" fmla="*/ 3143704 w 12193149"/>
              <a:gd name="connsiteY181" fmla="*/ 1993869 h 2344739"/>
              <a:gd name="connsiteX182" fmla="*/ 3031439 w 12193149"/>
              <a:gd name="connsiteY182" fmla="*/ 1996512 h 2344739"/>
              <a:gd name="connsiteX183" fmla="*/ 2782717 w 12193149"/>
              <a:gd name="connsiteY183" fmla="*/ 2018333 h 2344739"/>
              <a:gd name="connsiteX184" fmla="*/ 2647675 w 12193149"/>
              <a:gd name="connsiteY184" fmla="*/ 2028869 h 2344739"/>
              <a:gd name="connsiteX185" fmla="*/ 2569176 w 12193149"/>
              <a:gd name="connsiteY185" fmla="*/ 2002628 h 2344739"/>
              <a:gd name="connsiteX186" fmla="*/ 2444403 w 12193149"/>
              <a:gd name="connsiteY186" fmla="*/ 2016529 h 2344739"/>
              <a:gd name="connsiteX187" fmla="*/ 2316260 w 12193149"/>
              <a:gd name="connsiteY187" fmla="*/ 2024996 h 2344739"/>
              <a:gd name="connsiteX188" fmla="*/ 2209726 w 12193149"/>
              <a:gd name="connsiteY188" fmla="*/ 2019763 h 2344739"/>
              <a:gd name="connsiteX189" fmla="*/ 2095813 w 12193149"/>
              <a:gd name="connsiteY189" fmla="*/ 2003052 h 2344739"/>
              <a:gd name="connsiteX190" fmla="*/ 1998504 w 12193149"/>
              <a:gd name="connsiteY190" fmla="*/ 1995032 h 2344739"/>
              <a:gd name="connsiteX191" fmla="*/ 1929320 w 12193149"/>
              <a:gd name="connsiteY191" fmla="*/ 2016977 h 2344739"/>
              <a:gd name="connsiteX192" fmla="*/ 1922798 w 12193149"/>
              <a:gd name="connsiteY192" fmla="*/ 2012146 h 2344739"/>
              <a:gd name="connsiteX193" fmla="*/ 1874228 w 12193149"/>
              <a:gd name="connsiteY193" fmla="*/ 2013741 h 2344739"/>
              <a:gd name="connsiteX194" fmla="*/ 1787803 w 12193149"/>
              <a:gd name="connsiteY194" fmla="*/ 2041363 h 2344739"/>
              <a:gd name="connsiteX195" fmla="*/ 1739352 w 12193149"/>
              <a:gd name="connsiteY195" fmla="*/ 2036312 h 2344739"/>
              <a:gd name="connsiteX196" fmla="*/ 1676219 w 12193149"/>
              <a:gd name="connsiteY196" fmla="*/ 2019963 h 2344739"/>
              <a:gd name="connsiteX197" fmla="*/ 1609817 w 12193149"/>
              <a:gd name="connsiteY197" fmla="*/ 2013066 h 2344739"/>
              <a:gd name="connsiteX198" fmla="*/ 1497258 w 12193149"/>
              <a:gd name="connsiteY198" fmla="*/ 1987476 h 2344739"/>
              <a:gd name="connsiteX199" fmla="*/ 1151127 w 12193149"/>
              <a:gd name="connsiteY199" fmla="*/ 1938041 h 2344739"/>
              <a:gd name="connsiteX200" fmla="*/ 859417 w 12193149"/>
              <a:gd name="connsiteY200" fmla="*/ 1928608 h 2344739"/>
              <a:gd name="connsiteX201" fmla="*/ 838688 w 12193149"/>
              <a:gd name="connsiteY201" fmla="*/ 1929821 h 2344739"/>
              <a:gd name="connsiteX202" fmla="*/ 817957 w 12193149"/>
              <a:gd name="connsiteY202" fmla="*/ 1927857 h 2344739"/>
              <a:gd name="connsiteX203" fmla="*/ 812654 w 12193149"/>
              <a:gd name="connsiteY203" fmla="*/ 1930751 h 2344739"/>
              <a:gd name="connsiteX204" fmla="*/ 721195 w 12193149"/>
              <a:gd name="connsiteY204" fmla="*/ 1929661 h 2344739"/>
              <a:gd name="connsiteX205" fmla="*/ 720890 w 12193149"/>
              <a:gd name="connsiteY205" fmla="*/ 1928399 h 2344739"/>
              <a:gd name="connsiteX206" fmla="*/ 710023 w 12193149"/>
              <a:gd name="connsiteY206" fmla="*/ 1922722 h 2344739"/>
              <a:gd name="connsiteX207" fmla="*/ 597940 w 12193149"/>
              <a:gd name="connsiteY207" fmla="*/ 1879864 h 2344739"/>
              <a:gd name="connsiteX208" fmla="*/ 579683 w 12193149"/>
              <a:gd name="connsiteY208" fmla="*/ 1877212 h 2344739"/>
              <a:gd name="connsiteX209" fmla="*/ 572865 w 12193149"/>
              <a:gd name="connsiteY209" fmla="*/ 1877401 h 2344739"/>
              <a:gd name="connsiteX210" fmla="*/ 446247 w 12193149"/>
              <a:gd name="connsiteY210" fmla="*/ 1839371 h 2344739"/>
              <a:gd name="connsiteX211" fmla="*/ 405163 w 12193149"/>
              <a:gd name="connsiteY211" fmla="*/ 1833548 h 2344739"/>
              <a:gd name="connsiteX212" fmla="*/ 293583 w 12193149"/>
              <a:gd name="connsiteY212" fmla="*/ 1812852 h 2344739"/>
              <a:gd name="connsiteX213" fmla="*/ 119529 w 12193149"/>
              <a:gd name="connsiteY213" fmla="*/ 1761047 h 2344739"/>
              <a:gd name="connsiteX214" fmla="*/ 16674 w 12193149"/>
              <a:gd name="connsiteY214" fmla="*/ 1758191 h 2344739"/>
              <a:gd name="connsiteX215" fmla="*/ 1150 w 12193149"/>
              <a:gd name="connsiteY215" fmla="*/ 1752722 h 2344739"/>
              <a:gd name="connsiteX216" fmla="*/ 1148 w 12193149"/>
              <a:gd name="connsiteY216" fmla="*/ 222213 h 2344739"/>
              <a:gd name="connsiteX217" fmla="*/ 1148 w 12193149"/>
              <a:gd name="connsiteY217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9 w 12193149"/>
              <a:gd name="connsiteY2" fmla="*/ 579739 h 2344739"/>
              <a:gd name="connsiteX3" fmla="*/ 12185986 w 12193149"/>
              <a:gd name="connsiteY3" fmla="*/ 584189 h 2344739"/>
              <a:gd name="connsiteX4" fmla="*/ 12156363 w 12193149"/>
              <a:gd name="connsiteY4" fmla="*/ 597366 h 2344739"/>
              <a:gd name="connsiteX5" fmla="*/ 12139215 w 12193149"/>
              <a:gd name="connsiteY5" fmla="*/ 623179 h 2344739"/>
              <a:gd name="connsiteX6" fmla="*/ 12126327 w 12193149"/>
              <a:gd name="connsiteY6" fmla="*/ 624690 h 2344739"/>
              <a:gd name="connsiteX7" fmla="*/ 12124007 w 12193149"/>
              <a:gd name="connsiteY7" fmla="*/ 624794 h 2344739"/>
              <a:gd name="connsiteX8" fmla="*/ 12116854 w 12193149"/>
              <a:gd name="connsiteY8" fmla="*/ 628608 h 2344739"/>
              <a:gd name="connsiteX9" fmla="*/ 12099497 w 12193149"/>
              <a:gd name="connsiteY9" fmla="*/ 628139 h 2344739"/>
              <a:gd name="connsiteX10" fmla="*/ 12087073 w 12193149"/>
              <a:gd name="connsiteY10" fmla="*/ 636341 h 2344739"/>
              <a:gd name="connsiteX11" fmla="*/ 12031073 w 12193149"/>
              <a:gd name="connsiteY11" fmla="*/ 680009 h 2344739"/>
              <a:gd name="connsiteX12" fmla="*/ 11995833 w 12193149"/>
              <a:gd name="connsiteY12" fmla="*/ 703458 h 2344739"/>
              <a:gd name="connsiteX13" fmla="*/ 11979717 w 12193149"/>
              <a:gd name="connsiteY13" fmla="*/ 708161 h 2344739"/>
              <a:gd name="connsiteX14" fmla="*/ 11959046 w 12193149"/>
              <a:gd name="connsiteY14" fmla="*/ 717558 h 2344739"/>
              <a:gd name="connsiteX15" fmla="*/ 11920454 w 12193149"/>
              <a:gd name="connsiteY15" fmla="*/ 730883 h 2344739"/>
              <a:gd name="connsiteX16" fmla="*/ 11903656 w 12193149"/>
              <a:gd name="connsiteY16" fmla="*/ 742426 h 2344739"/>
              <a:gd name="connsiteX17" fmla="*/ 11895048 w 12193149"/>
              <a:gd name="connsiteY17" fmla="*/ 744791 h 2344739"/>
              <a:gd name="connsiteX18" fmla="*/ 11891968 w 12193149"/>
              <a:gd name="connsiteY18" fmla="*/ 755729 h 2344739"/>
              <a:gd name="connsiteX19" fmla="*/ 11870776 w 12193149"/>
              <a:gd name="connsiteY19" fmla="*/ 777816 h 2344739"/>
              <a:gd name="connsiteX20" fmla="*/ 11813376 w 12193149"/>
              <a:gd name="connsiteY20" fmla="*/ 797659 h 2344739"/>
              <a:gd name="connsiteX21" fmla="*/ 11590693 w 12193149"/>
              <a:gd name="connsiteY21" fmla="*/ 963777 h 2344739"/>
              <a:gd name="connsiteX22" fmla="*/ 11506817 w 12193149"/>
              <a:gd name="connsiteY22" fmla="*/ 1033623 h 2344739"/>
              <a:gd name="connsiteX23" fmla="*/ 11280332 w 12193149"/>
              <a:gd name="connsiteY23" fmla="*/ 1223571 h 2344739"/>
              <a:gd name="connsiteX24" fmla="*/ 11228309 w 12193149"/>
              <a:gd name="connsiteY24" fmla="*/ 1276236 h 2344739"/>
              <a:gd name="connsiteX25" fmla="*/ 11218087 w 12193149"/>
              <a:gd name="connsiteY25" fmla="*/ 1275961 h 2344739"/>
              <a:gd name="connsiteX26" fmla="*/ 11217184 w 12193149"/>
              <a:gd name="connsiteY26" fmla="*/ 1275018 h 2344739"/>
              <a:gd name="connsiteX27" fmla="*/ 11188885 w 12193149"/>
              <a:gd name="connsiteY27" fmla="*/ 1292383 h 2344739"/>
              <a:gd name="connsiteX28" fmla="*/ 11184501 w 12193149"/>
              <a:gd name="connsiteY28" fmla="*/ 1292525 h 2344739"/>
              <a:gd name="connsiteX29" fmla="*/ 11166854 w 12193149"/>
              <a:gd name="connsiteY29" fmla="*/ 1306612 h 2344739"/>
              <a:gd name="connsiteX30" fmla="*/ 11157311 w 12193149"/>
              <a:gd name="connsiteY30" fmla="*/ 1312414 h 2344739"/>
              <a:gd name="connsiteX31" fmla="*/ 11155496 w 12193149"/>
              <a:gd name="connsiteY31" fmla="*/ 1317097 h 2344739"/>
              <a:gd name="connsiteX32" fmla="*/ 11140961 w 12193149"/>
              <a:gd name="connsiteY32" fmla="*/ 1324115 h 2344739"/>
              <a:gd name="connsiteX33" fmla="*/ 11138961 w 12193149"/>
              <a:gd name="connsiteY33" fmla="*/ 1323772 h 2344739"/>
              <a:gd name="connsiteX34" fmla="*/ 11128208 w 12193149"/>
              <a:gd name="connsiteY34" fmla="*/ 1333832 h 2344739"/>
              <a:gd name="connsiteX35" fmla="*/ 11120691 w 12193149"/>
              <a:gd name="connsiteY35" fmla="*/ 1347424 h 2344739"/>
              <a:gd name="connsiteX36" fmla="*/ 10894683 w 12193149"/>
              <a:gd name="connsiteY36" fmla="*/ 1473399 h 2344739"/>
              <a:gd name="connsiteX37" fmla="*/ 10773300 w 12193149"/>
              <a:gd name="connsiteY37" fmla="*/ 1523191 h 2344739"/>
              <a:gd name="connsiteX38" fmla="*/ 10627668 w 12193149"/>
              <a:gd name="connsiteY38" fmla="*/ 1559229 h 2344739"/>
              <a:gd name="connsiteX39" fmla="*/ 10581895 w 12193149"/>
              <a:gd name="connsiteY39" fmla="*/ 1568689 h 2344739"/>
              <a:gd name="connsiteX40" fmla="*/ 10547790 w 12193149"/>
              <a:gd name="connsiteY40" fmla="*/ 1598423 h 2344739"/>
              <a:gd name="connsiteX41" fmla="*/ 10529643 w 12193149"/>
              <a:gd name="connsiteY41" fmla="*/ 1596907 h 2344739"/>
              <a:gd name="connsiteX42" fmla="*/ 10526446 w 12193149"/>
              <a:gd name="connsiteY42" fmla="*/ 1596411 h 2344739"/>
              <a:gd name="connsiteX43" fmla="*/ 10515129 w 12193149"/>
              <a:gd name="connsiteY43" fmla="*/ 1599537 h 2344739"/>
              <a:gd name="connsiteX44" fmla="*/ 10491735 w 12193149"/>
              <a:gd name="connsiteY44" fmla="*/ 1594156 h 2344739"/>
              <a:gd name="connsiteX45" fmla="*/ 10471418 w 12193149"/>
              <a:gd name="connsiteY45" fmla="*/ 1601693 h 2344739"/>
              <a:gd name="connsiteX46" fmla="*/ 10377042 w 12193149"/>
              <a:gd name="connsiteY46" fmla="*/ 1644598 h 2344739"/>
              <a:gd name="connsiteX47" fmla="*/ 10319338 w 12193149"/>
              <a:gd name="connsiteY47" fmla="*/ 1666221 h 2344739"/>
              <a:gd name="connsiteX48" fmla="*/ 10295467 w 12193149"/>
              <a:gd name="connsiteY48" fmla="*/ 1668079 h 2344739"/>
              <a:gd name="connsiteX49" fmla="*/ 10263443 w 12193149"/>
              <a:gd name="connsiteY49" fmla="*/ 1674948 h 2344739"/>
              <a:gd name="connsiteX50" fmla="*/ 10205418 w 12193149"/>
              <a:gd name="connsiteY50" fmla="*/ 1682149 h 2344739"/>
              <a:gd name="connsiteX51" fmla="*/ 10177759 w 12193149"/>
              <a:gd name="connsiteY51" fmla="*/ 1692943 h 2344739"/>
              <a:gd name="connsiteX52" fmla="*/ 10165070 w 12193149"/>
              <a:gd name="connsiteY52" fmla="*/ 1693739 h 2344739"/>
              <a:gd name="connsiteX53" fmla="*/ 10156308 w 12193149"/>
              <a:gd name="connsiteY53" fmla="*/ 1707487 h 2344739"/>
              <a:gd name="connsiteX54" fmla="*/ 10118267 w 12193149"/>
              <a:gd name="connsiteY54" fmla="*/ 1731142 h 2344739"/>
              <a:gd name="connsiteX55" fmla="*/ 10083317 w 12193149"/>
              <a:gd name="connsiteY55" fmla="*/ 1743296 h 2344739"/>
              <a:gd name="connsiteX56" fmla="*/ 10040388 w 12193149"/>
              <a:gd name="connsiteY56" fmla="*/ 1741632 h 2344739"/>
              <a:gd name="connsiteX57" fmla="*/ 9961167 w 12193149"/>
              <a:gd name="connsiteY57" fmla="*/ 1757147 h 2344739"/>
              <a:gd name="connsiteX58" fmla="*/ 9848940 w 12193149"/>
              <a:gd name="connsiteY58" fmla="*/ 1763915 h 2344739"/>
              <a:gd name="connsiteX59" fmla="*/ 9729457 w 12193149"/>
              <a:gd name="connsiteY59" fmla="*/ 1784122 h 2344739"/>
              <a:gd name="connsiteX60" fmla="*/ 9613704 w 12193149"/>
              <a:gd name="connsiteY60" fmla="*/ 1812371 h 2344739"/>
              <a:gd name="connsiteX61" fmla="*/ 9338590 w 12193149"/>
              <a:gd name="connsiteY61" fmla="*/ 1869293 h 2344739"/>
              <a:gd name="connsiteX62" fmla="*/ 9232518 w 12193149"/>
              <a:gd name="connsiteY62" fmla="*/ 1893149 h 2344739"/>
              <a:gd name="connsiteX63" fmla="*/ 9156690 w 12193149"/>
              <a:gd name="connsiteY63" fmla="*/ 1903228 h 2344739"/>
              <a:gd name="connsiteX64" fmla="*/ 9054601 w 12193149"/>
              <a:gd name="connsiteY64" fmla="*/ 1910755 h 2344739"/>
              <a:gd name="connsiteX65" fmla="*/ 9006634 w 12193149"/>
              <a:gd name="connsiteY65" fmla="*/ 1914040 h 2344739"/>
              <a:gd name="connsiteX66" fmla="*/ 9006349 w 12193149"/>
              <a:gd name="connsiteY66" fmla="*/ 1913800 h 2344739"/>
              <a:gd name="connsiteX67" fmla="*/ 8997380 w 12193149"/>
              <a:gd name="connsiteY67" fmla="*/ 1915011 h 2344739"/>
              <a:gd name="connsiteX68" fmla="*/ 8991542 w 12193149"/>
              <a:gd name="connsiteY68" fmla="*/ 1917072 h 2344739"/>
              <a:gd name="connsiteX69" fmla="*/ 8975485 w 12193149"/>
              <a:gd name="connsiteY69" fmla="*/ 1920298 h 2344739"/>
              <a:gd name="connsiteX70" fmla="*/ 8969159 w 12193149"/>
              <a:gd name="connsiteY70" fmla="*/ 1919598 h 2344739"/>
              <a:gd name="connsiteX71" fmla="*/ 8964196 w 12193149"/>
              <a:gd name="connsiteY71" fmla="*/ 1917373 h 2344739"/>
              <a:gd name="connsiteX72" fmla="*/ 8930136 w 12193149"/>
              <a:gd name="connsiteY72" fmla="*/ 1914185 h 2344739"/>
              <a:gd name="connsiteX73" fmla="*/ 8753592 w 12193149"/>
              <a:gd name="connsiteY73" fmla="*/ 1933417 h 2344739"/>
              <a:gd name="connsiteX74" fmla="*/ 8708995 w 12193149"/>
              <a:gd name="connsiteY74" fmla="*/ 1935518 h 2344739"/>
              <a:gd name="connsiteX75" fmla="*/ 8597219 w 12193149"/>
              <a:gd name="connsiteY75" fmla="*/ 1944090 h 2344739"/>
              <a:gd name="connsiteX76" fmla="*/ 8526378 w 12193149"/>
              <a:gd name="connsiteY76" fmla="*/ 1929248 h 2344739"/>
              <a:gd name="connsiteX77" fmla="*/ 8512131 w 12193149"/>
              <a:gd name="connsiteY77" fmla="*/ 1935163 h 2344739"/>
              <a:gd name="connsiteX78" fmla="*/ 8507315 w 12193149"/>
              <a:gd name="connsiteY78" fmla="*/ 1938164 h 2344739"/>
              <a:gd name="connsiteX79" fmla="*/ 8499116 w 12193149"/>
              <a:gd name="connsiteY79" fmla="*/ 1940902 h 2344739"/>
              <a:gd name="connsiteX80" fmla="*/ 8498742 w 12193149"/>
              <a:gd name="connsiteY80" fmla="*/ 1940723 h 2344739"/>
              <a:gd name="connsiteX81" fmla="*/ 8491397 w 12193149"/>
              <a:gd name="connsiteY81" fmla="*/ 1943773 h 2344739"/>
              <a:gd name="connsiteX82" fmla="*/ 8368330 w 12193149"/>
              <a:gd name="connsiteY82" fmla="*/ 1957815 h 2344739"/>
              <a:gd name="connsiteX83" fmla="*/ 8354947 w 12193149"/>
              <a:gd name="connsiteY83" fmla="*/ 1958009 h 2344739"/>
              <a:gd name="connsiteX84" fmla="*/ 8321252 w 12193149"/>
              <a:gd name="connsiteY84" fmla="*/ 1974587 h 2344739"/>
              <a:gd name="connsiteX85" fmla="*/ 8315581 w 12193149"/>
              <a:gd name="connsiteY85" fmla="*/ 1974913 h 2344739"/>
              <a:gd name="connsiteX86" fmla="*/ 8296322 w 12193149"/>
              <a:gd name="connsiteY86" fmla="*/ 1988808 h 2344739"/>
              <a:gd name="connsiteX87" fmla="*/ 8285424 w 12193149"/>
              <a:gd name="connsiteY87" fmla="*/ 1994631 h 2344739"/>
              <a:gd name="connsiteX88" fmla="*/ 8284298 w 12193149"/>
              <a:gd name="connsiteY88" fmla="*/ 1999074 h 2344739"/>
              <a:gd name="connsiteX89" fmla="*/ 8267224 w 12193149"/>
              <a:gd name="connsiteY89" fmla="*/ 2006249 h 2344739"/>
              <a:gd name="connsiteX90" fmla="*/ 8264525 w 12193149"/>
              <a:gd name="connsiteY90" fmla="*/ 2006019 h 2344739"/>
              <a:gd name="connsiteX91" fmla="*/ 8253181 w 12193149"/>
              <a:gd name="connsiteY91" fmla="*/ 2015862 h 2344739"/>
              <a:gd name="connsiteX92" fmla="*/ 8246982 w 12193149"/>
              <a:gd name="connsiteY92" fmla="*/ 2028854 h 2344739"/>
              <a:gd name="connsiteX93" fmla="*/ 8091420 w 12193149"/>
              <a:gd name="connsiteY93" fmla="*/ 2075015 h 2344739"/>
              <a:gd name="connsiteX94" fmla="*/ 7906555 w 12193149"/>
              <a:gd name="connsiteY94" fmla="*/ 2116988 h 2344739"/>
              <a:gd name="connsiteX95" fmla="*/ 7719893 w 12193149"/>
              <a:gd name="connsiteY95" fmla="*/ 2142703 h 2344739"/>
              <a:gd name="connsiteX96" fmla="*/ 7615495 w 12193149"/>
              <a:gd name="connsiteY96" fmla="*/ 2139232 h 2344739"/>
              <a:gd name="connsiteX97" fmla="*/ 7528691 w 12193149"/>
              <a:gd name="connsiteY97" fmla="*/ 2145060 h 2344739"/>
              <a:gd name="connsiteX98" fmla="*/ 7520719 w 12193149"/>
              <a:gd name="connsiteY98" fmla="*/ 2147613 h 2344739"/>
              <a:gd name="connsiteX99" fmla="*/ 7508559 w 12193149"/>
              <a:gd name="connsiteY99" fmla="*/ 2148948 h 2344739"/>
              <a:gd name="connsiteX100" fmla="*/ 7508188 w 12193149"/>
              <a:gd name="connsiteY100" fmla="*/ 2148621 h 2344739"/>
              <a:gd name="connsiteX101" fmla="*/ 7496943 w 12193149"/>
              <a:gd name="connsiteY101" fmla="*/ 2150573 h 2344739"/>
              <a:gd name="connsiteX102" fmla="*/ 7219707 w 12193149"/>
              <a:gd name="connsiteY102" fmla="*/ 2156680 h 2344739"/>
              <a:gd name="connsiteX103" fmla="*/ 7202249 w 12193149"/>
              <a:gd name="connsiteY103" fmla="*/ 2161230 h 2344739"/>
              <a:gd name="connsiteX104" fmla="*/ 7198152 w 12193149"/>
              <a:gd name="connsiteY104" fmla="*/ 2166588 h 2344739"/>
              <a:gd name="connsiteX105" fmla="*/ 7171956 w 12193149"/>
              <a:gd name="connsiteY105" fmla="*/ 2171236 h 2344739"/>
              <a:gd name="connsiteX106" fmla="*/ 7098136 w 12193149"/>
              <a:gd name="connsiteY106" fmla="*/ 2183464 h 2344739"/>
              <a:gd name="connsiteX107" fmla="*/ 7019644 w 12193149"/>
              <a:gd name="connsiteY107" fmla="*/ 2183090 h 2344739"/>
              <a:gd name="connsiteX108" fmla="*/ 6905294 w 12193149"/>
              <a:gd name="connsiteY108" fmla="*/ 2212596 h 2344739"/>
              <a:gd name="connsiteX109" fmla="*/ 6709370 w 12193149"/>
              <a:gd name="connsiteY109" fmla="*/ 2240551 h 2344739"/>
              <a:gd name="connsiteX110" fmla="*/ 6550602 w 12193149"/>
              <a:gd name="connsiteY110" fmla="*/ 2269327 h 2344739"/>
              <a:gd name="connsiteX111" fmla="*/ 6318708 w 12193149"/>
              <a:gd name="connsiteY111" fmla="*/ 2316127 h 2344739"/>
              <a:gd name="connsiteX112" fmla="*/ 6169822 w 12193149"/>
              <a:gd name="connsiteY112" fmla="*/ 2318214 h 2344739"/>
              <a:gd name="connsiteX113" fmla="*/ 6074996 w 12193149"/>
              <a:gd name="connsiteY113" fmla="*/ 2338676 h 2344739"/>
              <a:gd name="connsiteX114" fmla="*/ 6069677 w 12193149"/>
              <a:gd name="connsiteY114" fmla="*/ 2337139 h 2344739"/>
              <a:gd name="connsiteX115" fmla="*/ 6049786 w 12193149"/>
              <a:gd name="connsiteY115" fmla="*/ 2337822 h 2344739"/>
              <a:gd name="connsiteX116" fmla="*/ 6042433 w 12193149"/>
              <a:gd name="connsiteY116" fmla="*/ 2329473 h 2344739"/>
              <a:gd name="connsiteX117" fmla="*/ 6011238 w 12193149"/>
              <a:gd name="connsiteY117" fmla="*/ 2324380 h 2344739"/>
              <a:gd name="connsiteX118" fmla="*/ 5958523 w 12193149"/>
              <a:gd name="connsiteY118" fmla="*/ 2328024 h 2344739"/>
              <a:gd name="connsiteX119" fmla="*/ 5760067 w 12193149"/>
              <a:gd name="connsiteY119" fmla="*/ 2343716 h 2344739"/>
              <a:gd name="connsiteX120" fmla="*/ 5628108 w 12193149"/>
              <a:gd name="connsiteY120" fmla="*/ 2344739 h 2344739"/>
              <a:gd name="connsiteX121" fmla="*/ 5472054 w 12193149"/>
              <a:gd name="connsiteY121" fmla="*/ 2330719 h 2344739"/>
              <a:gd name="connsiteX122" fmla="*/ 5433909 w 12193149"/>
              <a:gd name="connsiteY122" fmla="*/ 2319466 h 2344739"/>
              <a:gd name="connsiteX123" fmla="*/ 5382817 w 12193149"/>
              <a:gd name="connsiteY123" fmla="*/ 2301764 h 2344739"/>
              <a:gd name="connsiteX124" fmla="*/ 5262912 w 12193149"/>
              <a:gd name="connsiteY124" fmla="*/ 2281347 h 2344739"/>
              <a:gd name="connsiteX125" fmla="*/ 5224109 w 12193149"/>
              <a:gd name="connsiteY125" fmla="*/ 2270223 h 2344739"/>
              <a:gd name="connsiteX126" fmla="*/ 5175808 w 12193149"/>
              <a:gd name="connsiteY126" fmla="*/ 2267233 h 2344739"/>
              <a:gd name="connsiteX127" fmla="*/ 5157702 w 12193149"/>
              <a:gd name="connsiteY127" fmla="*/ 2260010 h 2344739"/>
              <a:gd name="connsiteX128" fmla="*/ 5143747 w 12193149"/>
              <a:gd name="connsiteY128" fmla="*/ 2256610 h 2344739"/>
              <a:gd name="connsiteX129" fmla="*/ 5140744 w 12193149"/>
              <a:gd name="connsiteY129" fmla="*/ 2254509 h 2344739"/>
              <a:gd name="connsiteX130" fmla="*/ 5122807 w 12193149"/>
              <a:gd name="connsiteY130" fmla="*/ 2243656 h 2344739"/>
              <a:gd name="connsiteX131" fmla="*/ 5066938 w 12193149"/>
              <a:gd name="connsiteY131" fmla="*/ 2250227 h 2344739"/>
              <a:gd name="connsiteX132" fmla="*/ 5012662 w 12193149"/>
              <a:gd name="connsiteY132" fmla="*/ 2233846 h 2344739"/>
              <a:gd name="connsiteX133" fmla="*/ 4841589 w 12193149"/>
              <a:gd name="connsiteY133" fmla="*/ 2209829 h 2344739"/>
              <a:gd name="connsiteX134" fmla="*/ 4763595 w 12193149"/>
              <a:gd name="connsiteY134" fmla="*/ 2182061 h 2344739"/>
              <a:gd name="connsiteX135" fmla="*/ 4724334 w 12193149"/>
              <a:gd name="connsiteY135" fmla="*/ 2173047 h 2344739"/>
              <a:gd name="connsiteX136" fmla="*/ 4722324 w 12193149"/>
              <a:gd name="connsiteY136" fmla="*/ 2172298 h 2344739"/>
              <a:gd name="connsiteX137" fmla="*/ 4723259 w 12193149"/>
              <a:gd name="connsiteY137" fmla="*/ 2172087 h 2344739"/>
              <a:gd name="connsiteX138" fmla="*/ 4718350 w 12193149"/>
              <a:gd name="connsiteY138" fmla="*/ 2170817 h 2344739"/>
              <a:gd name="connsiteX139" fmla="*/ 4722324 w 12193149"/>
              <a:gd name="connsiteY139" fmla="*/ 2172298 h 2344739"/>
              <a:gd name="connsiteX140" fmla="*/ 4716674 w 12193149"/>
              <a:gd name="connsiteY140" fmla="*/ 2173573 h 2344739"/>
              <a:gd name="connsiteX141" fmla="*/ 4516962 w 12193149"/>
              <a:gd name="connsiteY141" fmla="*/ 2163671 h 2344739"/>
              <a:gd name="connsiteX142" fmla="*/ 4429691 w 12193149"/>
              <a:gd name="connsiteY142" fmla="*/ 2153020 h 2344739"/>
              <a:gd name="connsiteX143" fmla="*/ 4364023 w 12193149"/>
              <a:gd name="connsiteY143" fmla="*/ 2151674 h 2344739"/>
              <a:gd name="connsiteX144" fmla="*/ 4318114 w 12193149"/>
              <a:gd name="connsiteY144" fmla="*/ 2158289 h 2344739"/>
              <a:gd name="connsiteX145" fmla="*/ 4316258 w 12193149"/>
              <a:gd name="connsiteY145" fmla="*/ 2156948 h 2344739"/>
              <a:gd name="connsiteX146" fmla="*/ 4296292 w 12193149"/>
              <a:gd name="connsiteY146" fmla="*/ 2155069 h 2344739"/>
              <a:gd name="connsiteX147" fmla="*/ 4291212 w 12193149"/>
              <a:gd name="connsiteY147" fmla="*/ 2157986 h 2344739"/>
              <a:gd name="connsiteX148" fmla="*/ 4277290 w 12193149"/>
              <a:gd name="connsiteY148" fmla="*/ 2157740 h 2344739"/>
              <a:gd name="connsiteX149" fmla="*/ 4249265 w 12193149"/>
              <a:gd name="connsiteY149" fmla="*/ 2160064 h 2344739"/>
              <a:gd name="connsiteX150" fmla="*/ 4203199 w 12193149"/>
              <a:gd name="connsiteY150" fmla="*/ 2157269 h 2344739"/>
              <a:gd name="connsiteX151" fmla="*/ 4202893 w 12193149"/>
              <a:gd name="connsiteY151" fmla="*/ 2156010 h 2344739"/>
              <a:gd name="connsiteX152" fmla="*/ 4192396 w 12193149"/>
              <a:gd name="connsiteY152" fmla="*/ 2150376 h 2344739"/>
              <a:gd name="connsiteX153" fmla="*/ 4143893 w 12193149"/>
              <a:gd name="connsiteY153" fmla="*/ 2134511 h 2344739"/>
              <a:gd name="connsiteX154" fmla="*/ 4084245 w 12193149"/>
              <a:gd name="connsiteY154" fmla="*/ 2107978 h 2344739"/>
              <a:gd name="connsiteX155" fmla="*/ 4075694 w 12193149"/>
              <a:gd name="connsiteY155" fmla="*/ 2107143 h 2344739"/>
              <a:gd name="connsiteX156" fmla="*/ 4075575 w 12193149"/>
              <a:gd name="connsiteY156" fmla="*/ 2106844 h 2344739"/>
              <a:gd name="connsiteX157" fmla="*/ 4066658 w 12193149"/>
              <a:gd name="connsiteY157" fmla="*/ 2105400 h 2344739"/>
              <a:gd name="connsiteX158" fmla="*/ 4060102 w 12193149"/>
              <a:gd name="connsiteY158" fmla="*/ 2105618 h 2344739"/>
              <a:gd name="connsiteX159" fmla="*/ 4043512 w 12193149"/>
              <a:gd name="connsiteY159" fmla="*/ 2103997 h 2344739"/>
              <a:gd name="connsiteX160" fmla="*/ 4038145 w 12193149"/>
              <a:gd name="connsiteY160" fmla="*/ 2101563 h 2344739"/>
              <a:gd name="connsiteX161" fmla="*/ 4036511 w 12193149"/>
              <a:gd name="connsiteY161" fmla="*/ 2097896 h 2344739"/>
              <a:gd name="connsiteX162" fmla="*/ 4034926 w 12193149"/>
              <a:gd name="connsiteY162" fmla="*/ 2098131 h 2344739"/>
              <a:gd name="connsiteX163" fmla="*/ 4005686 w 12193149"/>
              <a:gd name="connsiteY163" fmla="*/ 2085563 h 2344739"/>
              <a:gd name="connsiteX164" fmla="*/ 3937994 w 12193149"/>
              <a:gd name="connsiteY164" fmla="*/ 2068106 h 2344739"/>
              <a:gd name="connsiteX165" fmla="*/ 3898423 w 12193149"/>
              <a:gd name="connsiteY165" fmla="*/ 2062451 h 2344739"/>
              <a:gd name="connsiteX166" fmla="*/ 3790908 w 12193149"/>
              <a:gd name="connsiteY166" fmla="*/ 2042213 h 2344739"/>
              <a:gd name="connsiteX167" fmla="*/ 3683661 w 12193149"/>
              <a:gd name="connsiteY167" fmla="*/ 2018290 h 2344739"/>
              <a:gd name="connsiteX168" fmla="*/ 3611183 w 12193149"/>
              <a:gd name="connsiteY168" fmla="*/ 1986019 h 2344739"/>
              <a:gd name="connsiteX169" fmla="*/ 3605003 w 12193149"/>
              <a:gd name="connsiteY169" fmla="*/ 1987381 h 2344739"/>
              <a:gd name="connsiteX170" fmla="*/ 3595884 w 12193149"/>
              <a:gd name="connsiteY170" fmla="*/ 1987545 h 2344739"/>
              <a:gd name="connsiteX171" fmla="*/ 3595649 w 12193149"/>
              <a:gd name="connsiteY171" fmla="*/ 1987276 h 2344739"/>
              <a:gd name="connsiteX172" fmla="*/ 3587126 w 12193149"/>
              <a:gd name="connsiteY172" fmla="*/ 1987966 h 2344739"/>
              <a:gd name="connsiteX173" fmla="*/ 3537283 w 12193149"/>
              <a:gd name="connsiteY173" fmla="*/ 1978267 h 2344739"/>
              <a:gd name="connsiteX174" fmla="*/ 3474371 w 12193149"/>
              <a:gd name="connsiteY174" fmla="*/ 1974606 h 2344739"/>
              <a:gd name="connsiteX175" fmla="*/ 3401876 w 12193149"/>
              <a:gd name="connsiteY175" fmla="*/ 1962558 h 2344739"/>
              <a:gd name="connsiteX176" fmla="*/ 3365036 w 12193149"/>
              <a:gd name="connsiteY176" fmla="*/ 1979510 h 2344739"/>
              <a:gd name="connsiteX177" fmla="*/ 3345174 w 12193149"/>
              <a:gd name="connsiteY177" fmla="*/ 1981192 h 2344739"/>
              <a:gd name="connsiteX178" fmla="*/ 3342846 w 12193149"/>
              <a:gd name="connsiteY178" fmla="*/ 1980217 h 2344739"/>
              <a:gd name="connsiteX179" fmla="*/ 3263504 w 12193149"/>
              <a:gd name="connsiteY179" fmla="*/ 1986094 h 2344739"/>
              <a:gd name="connsiteX180" fmla="*/ 3143704 w 12193149"/>
              <a:gd name="connsiteY180" fmla="*/ 1993869 h 2344739"/>
              <a:gd name="connsiteX181" fmla="*/ 3031439 w 12193149"/>
              <a:gd name="connsiteY181" fmla="*/ 1996512 h 2344739"/>
              <a:gd name="connsiteX182" fmla="*/ 2782717 w 12193149"/>
              <a:gd name="connsiteY182" fmla="*/ 2018333 h 2344739"/>
              <a:gd name="connsiteX183" fmla="*/ 2647675 w 12193149"/>
              <a:gd name="connsiteY183" fmla="*/ 2028869 h 2344739"/>
              <a:gd name="connsiteX184" fmla="*/ 2569176 w 12193149"/>
              <a:gd name="connsiteY184" fmla="*/ 2002628 h 2344739"/>
              <a:gd name="connsiteX185" fmla="*/ 2444403 w 12193149"/>
              <a:gd name="connsiteY185" fmla="*/ 2016529 h 2344739"/>
              <a:gd name="connsiteX186" fmla="*/ 2316260 w 12193149"/>
              <a:gd name="connsiteY186" fmla="*/ 2024996 h 2344739"/>
              <a:gd name="connsiteX187" fmla="*/ 2209726 w 12193149"/>
              <a:gd name="connsiteY187" fmla="*/ 2019763 h 2344739"/>
              <a:gd name="connsiteX188" fmla="*/ 2095813 w 12193149"/>
              <a:gd name="connsiteY188" fmla="*/ 2003052 h 2344739"/>
              <a:gd name="connsiteX189" fmla="*/ 1998504 w 12193149"/>
              <a:gd name="connsiteY189" fmla="*/ 1995032 h 2344739"/>
              <a:gd name="connsiteX190" fmla="*/ 1929320 w 12193149"/>
              <a:gd name="connsiteY190" fmla="*/ 2016977 h 2344739"/>
              <a:gd name="connsiteX191" fmla="*/ 1922798 w 12193149"/>
              <a:gd name="connsiteY191" fmla="*/ 2012146 h 2344739"/>
              <a:gd name="connsiteX192" fmla="*/ 1874228 w 12193149"/>
              <a:gd name="connsiteY192" fmla="*/ 2013741 h 2344739"/>
              <a:gd name="connsiteX193" fmla="*/ 1787803 w 12193149"/>
              <a:gd name="connsiteY193" fmla="*/ 2041363 h 2344739"/>
              <a:gd name="connsiteX194" fmla="*/ 1739352 w 12193149"/>
              <a:gd name="connsiteY194" fmla="*/ 2036312 h 2344739"/>
              <a:gd name="connsiteX195" fmla="*/ 1676219 w 12193149"/>
              <a:gd name="connsiteY195" fmla="*/ 2019963 h 2344739"/>
              <a:gd name="connsiteX196" fmla="*/ 1609817 w 12193149"/>
              <a:gd name="connsiteY196" fmla="*/ 2013066 h 2344739"/>
              <a:gd name="connsiteX197" fmla="*/ 1497258 w 12193149"/>
              <a:gd name="connsiteY197" fmla="*/ 1987476 h 2344739"/>
              <a:gd name="connsiteX198" fmla="*/ 1151127 w 12193149"/>
              <a:gd name="connsiteY198" fmla="*/ 1938041 h 2344739"/>
              <a:gd name="connsiteX199" fmla="*/ 859417 w 12193149"/>
              <a:gd name="connsiteY199" fmla="*/ 1928608 h 2344739"/>
              <a:gd name="connsiteX200" fmla="*/ 838688 w 12193149"/>
              <a:gd name="connsiteY200" fmla="*/ 1929821 h 2344739"/>
              <a:gd name="connsiteX201" fmla="*/ 817957 w 12193149"/>
              <a:gd name="connsiteY201" fmla="*/ 1927857 h 2344739"/>
              <a:gd name="connsiteX202" fmla="*/ 812654 w 12193149"/>
              <a:gd name="connsiteY202" fmla="*/ 1930751 h 2344739"/>
              <a:gd name="connsiteX203" fmla="*/ 721195 w 12193149"/>
              <a:gd name="connsiteY203" fmla="*/ 1929661 h 2344739"/>
              <a:gd name="connsiteX204" fmla="*/ 720890 w 12193149"/>
              <a:gd name="connsiteY204" fmla="*/ 1928399 h 2344739"/>
              <a:gd name="connsiteX205" fmla="*/ 710023 w 12193149"/>
              <a:gd name="connsiteY205" fmla="*/ 1922722 h 2344739"/>
              <a:gd name="connsiteX206" fmla="*/ 597940 w 12193149"/>
              <a:gd name="connsiteY206" fmla="*/ 1879864 h 2344739"/>
              <a:gd name="connsiteX207" fmla="*/ 579683 w 12193149"/>
              <a:gd name="connsiteY207" fmla="*/ 1877212 h 2344739"/>
              <a:gd name="connsiteX208" fmla="*/ 572865 w 12193149"/>
              <a:gd name="connsiteY208" fmla="*/ 1877401 h 2344739"/>
              <a:gd name="connsiteX209" fmla="*/ 446247 w 12193149"/>
              <a:gd name="connsiteY209" fmla="*/ 1839371 h 2344739"/>
              <a:gd name="connsiteX210" fmla="*/ 405163 w 12193149"/>
              <a:gd name="connsiteY210" fmla="*/ 1833548 h 2344739"/>
              <a:gd name="connsiteX211" fmla="*/ 293583 w 12193149"/>
              <a:gd name="connsiteY211" fmla="*/ 1812852 h 2344739"/>
              <a:gd name="connsiteX212" fmla="*/ 119529 w 12193149"/>
              <a:gd name="connsiteY212" fmla="*/ 1761047 h 2344739"/>
              <a:gd name="connsiteX213" fmla="*/ 16674 w 12193149"/>
              <a:gd name="connsiteY213" fmla="*/ 1758191 h 2344739"/>
              <a:gd name="connsiteX214" fmla="*/ 1150 w 12193149"/>
              <a:gd name="connsiteY214" fmla="*/ 1752722 h 2344739"/>
              <a:gd name="connsiteX215" fmla="*/ 1148 w 12193149"/>
              <a:gd name="connsiteY215" fmla="*/ 222213 h 2344739"/>
              <a:gd name="connsiteX216" fmla="*/ 1148 w 12193149"/>
              <a:gd name="connsiteY216" fmla="*/ 0 h 2344739"/>
              <a:gd name="connsiteX0" fmla="*/ 1148 w 12193149"/>
              <a:gd name="connsiteY0" fmla="*/ 818782 h 3163521"/>
              <a:gd name="connsiteX1" fmla="*/ 12181789 w 12193149"/>
              <a:gd name="connsiteY1" fmla="*/ 0 h 3163521"/>
              <a:gd name="connsiteX2" fmla="*/ 12193149 w 12193149"/>
              <a:gd name="connsiteY2" fmla="*/ 1398521 h 3163521"/>
              <a:gd name="connsiteX3" fmla="*/ 12185986 w 12193149"/>
              <a:gd name="connsiteY3" fmla="*/ 1402971 h 3163521"/>
              <a:gd name="connsiteX4" fmla="*/ 12156363 w 12193149"/>
              <a:gd name="connsiteY4" fmla="*/ 1416148 h 3163521"/>
              <a:gd name="connsiteX5" fmla="*/ 12139215 w 12193149"/>
              <a:gd name="connsiteY5" fmla="*/ 1441961 h 3163521"/>
              <a:gd name="connsiteX6" fmla="*/ 12126327 w 12193149"/>
              <a:gd name="connsiteY6" fmla="*/ 1443472 h 3163521"/>
              <a:gd name="connsiteX7" fmla="*/ 12124007 w 12193149"/>
              <a:gd name="connsiteY7" fmla="*/ 1443576 h 3163521"/>
              <a:gd name="connsiteX8" fmla="*/ 12116854 w 12193149"/>
              <a:gd name="connsiteY8" fmla="*/ 1447390 h 3163521"/>
              <a:gd name="connsiteX9" fmla="*/ 12099497 w 12193149"/>
              <a:gd name="connsiteY9" fmla="*/ 1446921 h 3163521"/>
              <a:gd name="connsiteX10" fmla="*/ 12087073 w 12193149"/>
              <a:gd name="connsiteY10" fmla="*/ 1455123 h 3163521"/>
              <a:gd name="connsiteX11" fmla="*/ 12031073 w 12193149"/>
              <a:gd name="connsiteY11" fmla="*/ 1498791 h 3163521"/>
              <a:gd name="connsiteX12" fmla="*/ 11995833 w 12193149"/>
              <a:gd name="connsiteY12" fmla="*/ 1522240 h 3163521"/>
              <a:gd name="connsiteX13" fmla="*/ 11979717 w 12193149"/>
              <a:gd name="connsiteY13" fmla="*/ 1526943 h 3163521"/>
              <a:gd name="connsiteX14" fmla="*/ 11959046 w 12193149"/>
              <a:gd name="connsiteY14" fmla="*/ 1536340 h 3163521"/>
              <a:gd name="connsiteX15" fmla="*/ 11920454 w 12193149"/>
              <a:gd name="connsiteY15" fmla="*/ 1549665 h 3163521"/>
              <a:gd name="connsiteX16" fmla="*/ 11903656 w 12193149"/>
              <a:gd name="connsiteY16" fmla="*/ 1561208 h 3163521"/>
              <a:gd name="connsiteX17" fmla="*/ 11895048 w 12193149"/>
              <a:gd name="connsiteY17" fmla="*/ 1563573 h 3163521"/>
              <a:gd name="connsiteX18" fmla="*/ 11891968 w 12193149"/>
              <a:gd name="connsiteY18" fmla="*/ 1574511 h 3163521"/>
              <a:gd name="connsiteX19" fmla="*/ 11870776 w 12193149"/>
              <a:gd name="connsiteY19" fmla="*/ 1596598 h 3163521"/>
              <a:gd name="connsiteX20" fmla="*/ 11813376 w 12193149"/>
              <a:gd name="connsiteY20" fmla="*/ 1616441 h 3163521"/>
              <a:gd name="connsiteX21" fmla="*/ 11590693 w 12193149"/>
              <a:gd name="connsiteY21" fmla="*/ 1782559 h 3163521"/>
              <a:gd name="connsiteX22" fmla="*/ 11506817 w 12193149"/>
              <a:gd name="connsiteY22" fmla="*/ 1852405 h 3163521"/>
              <a:gd name="connsiteX23" fmla="*/ 11280332 w 12193149"/>
              <a:gd name="connsiteY23" fmla="*/ 2042353 h 3163521"/>
              <a:gd name="connsiteX24" fmla="*/ 11228309 w 12193149"/>
              <a:gd name="connsiteY24" fmla="*/ 2095018 h 3163521"/>
              <a:gd name="connsiteX25" fmla="*/ 11218087 w 12193149"/>
              <a:gd name="connsiteY25" fmla="*/ 2094743 h 3163521"/>
              <a:gd name="connsiteX26" fmla="*/ 11217184 w 12193149"/>
              <a:gd name="connsiteY26" fmla="*/ 2093800 h 3163521"/>
              <a:gd name="connsiteX27" fmla="*/ 11188885 w 12193149"/>
              <a:gd name="connsiteY27" fmla="*/ 2111165 h 3163521"/>
              <a:gd name="connsiteX28" fmla="*/ 11184501 w 12193149"/>
              <a:gd name="connsiteY28" fmla="*/ 2111307 h 3163521"/>
              <a:gd name="connsiteX29" fmla="*/ 11166854 w 12193149"/>
              <a:gd name="connsiteY29" fmla="*/ 2125394 h 3163521"/>
              <a:gd name="connsiteX30" fmla="*/ 11157311 w 12193149"/>
              <a:gd name="connsiteY30" fmla="*/ 2131196 h 3163521"/>
              <a:gd name="connsiteX31" fmla="*/ 11155496 w 12193149"/>
              <a:gd name="connsiteY31" fmla="*/ 2135879 h 3163521"/>
              <a:gd name="connsiteX32" fmla="*/ 11140961 w 12193149"/>
              <a:gd name="connsiteY32" fmla="*/ 2142897 h 3163521"/>
              <a:gd name="connsiteX33" fmla="*/ 11138961 w 12193149"/>
              <a:gd name="connsiteY33" fmla="*/ 2142554 h 3163521"/>
              <a:gd name="connsiteX34" fmla="*/ 11128208 w 12193149"/>
              <a:gd name="connsiteY34" fmla="*/ 2152614 h 3163521"/>
              <a:gd name="connsiteX35" fmla="*/ 11120691 w 12193149"/>
              <a:gd name="connsiteY35" fmla="*/ 2166206 h 3163521"/>
              <a:gd name="connsiteX36" fmla="*/ 10894683 w 12193149"/>
              <a:gd name="connsiteY36" fmla="*/ 2292181 h 3163521"/>
              <a:gd name="connsiteX37" fmla="*/ 10773300 w 12193149"/>
              <a:gd name="connsiteY37" fmla="*/ 2341973 h 3163521"/>
              <a:gd name="connsiteX38" fmla="*/ 10627668 w 12193149"/>
              <a:gd name="connsiteY38" fmla="*/ 2378011 h 3163521"/>
              <a:gd name="connsiteX39" fmla="*/ 10581895 w 12193149"/>
              <a:gd name="connsiteY39" fmla="*/ 2387471 h 3163521"/>
              <a:gd name="connsiteX40" fmla="*/ 10547790 w 12193149"/>
              <a:gd name="connsiteY40" fmla="*/ 2417205 h 3163521"/>
              <a:gd name="connsiteX41" fmla="*/ 10529643 w 12193149"/>
              <a:gd name="connsiteY41" fmla="*/ 2415689 h 3163521"/>
              <a:gd name="connsiteX42" fmla="*/ 10526446 w 12193149"/>
              <a:gd name="connsiteY42" fmla="*/ 2415193 h 3163521"/>
              <a:gd name="connsiteX43" fmla="*/ 10515129 w 12193149"/>
              <a:gd name="connsiteY43" fmla="*/ 2418319 h 3163521"/>
              <a:gd name="connsiteX44" fmla="*/ 10491735 w 12193149"/>
              <a:gd name="connsiteY44" fmla="*/ 2412938 h 3163521"/>
              <a:gd name="connsiteX45" fmla="*/ 10471418 w 12193149"/>
              <a:gd name="connsiteY45" fmla="*/ 2420475 h 3163521"/>
              <a:gd name="connsiteX46" fmla="*/ 10377042 w 12193149"/>
              <a:gd name="connsiteY46" fmla="*/ 2463380 h 3163521"/>
              <a:gd name="connsiteX47" fmla="*/ 10319338 w 12193149"/>
              <a:gd name="connsiteY47" fmla="*/ 2485003 h 3163521"/>
              <a:gd name="connsiteX48" fmla="*/ 10295467 w 12193149"/>
              <a:gd name="connsiteY48" fmla="*/ 2486861 h 3163521"/>
              <a:gd name="connsiteX49" fmla="*/ 10263443 w 12193149"/>
              <a:gd name="connsiteY49" fmla="*/ 2493730 h 3163521"/>
              <a:gd name="connsiteX50" fmla="*/ 10205418 w 12193149"/>
              <a:gd name="connsiteY50" fmla="*/ 2500931 h 3163521"/>
              <a:gd name="connsiteX51" fmla="*/ 10177759 w 12193149"/>
              <a:gd name="connsiteY51" fmla="*/ 2511725 h 3163521"/>
              <a:gd name="connsiteX52" fmla="*/ 10165070 w 12193149"/>
              <a:gd name="connsiteY52" fmla="*/ 2512521 h 3163521"/>
              <a:gd name="connsiteX53" fmla="*/ 10156308 w 12193149"/>
              <a:gd name="connsiteY53" fmla="*/ 2526269 h 3163521"/>
              <a:gd name="connsiteX54" fmla="*/ 10118267 w 12193149"/>
              <a:gd name="connsiteY54" fmla="*/ 2549924 h 3163521"/>
              <a:gd name="connsiteX55" fmla="*/ 10083317 w 12193149"/>
              <a:gd name="connsiteY55" fmla="*/ 2562078 h 3163521"/>
              <a:gd name="connsiteX56" fmla="*/ 10040388 w 12193149"/>
              <a:gd name="connsiteY56" fmla="*/ 2560414 h 3163521"/>
              <a:gd name="connsiteX57" fmla="*/ 9961167 w 12193149"/>
              <a:gd name="connsiteY57" fmla="*/ 2575929 h 3163521"/>
              <a:gd name="connsiteX58" fmla="*/ 9848940 w 12193149"/>
              <a:gd name="connsiteY58" fmla="*/ 2582697 h 3163521"/>
              <a:gd name="connsiteX59" fmla="*/ 9729457 w 12193149"/>
              <a:gd name="connsiteY59" fmla="*/ 2602904 h 3163521"/>
              <a:gd name="connsiteX60" fmla="*/ 9613704 w 12193149"/>
              <a:gd name="connsiteY60" fmla="*/ 2631153 h 3163521"/>
              <a:gd name="connsiteX61" fmla="*/ 9338590 w 12193149"/>
              <a:gd name="connsiteY61" fmla="*/ 2688075 h 3163521"/>
              <a:gd name="connsiteX62" fmla="*/ 9232518 w 12193149"/>
              <a:gd name="connsiteY62" fmla="*/ 2711931 h 3163521"/>
              <a:gd name="connsiteX63" fmla="*/ 9156690 w 12193149"/>
              <a:gd name="connsiteY63" fmla="*/ 2722010 h 3163521"/>
              <a:gd name="connsiteX64" fmla="*/ 9054601 w 12193149"/>
              <a:gd name="connsiteY64" fmla="*/ 2729537 h 3163521"/>
              <a:gd name="connsiteX65" fmla="*/ 9006634 w 12193149"/>
              <a:gd name="connsiteY65" fmla="*/ 2732822 h 3163521"/>
              <a:gd name="connsiteX66" fmla="*/ 9006349 w 12193149"/>
              <a:gd name="connsiteY66" fmla="*/ 2732582 h 3163521"/>
              <a:gd name="connsiteX67" fmla="*/ 8997380 w 12193149"/>
              <a:gd name="connsiteY67" fmla="*/ 2733793 h 3163521"/>
              <a:gd name="connsiteX68" fmla="*/ 8991542 w 12193149"/>
              <a:gd name="connsiteY68" fmla="*/ 2735854 h 3163521"/>
              <a:gd name="connsiteX69" fmla="*/ 8975485 w 12193149"/>
              <a:gd name="connsiteY69" fmla="*/ 2739080 h 3163521"/>
              <a:gd name="connsiteX70" fmla="*/ 8969159 w 12193149"/>
              <a:gd name="connsiteY70" fmla="*/ 2738380 h 3163521"/>
              <a:gd name="connsiteX71" fmla="*/ 8964196 w 12193149"/>
              <a:gd name="connsiteY71" fmla="*/ 2736155 h 3163521"/>
              <a:gd name="connsiteX72" fmla="*/ 8930136 w 12193149"/>
              <a:gd name="connsiteY72" fmla="*/ 2732967 h 3163521"/>
              <a:gd name="connsiteX73" fmla="*/ 8753592 w 12193149"/>
              <a:gd name="connsiteY73" fmla="*/ 2752199 h 3163521"/>
              <a:gd name="connsiteX74" fmla="*/ 8708995 w 12193149"/>
              <a:gd name="connsiteY74" fmla="*/ 2754300 h 3163521"/>
              <a:gd name="connsiteX75" fmla="*/ 8597219 w 12193149"/>
              <a:gd name="connsiteY75" fmla="*/ 2762872 h 3163521"/>
              <a:gd name="connsiteX76" fmla="*/ 8526378 w 12193149"/>
              <a:gd name="connsiteY76" fmla="*/ 2748030 h 3163521"/>
              <a:gd name="connsiteX77" fmla="*/ 8512131 w 12193149"/>
              <a:gd name="connsiteY77" fmla="*/ 2753945 h 3163521"/>
              <a:gd name="connsiteX78" fmla="*/ 8507315 w 12193149"/>
              <a:gd name="connsiteY78" fmla="*/ 2756946 h 3163521"/>
              <a:gd name="connsiteX79" fmla="*/ 8499116 w 12193149"/>
              <a:gd name="connsiteY79" fmla="*/ 2759684 h 3163521"/>
              <a:gd name="connsiteX80" fmla="*/ 8498742 w 12193149"/>
              <a:gd name="connsiteY80" fmla="*/ 2759505 h 3163521"/>
              <a:gd name="connsiteX81" fmla="*/ 8491397 w 12193149"/>
              <a:gd name="connsiteY81" fmla="*/ 2762555 h 3163521"/>
              <a:gd name="connsiteX82" fmla="*/ 8368330 w 12193149"/>
              <a:gd name="connsiteY82" fmla="*/ 2776597 h 3163521"/>
              <a:gd name="connsiteX83" fmla="*/ 8354947 w 12193149"/>
              <a:gd name="connsiteY83" fmla="*/ 2776791 h 3163521"/>
              <a:gd name="connsiteX84" fmla="*/ 8321252 w 12193149"/>
              <a:gd name="connsiteY84" fmla="*/ 2793369 h 3163521"/>
              <a:gd name="connsiteX85" fmla="*/ 8315581 w 12193149"/>
              <a:gd name="connsiteY85" fmla="*/ 2793695 h 3163521"/>
              <a:gd name="connsiteX86" fmla="*/ 8296322 w 12193149"/>
              <a:gd name="connsiteY86" fmla="*/ 2807590 h 3163521"/>
              <a:gd name="connsiteX87" fmla="*/ 8285424 w 12193149"/>
              <a:gd name="connsiteY87" fmla="*/ 2813413 h 3163521"/>
              <a:gd name="connsiteX88" fmla="*/ 8284298 w 12193149"/>
              <a:gd name="connsiteY88" fmla="*/ 2817856 h 3163521"/>
              <a:gd name="connsiteX89" fmla="*/ 8267224 w 12193149"/>
              <a:gd name="connsiteY89" fmla="*/ 2825031 h 3163521"/>
              <a:gd name="connsiteX90" fmla="*/ 8264525 w 12193149"/>
              <a:gd name="connsiteY90" fmla="*/ 2824801 h 3163521"/>
              <a:gd name="connsiteX91" fmla="*/ 8253181 w 12193149"/>
              <a:gd name="connsiteY91" fmla="*/ 2834644 h 3163521"/>
              <a:gd name="connsiteX92" fmla="*/ 8246982 w 12193149"/>
              <a:gd name="connsiteY92" fmla="*/ 2847636 h 3163521"/>
              <a:gd name="connsiteX93" fmla="*/ 8091420 w 12193149"/>
              <a:gd name="connsiteY93" fmla="*/ 2893797 h 3163521"/>
              <a:gd name="connsiteX94" fmla="*/ 7906555 w 12193149"/>
              <a:gd name="connsiteY94" fmla="*/ 2935770 h 3163521"/>
              <a:gd name="connsiteX95" fmla="*/ 7719893 w 12193149"/>
              <a:gd name="connsiteY95" fmla="*/ 2961485 h 3163521"/>
              <a:gd name="connsiteX96" fmla="*/ 7615495 w 12193149"/>
              <a:gd name="connsiteY96" fmla="*/ 2958014 h 3163521"/>
              <a:gd name="connsiteX97" fmla="*/ 7528691 w 12193149"/>
              <a:gd name="connsiteY97" fmla="*/ 2963842 h 3163521"/>
              <a:gd name="connsiteX98" fmla="*/ 7520719 w 12193149"/>
              <a:gd name="connsiteY98" fmla="*/ 2966395 h 3163521"/>
              <a:gd name="connsiteX99" fmla="*/ 7508559 w 12193149"/>
              <a:gd name="connsiteY99" fmla="*/ 2967730 h 3163521"/>
              <a:gd name="connsiteX100" fmla="*/ 7508188 w 12193149"/>
              <a:gd name="connsiteY100" fmla="*/ 2967403 h 3163521"/>
              <a:gd name="connsiteX101" fmla="*/ 7496943 w 12193149"/>
              <a:gd name="connsiteY101" fmla="*/ 2969355 h 3163521"/>
              <a:gd name="connsiteX102" fmla="*/ 7219707 w 12193149"/>
              <a:gd name="connsiteY102" fmla="*/ 2975462 h 3163521"/>
              <a:gd name="connsiteX103" fmla="*/ 7202249 w 12193149"/>
              <a:gd name="connsiteY103" fmla="*/ 2980012 h 3163521"/>
              <a:gd name="connsiteX104" fmla="*/ 7198152 w 12193149"/>
              <a:gd name="connsiteY104" fmla="*/ 2985370 h 3163521"/>
              <a:gd name="connsiteX105" fmla="*/ 7171956 w 12193149"/>
              <a:gd name="connsiteY105" fmla="*/ 2990018 h 3163521"/>
              <a:gd name="connsiteX106" fmla="*/ 7098136 w 12193149"/>
              <a:gd name="connsiteY106" fmla="*/ 3002246 h 3163521"/>
              <a:gd name="connsiteX107" fmla="*/ 7019644 w 12193149"/>
              <a:gd name="connsiteY107" fmla="*/ 3001872 h 3163521"/>
              <a:gd name="connsiteX108" fmla="*/ 6905294 w 12193149"/>
              <a:gd name="connsiteY108" fmla="*/ 3031378 h 3163521"/>
              <a:gd name="connsiteX109" fmla="*/ 6709370 w 12193149"/>
              <a:gd name="connsiteY109" fmla="*/ 3059333 h 3163521"/>
              <a:gd name="connsiteX110" fmla="*/ 6550602 w 12193149"/>
              <a:gd name="connsiteY110" fmla="*/ 3088109 h 3163521"/>
              <a:gd name="connsiteX111" fmla="*/ 6318708 w 12193149"/>
              <a:gd name="connsiteY111" fmla="*/ 3134909 h 3163521"/>
              <a:gd name="connsiteX112" fmla="*/ 6169822 w 12193149"/>
              <a:gd name="connsiteY112" fmla="*/ 3136996 h 3163521"/>
              <a:gd name="connsiteX113" fmla="*/ 6074996 w 12193149"/>
              <a:gd name="connsiteY113" fmla="*/ 3157458 h 3163521"/>
              <a:gd name="connsiteX114" fmla="*/ 6069677 w 12193149"/>
              <a:gd name="connsiteY114" fmla="*/ 3155921 h 3163521"/>
              <a:gd name="connsiteX115" fmla="*/ 6049786 w 12193149"/>
              <a:gd name="connsiteY115" fmla="*/ 3156604 h 3163521"/>
              <a:gd name="connsiteX116" fmla="*/ 6042433 w 12193149"/>
              <a:gd name="connsiteY116" fmla="*/ 3148255 h 3163521"/>
              <a:gd name="connsiteX117" fmla="*/ 6011238 w 12193149"/>
              <a:gd name="connsiteY117" fmla="*/ 3143162 h 3163521"/>
              <a:gd name="connsiteX118" fmla="*/ 5958523 w 12193149"/>
              <a:gd name="connsiteY118" fmla="*/ 3146806 h 3163521"/>
              <a:gd name="connsiteX119" fmla="*/ 5760067 w 12193149"/>
              <a:gd name="connsiteY119" fmla="*/ 3162498 h 3163521"/>
              <a:gd name="connsiteX120" fmla="*/ 5628108 w 12193149"/>
              <a:gd name="connsiteY120" fmla="*/ 3163521 h 3163521"/>
              <a:gd name="connsiteX121" fmla="*/ 5472054 w 12193149"/>
              <a:gd name="connsiteY121" fmla="*/ 3149501 h 3163521"/>
              <a:gd name="connsiteX122" fmla="*/ 5433909 w 12193149"/>
              <a:gd name="connsiteY122" fmla="*/ 3138248 h 3163521"/>
              <a:gd name="connsiteX123" fmla="*/ 5382817 w 12193149"/>
              <a:gd name="connsiteY123" fmla="*/ 3120546 h 3163521"/>
              <a:gd name="connsiteX124" fmla="*/ 5262912 w 12193149"/>
              <a:gd name="connsiteY124" fmla="*/ 3100129 h 3163521"/>
              <a:gd name="connsiteX125" fmla="*/ 5224109 w 12193149"/>
              <a:gd name="connsiteY125" fmla="*/ 3089005 h 3163521"/>
              <a:gd name="connsiteX126" fmla="*/ 5175808 w 12193149"/>
              <a:gd name="connsiteY126" fmla="*/ 3086015 h 3163521"/>
              <a:gd name="connsiteX127" fmla="*/ 5157702 w 12193149"/>
              <a:gd name="connsiteY127" fmla="*/ 3078792 h 3163521"/>
              <a:gd name="connsiteX128" fmla="*/ 5143747 w 12193149"/>
              <a:gd name="connsiteY128" fmla="*/ 3075392 h 3163521"/>
              <a:gd name="connsiteX129" fmla="*/ 5140744 w 12193149"/>
              <a:gd name="connsiteY129" fmla="*/ 3073291 h 3163521"/>
              <a:gd name="connsiteX130" fmla="*/ 5122807 w 12193149"/>
              <a:gd name="connsiteY130" fmla="*/ 3062438 h 3163521"/>
              <a:gd name="connsiteX131" fmla="*/ 5066938 w 12193149"/>
              <a:gd name="connsiteY131" fmla="*/ 3069009 h 3163521"/>
              <a:gd name="connsiteX132" fmla="*/ 5012662 w 12193149"/>
              <a:gd name="connsiteY132" fmla="*/ 3052628 h 3163521"/>
              <a:gd name="connsiteX133" fmla="*/ 4841589 w 12193149"/>
              <a:gd name="connsiteY133" fmla="*/ 3028611 h 3163521"/>
              <a:gd name="connsiteX134" fmla="*/ 4763595 w 12193149"/>
              <a:gd name="connsiteY134" fmla="*/ 3000843 h 3163521"/>
              <a:gd name="connsiteX135" fmla="*/ 4724334 w 12193149"/>
              <a:gd name="connsiteY135" fmla="*/ 2991829 h 3163521"/>
              <a:gd name="connsiteX136" fmla="*/ 4722324 w 12193149"/>
              <a:gd name="connsiteY136" fmla="*/ 2991080 h 3163521"/>
              <a:gd name="connsiteX137" fmla="*/ 4723259 w 12193149"/>
              <a:gd name="connsiteY137" fmla="*/ 2990869 h 3163521"/>
              <a:gd name="connsiteX138" fmla="*/ 4718350 w 12193149"/>
              <a:gd name="connsiteY138" fmla="*/ 2989599 h 3163521"/>
              <a:gd name="connsiteX139" fmla="*/ 4722324 w 12193149"/>
              <a:gd name="connsiteY139" fmla="*/ 2991080 h 3163521"/>
              <a:gd name="connsiteX140" fmla="*/ 4716674 w 12193149"/>
              <a:gd name="connsiteY140" fmla="*/ 2992355 h 3163521"/>
              <a:gd name="connsiteX141" fmla="*/ 4516962 w 12193149"/>
              <a:gd name="connsiteY141" fmla="*/ 2982453 h 3163521"/>
              <a:gd name="connsiteX142" fmla="*/ 4429691 w 12193149"/>
              <a:gd name="connsiteY142" fmla="*/ 2971802 h 3163521"/>
              <a:gd name="connsiteX143" fmla="*/ 4364023 w 12193149"/>
              <a:gd name="connsiteY143" fmla="*/ 2970456 h 3163521"/>
              <a:gd name="connsiteX144" fmla="*/ 4318114 w 12193149"/>
              <a:gd name="connsiteY144" fmla="*/ 2977071 h 3163521"/>
              <a:gd name="connsiteX145" fmla="*/ 4316258 w 12193149"/>
              <a:gd name="connsiteY145" fmla="*/ 2975730 h 3163521"/>
              <a:gd name="connsiteX146" fmla="*/ 4296292 w 12193149"/>
              <a:gd name="connsiteY146" fmla="*/ 2973851 h 3163521"/>
              <a:gd name="connsiteX147" fmla="*/ 4291212 w 12193149"/>
              <a:gd name="connsiteY147" fmla="*/ 2976768 h 3163521"/>
              <a:gd name="connsiteX148" fmla="*/ 4277290 w 12193149"/>
              <a:gd name="connsiteY148" fmla="*/ 2976522 h 3163521"/>
              <a:gd name="connsiteX149" fmla="*/ 4249265 w 12193149"/>
              <a:gd name="connsiteY149" fmla="*/ 2978846 h 3163521"/>
              <a:gd name="connsiteX150" fmla="*/ 4203199 w 12193149"/>
              <a:gd name="connsiteY150" fmla="*/ 2976051 h 3163521"/>
              <a:gd name="connsiteX151" fmla="*/ 4202893 w 12193149"/>
              <a:gd name="connsiteY151" fmla="*/ 2974792 h 3163521"/>
              <a:gd name="connsiteX152" fmla="*/ 4192396 w 12193149"/>
              <a:gd name="connsiteY152" fmla="*/ 2969158 h 3163521"/>
              <a:gd name="connsiteX153" fmla="*/ 4143893 w 12193149"/>
              <a:gd name="connsiteY153" fmla="*/ 2953293 h 3163521"/>
              <a:gd name="connsiteX154" fmla="*/ 4084245 w 12193149"/>
              <a:gd name="connsiteY154" fmla="*/ 2926760 h 3163521"/>
              <a:gd name="connsiteX155" fmla="*/ 4075694 w 12193149"/>
              <a:gd name="connsiteY155" fmla="*/ 2925925 h 3163521"/>
              <a:gd name="connsiteX156" fmla="*/ 4075575 w 12193149"/>
              <a:gd name="connsiteY156" fmla="*/ 2925626 h 3163521"/>
              <a:gd name="connsiteX157" fmla="*/ 4066658 w 12193149"/>
              <a:gd name="connsiteY157" fmla="*/ 2924182 h 3163521"/>
              <a:gd name="connsiteX158" fmla="*/ 4060102 w 12193149"/>
              <a:gd name="connsiteY158" fmla="*/ 2924400 h 3163521"/>
              <a:gd name="connsiteX159" fmla="*/ 4043512 w 12193149"/>
              <a:gd name="connsiteY159" fmla="*/ 2922779 h 3163521"/>
              <a:gd name="connsiteX160" fmla="*/ 4038145 w 12193149"/>
              <a:gd name="connsiteY160" fmla="*/ 2920345 h 3163521"/>
              <a:gd name="connsiteX161" fmla="*/ 4036511 w 12193149"/>
              <a:gd name="connsiteY161" fmla="*/ 2916678 h 3163521"/>
              <a:gd name="connsiteX162" fmla="*/ 4034926 w 12193149"/>
              <a:gd name="connsiteY162" fmla="*/ 2916913 h 3163521"/>
              <a:gd name="connsiteX163" fmla="*/ 4005686 w 12193149"/>
              <a:gd name="connsiteY163" fmla="*/ 2904345 h 3163521"/>
              <a:gd name="connsiteX164" fmla="*/ 3937994 w 12193149"/>
              <a:gd name="connsiteY164" fmla="*/ 2886888 h 3163521"/>
              <a:gd name="connsiteX165" fmla="*/ 3898423 w 12193149"/>
              <a:gd name="connsiteY165" fmla="*/ 2881233 h 3163521"/>
              <a:gd name="connsiteX166" fmla="*/ 3790908 w 12193149"/>
              <a:gd name="connsiteY166" fmla="*/ 2860995 h 3163521"/>
              <a:gd name="connsiteX167" fmla="*/ 3683661 w 12193149"/>
              <a:gd name="connsiteY167" fmla="*/ 2837072 h 3163521"/>
              <a:gd name="connsiteX168" fmla="*/ 3611183 w 12193149"/>
              <a:gd name="connsiteY168" fmla="*/ 2804801 h 3163521"/>
              <a:gd name="connsiteX169" fmla="*/ 3605003 w 12193149"/>
              <a:gd name="connsiteY169" fmla="*/ 2806163 h 3163521"/>
              <a:gd name="connsiteX170" fmla="*/ 3595884 w 12193149"/>
              <a:gd name="connsiteY170" fmla="*/ 2806327 h 3163521"/>
              <a:gd name="connsiteX171" fmla="*/ 3595649 w 12193149"/>
              <a:gd name="connsiteY171" fmla="*/ 2806058 h 3163521"/>
              <a:gd name="connsiteX172" fmla="*/ 3587126 w 12193149"/>
              <a:gd name="connsiteY172" fmla="*/ 2806748 h 3163521"/>
              <a:gd name="connsiteX173" fmla="*/ 3537283 w 12193149"/>
              <a:gd name="connsiteY173" fmla="*/ 2797049 h 3163521"/>
              <a:gd name="connsiteX174" fmla="*/ 3474371 w 12193149"/>
              <a:gd name="connsiteY174" fmla="*/ 2793388 h 3163521"/>
              <a:gd name="connsiteX175" fmla="*/ 3401876 w 12193149"/>
              <a:gd name="connsiteY175" fmla="*/ 2781340 h 3163521"/>
              <a:gd name="connsiteX176" fmla="*/ 3365036 w 12193149"/>
              <a:gd name="connsiteY176" fmla="*/ 2798292 h 3163521"/>
              <a:gd name="connsiteX177" fmla="*/ 3345174 w 12193149"/>
              <a:gd name="connsiteY177" fmla="*/ 2799974 h 3163521"/>
              <a:gd name="connsiteX178" fmla="*/ 3342846 w 12193149"/>
              <a:gd name="connsiteY178" fmla="*/ 2798999 h 3163521"/>
              <a:gd name="connsiteX179" fmla="*/ 3263504 w 12193149"/>
              <a:gd name="connsiteY179" fmla="*/ 2804876 h 3163521"/>
              <a:gd name="connsiteX180" fmla="*/ 3143704 w 12193149"/>
              <a:gd name="connsiteY180" fmla="*/ 2812651 h 3163521"/>
              <a:gd name="connsiteX181" fmla="*/ 3031439 w 12193149"/>
              <a:gd name="connsiteY181" fmla="*/ 2815294 h 3163521"/>
              <a:gd name="connsiteX182" fmla="*/ 2782717 w 12193149"/>
              <a:gd name="connsiteY182" fmla="*/ 2837115 h 3163521"/>
              <a:gd name="connsiteX183" fmla="*/ 2647675 w 12193149"/>
              <a:gd name="connsiteY183" fmla="*/ 2847651 h 3163521"/>
              <a:gd name="connsiteX184" fmla="*/ 2569176 w 12193149"/>
              <a:gd name="connsiteY184" fmla="*/ 2821410 h 3163521"/>
              <a:gd name="connsiteX185" fmla="*/ 2444403 w 12193149"/>
              <a:gd name="connsiteY185" fmla="*/ 2835311 h 3163521"/>
              <a:gd name="connsiteX186" fmla="*/ 2316260 w 12193149"/>
              <a:gd name="connsiteY186" fmla="*/ 2843778 h 3163521"/>
              <a:gd name="connsiteX187" fmla="*/ 2209726 w 12193149"/>
              <a:gd name="connsiteY187" fmla="*/ 2838545 h 3163521"/>
              <a:gd name="connsiteX188" fmla="*/ 2095813 w 12193149"/>
              <a:gd name="connsiteY188" fmla="*/ 2821834 h 3163521"/>
              <a:gd name="connsiteX189" fmla="*/ 1998504 w 12193149"/>
              <a:gd name="connsiteY189" fmla="*/ 2813814 h 3163521"/>
              <a:gd name="connsiteX190" fmla="*/ 1929320 w 12193149"/>
              <a:gd name="connsiteY190" fmla="*/ 2835759 h 3163521"/>
              <a:gd name="connsiteX191" fmla="*/ 1922798 w 12193149"/>
              <a:gd name="connsiteY191" fmla="*/ 2830928 h 3163521"/>
              <a:gd name="connsiteX192" fmla="*/ 1874228 w 12193149"/>
              <a:gd name="connsiteY192" fmla="*/ 2832523 h 3163521"/>
              <a:gd name="connsiteX193" fmla="*/ 1787803 w 12193149"/>
              <a:gd name="connsiteY193" fmla="*/ 2860145 h 3163521"/>
              <a:gd name="connsiteX194" fmla="*/ 1739352 w 12193149"/>
              <a:gd name="connsiteY194" fmla="*/ 2855094 h 3163521"/>
              <a:gd name="connsiteX195" fmla="*/ 1676219 w 12193149"/>
              <a:gd name="connsiteY195" fmla="*/ 2838745 h 3163521"/>
              <a:gd name="connsiteX196" fmla="*/ 1609817 w 12193149"/>
              <a:gd name="connsiteY196" fmla="*/ 2831848 h 3163521"/>
              <a:gd name="connsiteX197" fmla="*/ 1497258 w 12193149"/>
              <a:gd name="connsiteY197" fmla="*/ 2806258 h 3163521"/>
              <a:gd name="connsiteX198" fmla="*/ 1151127 w 12193149"/>
              <a:gd name="connsiteY198" fmla="*/ 2756823 h 3163521"/>
              <a:gd name="connsiteX199" fmla="*/ 859417 w 12193149"/>
              <a:gd name="connsiteY199" fmla="*/ 2747390 h 3163521"/>
              <a:gd name="connsiteX200" fmla="*/ 838688 w 12193149"/>
              <a:gd name="connsiteY200" fmla="*/ 2748603 h 3163521"/>
              <a:gd name="connsiteX201" fmla="*/ 817957 w 12193149"/>
              <a:gd name="connsiteY201" fmla="*/ 2746639 h 3163521"/>
              <a:gd name="connsiteX202" fmla="*/ 812654 w 12193149"/>
              <a:gd name="connsiteY202" fmla="*/ 2749533 h 3163521"/>
              <a:gd name="connsiteX203" fmla="*/ 721195 w 12193149"/>
              <a:gd name="connsiteY203" fmla="*/ 2748443 h 3163521"/>
              <a:gd name="connsiteX204" fmla="*/ 720890 w 12193149"/>
              <a:gd name="connsiteY204" fmla="*/ 2747181 h 3163521"/>
              <a:gd name="connsiteX205" fmla="*/ 710023 w 12193149"/>
              <a:gd name="connsiteY205" fmla="*/ 2741504 h 3163521"/>
              <a:gd name="connsiteX206" fmla="*/ 597940 w 12193149"/>
              <a:gd name="connsiteY206" fmla="*/ 2698646 h 3163521"/>
              <a:gd name="connsiteX207" fmla="*/ 579683 w 12193149"/>
              <a:gd name="connsiteY207" fmla="*/ 2695994 h 3163521"/>
              <a:gd name="connsiteX208" fmla="*/ 572865 w 12193149"/>
              <a:gd name="connsiteY208" fmla="*/ 2696183 h 3163521"/>
              <a:gd name="connsiteX209" fmla="*/ 446247 w 12193149"/>
              <a:gd name="connsiteY209" fmla="*/ 2658153 h 3163521"/>
              <a:gd name="connsiteX210" fmla="*/ 405163 w 12193149"/>
              <a:gd name="connsiteY210" fmla="*/ 2652330 h 3163521"/>
              <a:gd name="connsiteX211" fmla="*/ 293583 w 12193149"/>
              <a:gd name="connsiteY211" fmla="*/ 2631634 h 3163521"/>
              <a:gd name="connsiteX212" fmla="*/ 119529 w 12193149"/>
              <a:gd name="connsiteY212" fmla="*/ 2579829 h 3163521"/>
              <a:gd name="connsiteX213" fmla="*/ 16674 w 12193149"/>
              <a:gd name="connsiteY213" fmla="*/ 2576973 h 3163521"/>
              <a:gd name="connsiteX214" fmla="*/ 1150 w 12193149"/>
              <a:gd name="connsiteY214" fmla="*/ 2571504 h 3163521"/>
              <a:gd name="connsiteX215" fmla="*/ 1148 w 12193149"/>
              <a:gd name="connsiteY215" fmla="*/ 1040995 h 3163521"/>
              <a:gd name="connsiteX216" fmla="*/ 1148 w 12193149"/>
              <a:gd name="connsiteY216" fmla="*/ 818782 h 3163521"/>
              <a:gd name="connsiteX0" fmla="*/ 1148 w 12193149"/>
              <a:gd name="connsiteY0" fmla="*/ 0 h 3171710"/>
              <a:gd name="connsiteX1" fmla="*/ 12181789 w 12193149"/>
              <a:gd name="connsiteY1" fmla="*/ 8189 h 3171710"/>
              <a:gd name="connsiteX2" fmla="*/ 12193149 w 12193149"/>
              <a:gd name="connsiteY2" fmla="*/ 1406710 h 3171710"/>
              <a:gd name="connsiteX3" fmla="*/ 12185986 w 12193149"/>
              <a:gd name="connsiteY3" fmla="*/ 1411160 h 3171710"/>
              <a:gd name="connsiteX4" fmla="*/ 12156363 w 12193149"/>
              <a:gd name="connsiteY4" fmla="*/ 1424337 h 3171710"/>
              <a:gd name="connsiteX5" fmla="*/ 12139215 w 12193149"/>
              <a:gd name="connsiteY5" fmla="*/ 1450150 h 3171710"/>
              <a:gd name="connsiteX6" fmla="*/ 12126327 w 12193149"/>
              <a:gd name="connsiteY6" fmla="*/ 1451661 h 3171710"/>
              <a:gd name="connsiteX7" fmla="*/ 12124007 w 12193149"/>
              <a:gd name="connsiteY7" fmla="*/ 1451765 h 3171710"/>
              <a:gd name="connsiteX8" fmla="*/ 12116854 w 12193149"/>
              <a:gd name="connsiteY8" fmla="*/ 1455579 h 3171710"/>
              <a:gd name="connsiteX9" fmla="*/ 12099497 w 12193149"/>
              <a:gd name="connsiteY9" fmla="*/ 1455110 h 3171710"/>
              <a:gd name="connsiteX10" fmla="*/ 12087073 w 12193149"/>
              <a:gd name="connsiteY10" fmla="*/ 1463312 h 3171710"/>
              <a:gd name="connsiteX11" fmla="*/ 12031073 w 12193149"/>
              <a:gd name="connsiteY11" fmla="*/ 1506980 h 3171710"/>
              <a:gd name="connsiteX12" fmla="*/ 11995833 w 12193149"/>
              <a:gd name="connsiteY12" fmla="*/ 1530429 h 3171710"/>
              <a:gd name="connsiteX13" fmla="*/ 11979717 w 12193149"/>
              <a:gd name="connsiteY13" fmla="*/ 1535132 h 3171710"/>
              <a:gd name="connsiteX14" fmla="*/ 11959046 w 12193149"/>
              <a:gd name="connsiteY14" fmla="*/ 1544529 h 3171710"/>
              <a:gd name="connsiteX15" fmla="*/ 11920454 w 12193149"/>
              <a:gd name="connsiteY15" fmla="*/ 1557854 h 3171710"/>
              <a:gd name="connsiteX16" fmla="*/ 11903656 w 12193149"/>
              <a:gd name="connsiteY16" fmla="*/ 1569397 h 3171710"/>
              <a:gd name="connsiteX17" fmla="*/ 11895048 w 12193149"/>
              <a:gd name="connsiteY17" fmla="*/ 1571762 h 3171710"/>
              <a:gd name="connsiteX18" fmla="*/ 11891968 w 12193149"/>
              <a:gd name="connsiteY18" fmla="*/ 1582700 h 3171710"/>
              <a:gd name="connsiteX19" fmla="*/ 11870776 w 12193149"/>
              <a:gd name="connsiteY19" fmla="*/ 1604787 h 3171710"/>
              <a:gd name="connsiteX20" fmla="*/ 11813376 w 12193149"/>
              <a:gd name="connsiteY20" fmla="*/ 1624630 h 3171710"/>
              <a:gd name="connsiteX21" fmla="*/ 11590693 w 12193149"/>
              <a:gd name="connsiteY21" fmla="*/ 1790748 h 3171710"/>
              <a:gd name="connsiteX22" fmla="*/ 11506817 w 12193149"/>
              <a:gd name="connsiteY22" fmla="*/ 1860594 h 3171710"/>
              <a:gd name="connsiteX23" fmla="*/ 11280332 w 12193149"/>
              <a:gd name="connsiteY23" fmla="*/ 2050542 h 3171710"/>
              <a:gd name="connsiteX24" fmla="*/ 11228309 w 12193149"/>
              <a:gd name="connsiteY24" fmla="*/ 2103207 h 3171710"/>
              <a:gd name="connsiteX25" fmla="*/ 11218087 w 12193149"/>
              <a:gd name="connsiteY25" fmla="*/ 2102932 h 3171710"/>
              <a:gd name="connsiteX26" fmla="*/ 11217184 w 12193149"/>
              <a:gd name="connsiteY26" fmla="*/ 2101989 h 3171710"/>
              <a:gd name="connsiteX27" fmla="*/ 11188885 w 12193149"/>
              <a:gd name="connsiteY27" fmla="*/ 2119354 h 3171710"/>
              <a:gd name="connsiteX28" fmla="*/ 11184501 w 12193149"/>
              <a:gd name="connsiteY28" fmla="*/ 2119496 h 3171710"/>
              <a:gd name="connsiteX29" fmla="*/ 11166854 w 12193149"/>
              <a:gd name="connsiteY29" fmla="*/ 2133583 h 3171710"/>
              <a:gd name="connsiteX30" fmla="*/ 11157311 w 12193149"/>
              <a:gd name="connsiteY30" fmla="*/ 2139385 h 3171710"/>
              <a:gd name="connsiteX31" fmla="*/ 11155496 w 12193149"/>
              <a:gd name="connsiteY31" fmla="*/ 2144068 h 3171710"/>
              <a:gd name="connsiteX32" fmla="*/ 11140961 w 12193149"/>
              <a:gd name="connsiteY32" fmla="*/ 2151086 h 3171710"/>
              <a:gd name="connsiteX33" fmla="*/ 11138961 w 12193149"/>
              <a:gd name="connsiteY33" fmla="*/ 2150743 h 3171710"/>
              <a:gd name="connsiteX34" fmla="*/ 11128208 w 12193149"/>
              <a:gd name="connsiteY34" fmla="*/ 2160803 h 3171710"/>
              <a:gd name="connsiteX35" fmla="*/ 11120691 w 12193149"/>
              <a:gd name="connsiteY35" fmla="*/ 2174395 h 3171710"/>
              <a:gd name="connsiteX36" fmla="*/ 10894683 w 12193149"/>
              <a:gd name="connsiteY36" fmla="*/ 2300370 h 3171710"/>
              <a:gd name="connsiteX37" fmla="*/ 10773300 w 12193149"/>
              <a:gd name="connsiteY37" fmla="*/ 2350162 h 3171710"/>
              <a:gd name="connsiteX38" fmla="*/ 10627668 w 12193149"/>
              <a:gd name="connsiteY38" fmla="*/ 2386200 h 3171710"/>
              <a:gd name="connsiteX39" fmla="*/ 10581895 w 12193149"/>
              <a:gd name="connsiteY39" fmla="*/ 2395660 h 3171710"/>
              <a:gd name="connsiteX40" fmla="*/ 10547790 w 12193149"/>
              <a:gd name="connsiteY40" fmla="*/ 2425394 h 3171710"/>
              <a:gd name="connsiteX41" fmla="*/ 10529643 w 12193149"/>
              <a:gd name="connsiteY41" fmla="*/ 2423878 h 3171710"/>
              <a:gd name="connsiteX42" fmla="*/ 10526446 w 12193149"/>
              <a:gd name="connsiteY42" fmla="*/ 2423382 h 3171710"/>
              <a:gd name="connsiteX43" fmla="*/ 10515129 w 12193149"/>
              <a:gd name="connsiteY43" fmla="*/ 2426508 h 3171710"/>
              <a:gd name="connsiteX44" fmla="*/ 10491735 w 12193149"/>
              <a:gd name="connsiteY44" fmla="*/ 2421127 h 3171710"/>
              <a:gd name="connsiteX45" fmla="*/ 10471418 w 12193149"/>
              <a:gd name="connsiteY45" fmla="*/ 2428664 h 3171710"/>
              <a:gd name="connsiteX46" fmla="*/ 10377042 w 12193149"/>
              <a:gd name="connsiteY46" fmla="*/ 2471569 h 3171710"/>
              <a:gd name="connsiteX47" fmla="*/ 10319338 w 12193149"/>
              <a:gd name="connsiteY47" fmla="*/ 2493192 h 3171710"/>
              <a:gd name="connsiteX48" fmla="*/ 10295467 w 12193149"/>
              <a:gd name="connsiteY48" fmla="*/ 2495050 h 3171710"/>
              <a:gd name="connsiteX49" fmla="*/ 10263443 w 12193149"/>
              <a:gd name="connsiteY49" fmla="*/ 2501919 h 3171710"/>
              <a:gd name="connsiteX50" fmla="*/ 10205418 w 12193149"/>
              <a:gd name="connsiteY50" fmla="*/ 2509120 h 3171710"/>
              <a:gd name="connsiteX51" fmla="*/ 10177759 w 12193149"/>
              <a:gd name="connsiteY51" fmla="*/ 2519914 h 3171710"/>
              <a:gd name="connsiteX52" fmla="*/ 10165070 w 12193149"/>
              <a:gd name="connsiteY52" fmla="*/ 2520710 h 3171710"/>
              <a:gd name="connsiteX53" fmla="*/ 10156308 w 12193149"/>
              <a:gd name="connsiteY53" fmla="*/ 2534458 h 3171710"/>
              <a:gd name="connsiteX54" fmla="*/ 10118267 w 12193149"/>
              <a:gd name="connsiteY54" fmla="*/ 2558113 h 3171710"/>
              <a:gd name="connsiteX55" fmla="*/ 10083317 w 12193149"/>
              <a:gd name="connsiteY55" fmla="*/ 2570267 h 3171710"/>
              <a:gd name="connsiteX56" fmla="*/ 10040388 w 12193149"/>
              <a:gd name="connsiteY56" fmla="*/ 2568603 h 3171710"/>
              <a:gd name="connsiteX57" fmla="*/ 9961167 w 12193149"/>
              <a:gd name="connsiteY57" fmla="*/ 2584118 h 3171710"/>
              <a:gd name="connsiteX58" fmla="*/ 9848940 w 12193149"/>
              <a:gd name="connsiteY58" fmla="*/ 2590886 h 3171710"/>
              <a:gd name="connsiteX59" fmla="*/ 9729457 w 12193149"/>
              <a:gd name="connsiteY59" fmla="*/ 2611093 h 3171710"/>
              <a:gd name="connsiteX60" fmla="*/ 9613704 w 12193149"/>
              <a:gd name="connsiteY60" fmla="*/ 2639342 h 3171710"/>
              <a:gd name="connsiteX61" fmla="*/ 9338590 w 12193149"/>
              <a:gd name="connsiteY61" fmla="*/ 2696264 h 3171710"/>
              <a:gd name="connsiteX62" fmla="*/ 9232518 w 12193149"/>
              <a:gd name="connsiteY62" fmla="*/ 2720120 h 3171710"/>
              <a:gd name="connsiteX63" fmla="*/ 9156690 w 12193149"/>
              <a:gd name="connsiteY63" fmla="*/ 2730199 h 3171710"/>
              <a:gd name="connsiteX64" fmla="*/ 9054601 w 12193149"/>
              <a:gd name="connsiteY64" fmla="*/ 2737726 h 3171710"/>
              <a:gd name="connsiteX65" fmla="*/ 9006634 w 12193149"/>
              <a:gd name="connsiteY65" fmla="*/ 2741011 h 3171710"/>
              <a:gd name="connsiteX66" fmla="*/ 9006349 w 12193149"/>
              <a:gd name="connsiteY66" fmla="*/ 2740771 h 3171710"/>
              <a:gd name="connsiteX67" fmla="*/ 8997380 w 12193149"/>
              <a:gd name="connsiteY67" fmla="*/ 2741982 h 3171710"/>
              <a:gd name="connsiteX68" fmla="*/ 8991542 w 12193149"/>
              <a:gd name="connsiteY68" fmla="*/ 2744043 h 3171710"/>
              <a:gd name="connsiteX69" fmla="*/ 8975485 w 12193149"/>
              <a:gd name="connsiteY69" fmla="*/ 2747269 h 3171710"/>
              <a:gd name="connsiteX70" fmla="*/ 8969159 w 12193149"/>
              <a:gd name="connsiteY70" fmla="*/ 2746569 h 3171710"/>
              <a:gd name="connsiteX71" fmla="*/ 8964196 w 12193149"/>
              <a:gd name="connsiteY71" fmla="*/ 2744344 h 3171710"/>
              <a:gd name="connsiteX72" fmla="*/ 8930136 w 12193149"/>
              <a:gd name="connsiteY72" fmla="*/ 2741156 h 3171710"/>
              <a:gd name="connsiteX73" fmla="*/ 8753592 w 12193149"/>
              <a:gd name="connsiteY73" fmla="*/ 2760388 h 3171710"/>
              <a:gd name="connsiteX74" fmla="*/ 8708995 w 12193149"/>
              <a:gd name="connsiteY74" fmla="*/ 2762489 h 3171710"/>
              <a:gd name="connsiteX75" fmla="*/ 8597219 w 12193149"/>
              <a:gd name="connsiteY75" fmla="*/ 2771061 h 3171710"/>
              <a:gd name="connsiteX76" fmla="*/ 8526378 w 12193149"/>
              <a:gd name="connsiteY76" fmla="*/ 2756219 h 3171710"/>
              <a:gd name="connsiteX77" fmla="*/ 8512131 w 12193149"/>
              <a:gd name="connsiteY77" fmla="*/ 2762134 h 3171710"/>
              <a:gd name="connsiteX78" fmla="*/ 8507315 w 12193149"/>
              <a:gd name="connsiteY78" fmla="*/ 2765135 h 3171710"/>
              <a:gd name="connsiteX79" fmla="*/ 8499116 w 12193149"/>
              <a:gd name="connsiteY79" fmla="*/ 2767873 h 3171710"/>
              <a:gd name="connsiteX80" fmla="*/ 8498742 w 12193149"/>
              <a:gd name="connsiteY80" fmla="*/ 2767694 h 3171710"/>
              <a:gd name="connsiteX81" fmla="*/ 8491397 w 12193149"/>
              <a:gd name="connsiteY81" fmla="*/ 2770744 h 3171710"/>
              <a:gd name="connsiteX82" fmla="*/ 8368330 w 12193149"/>
              <a:gd name="connsiteY82" fmla="*/ 2784786 h 3171710"/>
              <a:gd name="connsiteX83" fmla="*/ 8354947 w 12193149"/>
              <a:gd name="connsiteY83" fmla="*/ 2784980 h 3171710"/>
              <a:gd name="connsiteX84" fmla="*/ 8321252 w 12193149"/>
              <a:gd name="connsiteY84" fmla="*/ 2801558 h 3171710"/>
              <a:gd name="connsiteX85" fmla="*/ 8315581 w 12193149"/>
              <a:gd name="connsiteY85" fmla="*/ 2801884 h 3171710"/>
              <a:gd name="connsiteX86" fmla="*/ 8296322 w 12193149"/>
              <a:gd name="connsiteY86" fmla="*/ 2815779 h 3171710"/>
              <a:gd name="connsiteX87" fmla="*/ 8285424 w 12193149"/>
              <a:gd name="connsiteY87" fmla="*/ 2821602 h 3171710"/>
              <a:gd name="connsiteX88" fmla="*/ 8284298 w 12193149"/>
              <a:gd name="connsiteY88" fmla="*/ 2826045 h 3171710"/>
              <a:gd name="connsiteX89" fmla="*/ 8267224 w 12193149"/>
              <a:gd name="connsiteY89" fmla="*/ 2833220 h 3171710"/>
              <a:gd name="connsiteX90" fmla="*/ 8264525 w 12193149"/>
              <a:gd name="connsiteY90" fmla="*/ 2832990 h 3171710"/>
              <a:gd name="connsiteX91" fmla="*/ 8253181 w 12193149"/>
              <a:gd name="connsiteY91" fmla="*/ 2842833 h 3171710"/>
              <a:gd name="connsiteX92" fmla="*/ 8246982 w 12193149"/>
              <a:gd name="connsiteY92" fmla="*/ 2855825 h 3171710"/>
              <a:gd name="connsiteX93" fmla="*/ 8091420 w 12193149"/>
              <a:gd name="connsiteY93" fmla="*/ 2901986 h 3171710"/>
              <a:gd name="connsiteX94" fmla="*/ 7906555 w 12193149"/>
              <a:gd name="connsiteY94" fmla="*/ 2943959 h 3171710"/>
              <a:gd name="connsiteX95" fmla="*/ 7719893 w 12193149"/>
              <a:gd name="connsiteY95" fmla="*/ 2969674 h 3171710"/>
              <a:gd name="connsiteX96" fmla="*/ 7615495 w 12193149"/>
              <a:gd name="connsiteY96" fmla="*/ 2966203 h 3171710"/>
              <a:gd name="connsiteX97" fmla="*/ 7528691 w 12193149"/>
              <a:gd name="connsiteY97" fmla="*/ 2972031 h 3171710"/>
              <a:gd name="connsiteX98" fmla="*/ 7520719 w 12193149"/>
              <a:gd name="connsiteY98" fmla="*/ 2974584 h 3171710"/>
              <a:gd name="connsiteX99" fmla="*/ 7508559 w 12193149"/>
              <a:gd name="connsiteY99" fmla="*/ 2975919 h 3171710"/>
              <a:gd name="connsiteX100" fmla="*/ 7508188 w 12193149"/>
              <a:gd name="connsiteY100" fmla="*/ 2975592 h 3171710"/>
              <a:gd name="connsiteX101" fmla="*/ 7496943 w 12193149"/>
              <a:gd name="connsiteY101" fmla="*/ 2977544 h 3171710"/>
              <a:gd name="connsiteX102" fmla="*/ 7219707 w 12193149"/>
              <a:gd name="connsiteY102" fmla="*/ 2983651 h 3171710"/>
              <a:gd name="connsiteX103" fmla="*/ 7202249 w 12193149"/>
              <a:gd name="connsiteY103" fmla="*/ 2988201 h 3171710"/>
              <a:gd name="connsiteX104" fmla="*/ 7198152 w 12193149"/>
              <a:gd name="connsiteY104" fmla="*/ 2993559 h 3171710"/>
              <a:gd name="connsiteX105" fmla="*/ 7171956 w 12193149"/>
              <a:gd name="connsiteY105" fmla="*/ 2998207 h 3171710"/>
              <a:gd name="connsiteX106" fmla="*/ 7098136 w 12193149"/>
              <a:gd name="connsiteY106" fmla="*/ 3010435 h 3171710"/>
              <a:gd name="connsiteX107" fmla="*/ 7019644 w 12193149"/>
              <a:gd name="connsiteY107" fmla="*/ 3010061 h 3171710"/>
              <a:gd name="connsiteX108" fmla="*/ 6905294 w 12193149"/>
              <a:gd name="connsiteY108" fmla="*/ 3039567 h 3171710"/>
              <a:gd name="connsiteX109" fmla="*/ 6709370 w 12193149"/>
              <a:gd name="connsiteY109" fmla="*/ 3067522 h 3171710"/>
              <a:gd name="connsiteX110" fmla="*/ 6550602 w 12193149"/>
              <a:gd name="connsiteY110" fmla="*/ 3096298 h 3171710"/>
              <a:gd name="connsiteX111" fmla="*/ 6318708 w 12193149"/>
              <a:gd name="connsiteY111" fmla="*/ 3143098 h 3171710"/>
              <a:gd name="connsiteX112" fmla="*/ 6169822 w 12193149"/>
              <a:gd name="connsiteY112" fmla="*/ 3145185 h 3171710"/>
              <a:gd name="connsiteX113" fmla="*/ 6074996 w 12193149"/>
              <a:gd name="connsiteY113" fmla="*/ 3165647 h 3171710"/>
              <a:gd name="connsiteX114" fmla="*/ 6069677 w 12193149"/>
              <a:gd name="connsiteY114" fmla="*/ 3164110 h 3171710"/>
              <a:gd name="connsiteX115" fmla="*/ 6049786 w 12193149"/>
              <a:gd name="connsiteY115" fmla="*/ 3164793 h 3171710"/>
              <a:gd name="connsiteX116" fmla="*/ 6042433 w 12193149"/>
              <a:gd name="connsiteY116" fmla="*/ 3156444 h 3171710"/>
              <a:gd name="connsiteX117" fmla="*/ 6011238 w 12193149"/>
              <a:gd name="connsiteY117" fmla="*/ 3151351 h 3171710"/>
              <a:gd name="connsiteX118" fmla="*/ 5958523 w 12193149"/>
              <a:gd name="connsiteY118" fmla="*/ 3154995 h 3171710"/>
              <a:gd name="connsiteX119" fmla="*/ 5760067 w 12193149"/>
              <a:gd name="connsiteY119" fmla="*/ 3170687 h 3171710"/>
              <a:gd name="connsiteX120" fmla="*/ 5628108 w 12193149"/>
              <a:gd name="connsiteY120" fmla="*/ 3171710 h 3171710"/>
              <a:gd name="connsiteX121" fmla="*/ 5472054 w 12193149"/>
              <a:gd name="connsiteY121" fmla="*/ 3157690 h 3171710"/>
              <a:gd name="connsiteX122" fmla="*/ 5433909 w 12193149"/>
              <a:gd name="connsiteY122" fmla="*/ 3146437 h 3171710"/>
              <a:gd name="connsiteX123" fmla="*/ 5382817 w 12193149"/>
              <a:gd name="connsiteY123" fmla="*/ 3128735 h 3171710"/>
              <a:gd name="connsiteX124" fmla="*/ 5262912 w 12193149"/>
              <a:gd name="connsiteY124" fmla="*/ 3108318 h 3171710"/>
              <a:gd name="connsiteX125" fmla="*/ 5224109 w 12193149"/>
              <a:gd name="connsiteY125" fmla="*/ 3097194 h 3171710"/>
              <a:gd name="connsiteX126" fmla="*/ 5175808 w 12193149"/>
              <a:gd name="connsiteY126" fmla="*/ 3094204 h 3171710"/>
              <a:gd name="connsiteX127" fmla="*/ 5157702 w 12193149"/>
              <a:gd name="connsiteY127" fmla="*/ 3086981 h 3171710"/>
              <a:gd name="connsiteX128" fmla="*/ 5143747 w 12193149"/>
              <a:gd name="connsiteY128" fmla="*/ 3083581 h 3171710"/>
              <a:gd name="connsiteX129" fmla="*/ 5140744 w 12193149"/>
              <a:gd name="connsiteY129" fmla="*/ 3081480 h 3171710"/>
              <a:gd name="connsiteX130" fmla="*/ 5122807 w 12193149"/>
              <a:gd name="connsiteY130" fmla="*/ 3070627 h 3171710"/>
              <a:gd name="connsiteX131" fmla="*/ 5066938 w 12193149"/>
              <a:gd name="connsiteY131" fmla="*/ 3077198 h 3171710"/>
              <a:gd name="connsiteX132" fmla="*/ 5012662 w 12193149"/>
              <a:gd name="connsiteY132" fmla="*/ 3060817 h 3171710"/>
              <a:gd name="connsiteX133" fmla="*/ 4841589 w 12193149"/>
              <a:gd name="connsiteY133" fmla="*/ 3036800 h 3171710"/>
              <a:gd name="connsiteX134" fmla="*/ 4763595 w 12193149"/>
              <a:gd name="connsiteY134" fmla="*/ 3009032 h 3171710"/>
              <a:gd name="connsiteX135" fmla="*/ 4724334 w 12193149"/>
              <a:gd name="connsiteY135" fmla="*/ 3000018 h 3171710"/>
              <a:gd name="connsiteX136" fmla="*/ 4722324 w 12193149"/>
              <a:gd name="connsiteY136" fmla="*/ 2999269 h 3171710"/>
              <a:gd name="connsiteX137" fmla="*/ 4723259 w 12193149"/>
              <a:gd name="connsiteY137" fmla="*/ 2999058 h 3171710"/>
              <a:gd name="connsiteX138" fmla="*/ 4718350 w 12193149"/>
              <a:gd name="connsiteY138" fmla="*/ 2997788 h 3171710"/>
              <a:gd name="connsiteX139" fmla="*/ 4722324 w 12193149"/>
              <a:gd name="connsiteY139" fmla="*/ 2999269 h 3171710"/>
              <a:gd name="connsiteX140" fmla="*/ 4716674 w 12193149"/>
              <a:gd name="connsiteY140" fmla="*/ 3000544 h 3171710"/>
              <a:gd name="connsiteX141" fmla="*/ 4516962 w 12193149"/>
              <a:gd name="connsiteY141" fmla="*/ 2990642 h 3171710"/>
              <a:gd name="connsiteX142" fmla="*/ 4429691 w 12193149"/>
              <a:gd name="connsiteY142" fmla="*/ 2979991 h 3171710"/>
              <a:gd name="connsiteX143" fmla="*/ 4364023 w 12193149"/>
              <a:gd name="connsiteY143" fmla="*/ 2978645 h 3171710"/>
              <a:gd name="connsiteX144" fmla="*/ 4318114 w 12193149"/>
              <a:gd name="connsiteY144" fmla="*/ 2985260 h 3171710"/>
              <a:gd name="connsiteX145" fmla="*/ 4316258 w 12193149"/>
              <a:gd name="connsiteY145" fmla="*/ 2983919 h 3171710"/>
              <a:gd name="connsiteX146" fmla="*/ 4296292 w 12193149"/>
              <a:gd name="connsiteY146" fmla="*/ 2982040 h 3171710"/>
              <a:gd name="connsiteX147" fmla="*/ 4291212 w 12193149"/>
              <a:gd name="connsiteY147" fmla="*/ 2984957 h 3171710"/>
              <a:gd name="connsiteX148" fmla="*/ 4277290 w 12193149"/>
              <a:gd name="connsiteY148" fmla="*/ 2984711 h 3171710"/>
              <a:gd name="connsiteX149" fmla="*/ 4249265 w 12193149"/>
              <a:gd name="connsiteY149" fmla="*/ 2987035 h 3171710"/>
              <a:gd name="connsiteX150" fmla="*/ 4203199 w 12193149"/>
              <a:gd name="connsiteY150" fmla="*/ 2984240 h 3171710"/>
              <a:gd name="connsiteX151" fmla="*/ 4202893 w 12193149"/>
              <a:gd name="connsiteY151" fmla="*/ 2982981 h 3171710"/>
              <a:gd name="connsiteX152" fmla="*/ 4192396 w 12193149"/>
              <a:gd name="connsiteY152" fmla="*/ 2977347 h 3171710"/>
              <a:gd name="connsiteX153" fmla="*/ 4143893 w 12193149"/>
              <a:gd name="connsiteY153" fmla="*/ 2961482 h 3171710"/>
              <a:gd name="connsiteX154" fmla="*/ 4084245 w 12193149"/>
              <a:gd name="connsiteY154" fmla="*/ 2934949 h 3171710"/>
              <a:gd name="connsiteX155" fmla="*/ 4075694 w 12193149"/>
              <a:gd name="connsiteY155" fmla="*/ 2934114 h 3171710"/>
              <a:gd name="connsiteX156" fmla="*/ 4075575 w 12193149"/>
              <a:gd name="connsiteY156" fmla="*/ 2933815 h 3171710"/>
              <a:gd name="connsiteX157" fmla="*/ 4066658 w 12193149"/>
              <a:gd name="connsiteY157" fmla="*/ 2932371 h 3171710"/>
              <a:gd name="connsiteX158" fmla="*/ 4060102 w 12193149"/>
              <a:gd name="connsiteY158" fmla="*/ 2932589 h 3171710"/>
              <a:gd name="connsiteX159" fmla="*/ 4043512 w 12193149"/>
              <a:gd name="connsiteY159" fmla="*/ 2930968 h 3171710"/>
              <a:gd name="connsiteX160" fmla="*/ 4038145 w 12193149"/>
              <a:gd name="connsiteY160" fmla="*/ 2928534 h 3171710"/>
              <a:gd name="connsiteX161" fmla="*/ 4036511 w 12193149"/>
              <a:gd name="connsiteY161" fmla="*/ 2924867 h 3171710"/>
              <a:gd name="connsiteX162" fmla="*/ 4034926 w 12193149"/>
              <a:gd name="connsiteY162" fmla="*/ 2925102 h 3171710"/>
              <a:gd name="connsiteX163" fmla="*/ 4005686 w 12193149"/>
              <a:gd name="connsiteY163" fmla="*/ 2912534 h 3171710"/>
              <a:gd name="connsiteX164" fmla="*/ 3937994 w 12193149"/>
              <a:gd name="connsiteY164" fmla="*/ 2895077 h 3171710"/>
              <a:gd name="connsiteX165" fmla="*/ 3898423 w 12193149"/>
              <a:gd name="connsiteY165" fmla="*/ 2889422 h 3171710"/>
              <a:gd name="connsiteX166" fmla="*/ 3790908 w 12193149"/>
              <a:gd name="connsiteY166" fmla="*/ 2869184 h 3171710"/>
              <a:gd name="connsiteX167" fmla="*/ 3683661 w 12193149"/>
              <a:gd name="connsiteY167" fmla="*/ 2845261 h 3171710"/>
              <a:gd name="connsiteX168" fmla="*/ 3611183 w 12193149"/>
              <a:gd name="connsiteY168" fmla="*/ 2812990 h 3171710"/>
              <a:gd name="connsiteX169" fmla="*/ 3605003 w 12193149"/>
              <a:gd name="connsiteY169" fmla="*/ 2814352 h 3171710"/>
              <a:gd name="connsiteX170" fmla="*/ 3595884 w 12193149"/>
              <a:gd name="connsiteY170" fmla="*/ 2814516 h 3171710"/>
              <a:gd name="connsiteX171" fmla="*/ 3595649 w 12193149"/>
              <a:gd name="connsiteY171" fmla="*/ 2814247 h 3171710"/>
              <a:gd name="connsiteX172" fmla="*/ 3587126 w 12193149"/>
              <a:gd name="connsiteY172" fmla="*/ 2814937 h 3171710"/>
              <a:gd name="connsiteX173" fmla="*/ 3537283 w 12193149"/>
              <a:gd name="connsiteY173" fmla="*/ 2805238 h 3171710"/>
              <a:gd name="connsiteX174" fmla="*/ 3474371 w 12193149"/>
              <a:gd name="connsiteY174" fmla="*/ 2801577 h 3171710"/>
              <a:gd name="connsiteX175" fmla="*/ 3401876 w 12193149"/>
              <a:gd name="connsiteY175" fmla="*/ 2789529 h 3171710"/>
              <a:gd name="connsiteX176" fmla="*/ 3365036 w 12193149"/>
              <a:gd name="connsiteY176" fmla="*/ 2806481 h 3171710"/>
              <a:gd name="connsiteX177" fmla="*/ 3345174 w 12193149"/>
              <a:gd name="connsiteY177" fmla="*/ 2808163 h 3171710"/>
              <a:gd name="connsiteX178" fmla="*/ 3342846 w 12193149"/>
              <a:gd name="connsiteY178" fmla="*/ 2807188 h 3171710"/>
              <a:gd name="connsiteX179" fmla="*/ 3263504 w 12193149"/>
              <a:gd name="connsiteY179" fmla="*/ 2813065 h 3171710"/>
              <a:gd name="connsiteX180" fmla="*/ 3143704 w 12193149"/>
              <a:gd name="connsiteY180" fmla="*/ 2820840 h 3171710"/>
              <a:gd name="connsiteX181" fmla="*/ 3031439 w 12193149"/>
              <a:gd name="connsiteY181" fmla="*/ 2823483 h 3171710"/>
              <a:gd name="connsiteX182" fmla="*/ 2782717 w 12193149"/>
              <a:gd name="connsiteY182" fmla="*/ 2845304 h 3171710"/>
              <a:gd name="connsiteX183" fmla="*/ 2647675 w 12193149"/>
              <a:gd name="connsiteY183" fmla="*/ 2855840 h 3171710"/>
              <a:gd name="connsiteX184" fmla="*/ 2569176 w 12193149"/>
              <a:gd name="connsiteY184" fmla="*/ 2829599 h 3171710"/>
              <a:gd name="connsiteX185" fmla="*/ 2444403 w 12193149"/>
              <a:gd name="connsiteY185" fmla="*/ 2843500 h 3171710"/>
              <a:gd name="connsiteX186" fmla="*/ 2316260 w 12193149"/>
              <a:gd name="connsiteY186" fmla="*/ 2851967 h 3171710"/>
              <a:gd name="connsiteX187" fmla="*/ 2209726 w 12193149"/>
              <a:gd name="connsiteY187" fmla="*/ 2846734 h 3171710"/>
              <a:gd name="connsiteX188" fmla="*/ 2095813 w 12193149"/>
              <a:gd name="connsiteY188" fmla="*/ 2830023 h 3171710"/>
              <a:gd name="connsiteX189" fmla="*/ 1998504 w 12193149"/>
              <a:gd name="connsiteY189" fmla="*/ 2822003 h 3171710"/>
              <a:gd name="connsiteX190" fmla="*/ 1929320 w 12193149"/>
              <a:gd name="connsiteY190" fmla="*/ 2843948 h 3171710"/>
              <a:gd name="connsiteX191" fmla="*/ 1922798 w 12193149"/>
              <a:gd name="connsiteY191" fmla="*/ 2839117 h 3171710"/>
              <a:gd name="connsiteX192" fmla="*/ 1874228 w 12193149"/>
              <a:gd name="connsiteY192" fmla="*/ 2840712 h 3171710"/>
              <a:gd name="connsiteX193" fmla="*/ 1787803 w 12193149"/>
              <a:gd name="connsiteY193" fmla="*/ 2868334 h 3171710"/>
              <a:gd name="connsiteX194" fmla="*/ 1739352 w 12193149"/>
              <a:gd name="connsiteY194" fmla="*/ 2863283 h 3171710"/>
              <a:gd name="connsiteX195" fmla="*/ 1676219 w 12193149"/>
              <a:gd name="connsiteY195" fmla="*/ 2846934 h 3171710"/>
              <a:gd name="connsiteX196" fmla="*/ 1609817 w 12193149"/>
              <a:gd name="connsiteY196" fmla="*/ 2840037 h 3171710"/>
              <a:gd name="connsiteX197" fmla="*/ 1497258 w 12193149"/>
              <a:gd name="connsiteY197" fmla="*/ 2814447 h 3171710"/>
              <a:gd name="connsiteX198" fmla="*/ 1151127 w 12193149"/>
              <a:gd name="connsiteY198" fmla="*/ 2765012 h 3171710"/>
              <a:gd name="connsiteX199" fmla="*/ 859417 w 12193149"/>
              <a:gd name="connsiteY199" fmla="*/ 2755579 h 3171710"/>
              <a:gd name="connsiteX200" fmla="*/ 838688 w 12193149"/>
              <a:gd name="connsiteY200" fmla="*/ 2756792 h 3171710"/>
              <a:gd name="connsiteX201" fmla="*/ 817957 w 12193149"/>
              <a:gd name="connsiteY201" fmla="*/ 2754828 h 3171710"/>
              <a:gd name="connsiteX202" fmla="*/ 812654 w 12193149"/>
              <a:gd name="connsiteY202" fmla="*/ 2757722 h 3171710"/>
              <a:gd name="connsiteX203" fmla="*/ 721195 w 12193149"/>
              <a:gd name="connsiteY203" fmla="*/ 2756632 h 3171710"/>
              <a:gd name="connsiteX204" fmla="*/ 720890 w 12193149"/>
              <a:gd name="connsiteY204" fmla="*/ 2755370 h 3171710"/>
              <a:gd name="connsiteX205" fmla="*/ 710023 w 12193149"/>
              <a:gd name="connsiteY205" fmla="*/ 2749693 h 3171710"/>
              <a:gd name="connsiteX206" fmla="*/ 597940 w 12193149"/>
              <a:gd name="connsiteY206" fmla="*/ 2706835 h 3171710"/>
              <a:gd name="connsiteX207" fmla="*/ 579683 w 12193149"/>
              <a:gd name="connsiteY207" fmla="*/ 2704183 h 3171710"/>
              <a:gd name="connsiteX208" fmla="*/ 572865 w 12193149"/>
              <a:gd name="connsiteY208" fmla="*/ 2704372 h 3171710"/>
              <a:gd name="connsiteX209" fmla="*/ 446247 w 12193149"/>
              <a:gd name="connsiteY209" fmla="*/ 2666342 h 3171710"/>
              <a:gd name="connsiteX210" fmla="*/ 405163 w 12193149"/>
              <a:gd name="connsiteY210" fmla="*/ 2660519 h 3171710"/>
              <a:gd name="connsiteX211" fmla="*/ 293583 w 12193149"/>
              <a:gd name="connsiteY211" fmla="*/ 2639823 h 3171710"/>
              <a:gd name="connsiteX212" fmla="*/ 119529 w 12193149"/>
              <a:gd name="connsiteY212" fmla="*/ 2588018 h 3171710"/>
              <a:gd name="connsiteX213" fmla="*/ 16674 w 12193149"/>
              <a:gd name="connsiteY213" fmla="*/ 2585162 h 3171710"/>
              <a:gd name="connsiteX214" fmla="*/ 1150 w 12193149"/>
              <a:gd name="connsiteY214" fmla="*/ 2579693 h 3171710"/>
              <a:gd name="connsiteX215" fmla="*/ 1148 w 12193149"/>
              <a:gd name="connsiteY215" fmla="*/ 1049184 h 3171710"/>
              <a:gd name="connsiteX216" fmla="*/ 1148 w 12193149"/>
              <a:gd name="connsiteY216" fmla="*/ 0 h 3171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</a:cxnLst>
            <a:rect l="l" t="t" r="r" b="b"/>
            <a:pathLst>
              <a:path w="12193149" h="3171710">
                <a:moveTo>
                  <a:pt x="1148" y="0"/>
                </a:moveTo>
                <a:lnTo>
                  <a:pt x="12181789" y="8189"/>
                </a:lnTo>
                <a:cubicBezTo>
                  <a:pt x="12181789" y="201435"/>
                  <a:pt x="12193149" y="1213464"/>
                  <a:pt x="12193149" y="1406710"/>
                </a:cubicBezTo>
                <a:lnTo>
                  <a:pt x="12185986" y="1411160"/>
                </a:lnTo>
                <a:cubicBezTo>
                  <a:pt x="12156393" y="1404401"/>
                  <a:pt x="12176978" y="1415299"/>
                  <a:pt x="12156363" y="1424337"/>
                </a:cubicBezTo>
                <a:cubicBezTo>
                  <a:pt x="12172308" y="1438279"/>
                  <a:pt x="12127905" y="1429847"/>
                  <a:pt x="12139215" y="1450150"/>
                </a:cubicBezTo>
                <a:cubicBezTo>
                  <a:pt x="12135103" y="1451151"/>
                  <a:pt x="12130766" y="1451483"/>
                  <a:pt x="12126327" y="1451661"/>
                </a:cubicBezTo>
                <a:lnTo>
                  <a:pt x="12124007" y="1451765"/>
                </a:lnTo>
                <a:lnTo>
                  <a:pt x="12116854" y="1455579"/>
                </a:lnTo>
                <a:lnTo>
                  <a:pt x="12099497" y="1455110"/>
                </a:lnTo>
                <a:cubicBezTo>
                  <a:pt x="12095162" y="1456775"/>
                  <a:pt x="12090978" y="1459336"/>
                  <a:pt x="12087073" y="1463312"/>
                </a:cubicBezTo>
                <a:cubicBezTo>
                  <a:pt x="12078890" y="1483714"/>
                  <a:pt x="12040481" y="1480817"/>
                  <a:pt x="12031073" y="1506980"/>
                </a:cubicBezTo>
                <a:cubicBezTo>
                  <a:pt x="12026399" y="1515225"/>
                  <a:pt x="12004497" y="1532326"/>
                  <a:pt x="11995833" y="1530429"/>
                </a:cubicBezTo>
                <a:cubicBezTo>
                  <a:pt x="11990333" y="1532938"/>
                  <a:pt x="11986699" y="1539016"/>
                  <a:pt x="11979717" y="1535132"/>
                </a:cubicBezTo>
                <a:cubicBezTo>
                  <a:pt x="11970382" y="1531211"/>
                  <a:pt x="11963763" y="1554233"/>
                  <a:pt x="11959046" y="1544529"/>
                </a:cubicBezTo>
                <a:lnTo>
                  <a:pt x="11920454" y="1557854"/>
                </a:lnTo>
                <a:cubicBezTo>
                  <a:pt x="11919152" y="1564914"/>
                  <a:pt x="11912619" y="1567116"/>
                  <a:pt x="11903656" y="1569397"/>
                </a:cubicBezTo>
                <a:lnTo>
                  <a:pt x="11895048" y="1571762"/>
                </a:lnTo>
                <a:lnTo>
                  <a:pt x="11891968" y="1582700"/>
                </a:lnTo>
                <a:cubicBezTo>
                  <a:pt x="11881074" y="1573372"/>
                  <a:pt x="11884523" y="1604713"/>
                  <a:pt x="11870776" y="1604787"/>
                </a:cubicBezTo>
                <a:lnTo>
                  <a:pt x="11813376" y="1624630"/>
                </a:lnTo>
                <a:lnTo>
                  <a:pt x="11590693" y="1790748"/>
                </a:lnTo>
                <a:cubicBezTo>
                  <a:pt x="11550201" y="1817685"/>
                  <a:pt x="11542649" y="1767741"/>
                  <a:pt x="11506817" y="1860594"/>
                </a:cubicBezTo>
                <a:cubicBezTo>
                  <a:pt x="11450023" y="1916431"/>
                  <a:pt x="11337127" y="2017145"/>
                  <a:pt x="11280332" y="2050542"/>
                </a:cubicBezTo>
                <a:cubicBezTo>
                  <a:pt x="11267547" y="2058142"/>
                  <a:pt x="11229147" y="2123560"/>
                  <a:pt x="11228309" y="2103207"/>
                </a:cubicBezTo>
                <a:cubicBezTo>
                  <a:pt x="11223950" y="2105174"/>
                  <a:pt x="11220761" y="2104651"/>
                  <a:pt x="11218087" y="2102932"/>
                </a:cubicBezTo>
                <a:lnTo>
                  <a:pt x="11217184" y="2101989"/>
                </a:lnTo>
                <a:lnTo>
                  <a:pt x="11188885" y="2119354"/>
                </a:lnTo>
                <a:lnTo>
                  <a:pt x="11184501" y="2119496"/>
                </a:lnTo>
                <a:lnTo>
                  <a:pt x="11166854" y="2133583"/>
                </a:lnTo>
                <a:lnTo>
                  <a:pt x="11157311" y="2139385"/>
                </a:lnTo>
                <a:lnTo>
                  <a:pt x="11155496" y="2144068"/>
                </a:lnTo>
                <a:cubicBezTo>
                  <a:pt x="11153045" y="2147436"/>
                  <a:pt x="11148902" y="2150083"/>
                  <a:pt x="11140961" y="2151086"/>
                </a:cubicBezTo>
                <a:lnTo>
                  <a:pt x="11138961" y="2150743"/>
                </a:lnTo>
                <a:lnTo>
                  <a:pt x="11128208" y="2160803"/>
                </a:lnTo>
                <a:cubicBezTo>
                  <a:pt x="11124962" y="2164785"/>
                  <a:pt x="11122359" y="2169258"/>
                  <a:pt x="11120691" y="2174395"/>
                </a:cubicBezTo>
                <a:cubicBezTo>
                  <a:pt x="11081770" y="2197656"/>
                  <a:pt x="10952581" y="2271077"/>
                  <a:pt x="10894683" y="2300370"/>
                </a:cubicBezTo>
                <a:cubicBezTo>
                  <a:pt x="10861781" y="2315405"/>
                  <a:pt x="10817803" y="2335857"/>
                  <a:pt x="10773300" y="2350162"/>
                </a:cubicBezTo>
                <a:cubicBezTo>
                  <a:pt x="10733414" y="2394390"/>
                  <a:pt x="10677791" y="2353706"/>
                  <a:pt x="10627668" y="2386200"/>
                </a:cubicBezTo>
                <a:cubicBezTo>
                  <a:pt x="10590276" y="2369074"/>
                  <a:pt x="10613693" y="2389253"/>
                  <a:pt x="10581895" y="2395660"/>
                </a:cubicBezTo>
                <a:cubicBezTo>
                  <a:pt x="10597733" y="2418627"/>
                  <a:pt x="10540912" y="2395212"/>
                  <a:pt x="10547790" y="2425394"/>
                </a:cubicBezTo>
                <a:cubicBezTo>
                  <a:pt x="10541784" y="2425603"/>
                  <a:pt x="10535750" y="2424857"/>
                  <a:pt x="10529643" y="2423878"/>
                </a:cubicBezTo>
                <a:lnTo>
                  <a:pt x="10526446" y="2423382"/>
                </a:lnTo>
                <a:lnTo>
                  <a:pt x="10515129" y="2426508"/>
                </a:lnTo>
                <a:lnTo>
                  <a:pt x="10491735" y="2421127"/>
                </a:lnTo>
                <a:cubicBezTo>
                  <a:pt x="10485147" y="2422161"/>
                  <a:pt x="10478389" y="2424430"/>
                  <a:pt x="10471418" y="2428664"/>
                </a:cubicBezTo>
                <a:cubicBezTo>
                  <a:pt x="10451763" y="2453636"/>
                  <a:pt x="10400774" y="2439247"/>
                  <a:pt x="10377042" y="2471569"/>
                </a:cubicBezTo>
                <a:cubicBezTo>
                  <a:pt x="10367240" y="2481286"/>
                  <a:pt x="10330319" y="2498097"/>
                  <a:pt x="10319338" y="2493192"/>
                </a:cubicBezTo>
                <a:cubicBezTo>
                  <a:pt x="10310813" y="2495031"/>
                  <a:pt x="10303331" y="2502144"/>
                  <a:pt x="10295467" y="2495050"/>
                </a:cubicBezTo>
                <a:cubicBezTo>
                  <a:pt x="10284420" y="2487261"/>
                  <a:pt x="10265794" y="2516157"/>
                  <a:pt x="10263443" y="2501919"/>
                </a:cubicBezTo>
                <a:lnTo>
                  <a:pt x="10205418" y="2509120"/>
                </a:lnTo>
                <a:cubicBezTo>
                  <a:pt x="10200696" y="2518180"/>
                  <a:pt x="10190895" y="2519327"/>
                  <a:pt x="10177759" y="2519914"/>
                </a:cubicBezTo>
                <a:lnTo>
                  <a:pt x="10165070" y="2520710"/>
                </a:lnTo>
                <a:lnTo>
                  <a:pt x="10156308" y="2534458"/>
                </a:lnTo>
                <a:cubicBezTo>
                  <a:pt x="10145406" y="2519028"/>
                  <a:pt x="10136981" y="2561781"/>
                  <a:pt x="10118267" y="2558113"/>
                </a:cubicBezTo>
                <a:lnTo>
                  <a:pt x="10083317" y="2570267"/>
                </a:lnTo>
                <a:cubicBezTo>
                  <a:pt x="10075718" y="2568198"/>
                  <a:pt x="10048011" y="2569526"/>
                  <a:pt x="10040388" y="2568603"/>
                </a:cubicBezTo>
                <a:cubicBezTo>
                  <a:pt x="9999609" y="2578704"/>
                  <a:pt x="9985545" y="2579194"/>
                  <a:pt x="9961167" y="2584118"/>
                </a:cubicBezTo>
                <a:cubicBezTo>
                  <a:pt x="9920131" y="2584260"/>
                  <a:pt x="9889892" y="2581061"/>
                  <a:pt x="9848940" y="2590886"/>
                </a:cubicBezTo>
                <a:lnTo>
                  <a:pt x="9729457" y="2611093"/>
                </a:lnTo>
                <a:cubicBezTo>
                  <a:pt x="9676207" y="2601507"/>
                  <a:pt x="9631235" y="2626730"/>
                  <a:pt x="9613704" y="2639342"/>
                </a:cubicBezTo>
                <a:cubicBezTo>
                  <a:pt x="9548152" y="2653618"/>
                  <a:pt x="9410970" y="2690964"/>
                  <a:pt x="9338590" y="2696264"/>
                </a:cubicBezTo>
                <a:lnTo>
                  <a:pt x="9232518" y="2720120"/>
                </a:lnTo>
                <a:lnTo>
                  <a:pt x="9156690" y="2730199"/>
                </a:lnTo>
                <a:lnTo>
                  <a:pt x="9054601" y="2737726"/>
                </a:lnTo>
                <a:lnTo>
                  <a:pt x="9006634" y="2741011"/>
                </a:lnTo>
                <a:lnTo>
                  <a:pt x="9006349" y="2740771"/>
                </a:lnTo>
                <a:cubicBezTo>
                  <a:pt x="9004294" y="2740551"/>
                  <a:pt x="9001475" y="2740879"/>
                  <a:pt x="8997380" y="2741982"/>
                </a:cubicBezTo>
                <a:lnTo>
                  <a:pt x="8991542" y="2744043"/>
                </a:lnTo>
                <a:lnTo>
                  <a:pt x="8975485" y="2747269"/>
                </a:lnTo>
                <a:lnTo>
                  <a:pt x="8969159" y="2746569"/>
                </a:lnTo>
                <a:lnTo>
                  <a:pt x="8964196" y="2744344"/>
                </a:lnTo>
                <a:cubicBezTo>
                  <a:pt x="8955841" y="2752295"/>
                  <a:pt x="8956668" y="2761243"/>
                  <a:pt x="8930136" y="2741156"/>
                </a:cubicBezTo>
                <a:cubicBezTo>
                  <a:pt x="8899182" y="2742176"/>
                  <a:pt x="8790451" y="2756831"/>
                  <a:pt x="8753592" y="2760388"/>
                </a:cubicBezTo>
                <a:cubicBezTo>
                  <a:pt x="8720970" y="2771108"/>
                  <a:pt x="8749345" y="2757447"/>
                  <a:pt x="8708995" y="2762489"/>
                </a:cubicBezTo>
                <a:cubicBezTo>
                  <a:pt x="8672757" y="2782024"/>
                  <a:pt x="8640293" y="2765584"/>
                  <a:pt x="8597219" y="2771061"/>
                </a:cubicBezTo>
                <a:lnTo>
                  <a:pt x="8526378" y="2756219"/>
                </a:lnTo>
                <a:lnTo>
                  <a:pt x="8512131" y="2762134"/>
                </a:lnTo>
                <a:lnTo>
                  <a:pt x="8507315" y="2765135"/>
                </a:lnTo>
                <a:cubicBezTo>
                  <a:pt x="8503797" y="2766912"/>
                  <a:pt x="8501196" y="2767723"/>
                  <a:pt x="8499116" y="2767873"/>
                </a:cubicBezTo>
                <a:lnTo>
                  <a:pt x="8498742" y="2767694"/>
                </a:lnTo>
                <a:lnTo>
                  <a:pt x="8491397" y="2770744"/>
                </a:lnTo>
                <a:lnTo>
                  <a:pt x="8368330" y="2784786"/>
                </a:lnTo>
                <a:cubicBezTo>
                  <a:pt x="8363173" y="2786811"/>
                  <a:pt x="8358881" y="2786463"/>
                  <a:pt x="8354947" y="2784980"/>
                </a:cubicBezTo>
                <a:lnTo>
                  <a:pt x="8321252" y="2801558"/>
                </a:lnTo>
                <a:lnTo>
                  <a:pt x="8315581" y="2801884"/>
                </a:lnTo>
                <a:lnTo>
                  <a:pt x="8296322" y="2815779"/>
                </a:lnTo>
                <a:lnTo>
                  <a:pt x="8285424" y="2821602"/>
                </a:lnTo>
                <a:lnTo>
                  <a:pt x="8284298" y="2826045"/>
                </a:lnTo>
                <a:cubicBezTo>
                  <a:pt x="8281994" y="2829290"/>
                  <a:pt x="8277300" y="2831938"/>
                  <a:pt x="8267224" y="2833220"/>
                </a:cubicBezTo>
                <a:lnTo>
                  <a:pt x="8264525" y="2832990"/>
                </a:lnTo>
                <a:lnTo>
                  <a:pt x="8253181" y="2842833"/>
                </a:lnTo>
                <a:cubicBezTo>
                  <a:pt x="8250007" y="2846683"/>
                  <a:pt x="8247795" y="2850965"/>
                  <a:pt x="8246982" y="2855825"/>
                </a:cubicBezTo>
                <a:cubicBezTo>
                  <a:pt x="8182975" y="2852918"/>
                  <a:pt x="8148279" y="2887040"/>
                  <a:pt x="8091420" y="2901986"/>
                </a:cubicBezTo>
                <a:cubicBezTo>
                  <a:pt x="8026616" y="2925128"/>
                  <a:pt x="7968218" y="2946364"/>
                  <a:pt x="7906555" y="2943959"/>
                </a:cubicBezTo>
                <a:cubicBezTo>
                  <a:pt x="7836267" y="2958871"/>
                  <a:pt x="7782114" y="2961102"/>
                  <a:pt x="7719893" y="2969674"/>
                </a:cubicBezTo>
                <a:lnTo>
                  <a:pt x="7615495" y="2966203"/>
                </a:lnTo>
                <a:lnTo>
                  <a:pt x="7528691" y="2972031"/>
                </a:lnTo>
                <a:lnTo>
                  <a:pt x="7520719" y="2974584"/>
                </a:lnTo>
                <a:cubicBezTo>
                  <a:pt x="7515141" y="2975923"/>
                  <a:pt x="7511320" y="2976273"/>
                  <a:pt x="7508559" y="2975919"/>
                </a:cubicBezTo>
                <a:lnTo>
                  <a:pt x="7508188" y="2975592"/>
                </a:lnTo>
                <a:lnTo>
                  <a:pt x="7496943" y="2977544"/>
                </a:lnTo>
                <a:lnTo>
                  <a:pt x="7219707" y="2983651"/>
                </a:lnTo>
                <a:lnTo>
                  <a:pt x="7202249" y="2988201"/>
                </a:lnTo>
                <a:lnTo>
                  <a:pt x="7198152" y="2993559"/>
                </a:lnTo>
                <a:cubicBezTo>
                  <a:pt x="7193259" y="2997082"/>
                  <a:pt x="7185654" y="2999221"/>
                  <a:pt x="7171956" y="2998207"/>
                </a:cubicBezTo>
                <a:lnTo>
                  <a:pt x="7098136" y="3010435"/>
                </a:lnTo>
                <a:cubicBezTo>
                  <a:pt x="7062296" y="3011413"/>
                  <a:pt x="7051336" y="3012390"/>
                  <a:pt x="7019644" y="3010061"/>
                </a:cubicBezTo>
                <a:cubicBezTo>
                  <a:pt x="6938675" y="3020999"/>
                  <a:pt x="6944793" y="3045165"/>
                  <a:pt x="6905294" y="3039567"/>
                </a:cubicBezTo>
                <a:cubicBezTo>
                  <a:pt x="6873070" y="3034359"/>
                  <a:pt x="6789137" y="3053433"/>
                  <a:pt x="6709370" y="3067522"/>
                </a:cubicBezTo>
                <a:cubicBezTo>
                  <a:pt x="6650254" y="3076977"/>
                  <a:pt x="6629253" y="3091078"/>
                  <a:pt x="6550602" y="3096298"/>
                </a:cubicBezTo>
                <a:cubicBezTo>
                  <a:pt x="6473302" y="3140388"/>
                  <a:pt x="6410843" y="3116665"/>
                  <a:pt x="6318708" y="3143098"/>
                </a:cubicBezTo>
                <a:cubicBezTo>
                  <a:pt x="6298698" y="3158620"/>
                  <a:pt x="6210439" y="3141427"/>
                  <a:pt x="6169822" y="3145185"/>
                </a:cubicBezTo>
                <a:cubicBezTo>
                  <a:pt x="6129203" y="3148943"/>
                  <a:pt x="6091688" y="3162491"/>
                  <a:pt x="6074996" y="3165647"/>
                </a:cubicBezTo>
                <a:lnTo>
                  <a:pt x="6069677" y="3164110"/>
                </a:lnTo>
                <a:lnTo>
                  <a:pt x="6049786" y="3164793"/>
                </a:lnTo>
                <a:lnTo>
                  <a:pt x="6042433" y="3156444"/>
                </a:lnTo>
                <a:lnTo>
                  <a:pt x="6011238" y="3151351"/>
                </a:lnTo>
                <a:cubicBezTo>
                  <a:pt x="5999830" y="3150764"/>
                  <a:pt x="5971276" y="3151677"/>
                  <a:pt x="5958523" y="3154995"/>
                </a:cubicBezTo>
                <a:lnTo>
                  <a:pt x="5760067" y="3170687"/>
                </a:lnTo>
                <a:lnTo>
                  <a:pt x="5628108" y="3171710"/>
                </a:lnTo>
                <a:lnTo>
                  <a:pt x="5472054" y="3157690"/>
                </a:lnTo>
                <a:cubicBezTo>
                  <a:pt x="5479284" y="3144662"/>
                  <a:pt x="5440157" y="3158728"/>
                  <a:pt x="5433909" y="3146437"/>
                </a:cubicBezTo>
                <a:cubicBezTo>
                  <a:pt x="5430517" y="3136405"/>
                  <a:pt x="5392976" y="3131721"/>
                  <a:pt x="5382817" y="3128735"/>
                </a:cubicBezTo>
                <a:lnTo>
                  <a:pt x="5262912" y="3108318"/>
                </a:lnTo>
                <a:cubicBezTo>
                  <a:pt x="5252746" y="3108134"/>
                  <a:pt x="5231699" y="3099824"/>
                  <a:pt x="5224109" y="3097194"/>
                </a:cubicBezTo>
                <a:lnTo>
                  <a:pt x="5175808" y="3094204"/>
                </a:lnTo>
                <a:lnTo>
                  <a:pt x="5157702" y="3086981"/>
                </a:lnTo>
                <a:lnTo>
                  <a:pt x="5143747" y="3083581"/>
                </a:lnTo>
                <a:lnTo>
                  <a:pt x="5140744" y="3081480"/>
                </a:lnTo>
                <a:cubicBezTo>
                  <a:pt x="5135026" y="3077440"/>
                  <a:pt x="5129229" y="3073629"/>
                  <a:pt x="5122807" y="3070627"/>
                </a:cubicBezTo>
                <a:cubicBezTo>
                  <a:pt x="5109467" y="3099246"/>
                  <a:pt x="5066004" y="3049810"/>
                  <a:pt x="5066938" y="3077198"/>
                </a:cubicBezTo>
                <a:cubicBezTo>
                  <a:pt x="5029345" y="3065682"/>
                  <a:pt x="5040096" y="3094771"/>
                  <a:pt x="5012662" y="3060817"/>
                </a:cubicBezTo>
                <a:cubicBezTo>
                  <a:pt x="4938174" y="3061200"/>
                  <a:pt x="4917504" y="3074207"/>
                  <a:pt x="4841589" y="3036800"/>
                </a:cubicBezTo>
                <a:cubicBezTo>
                  <a:pt x="4807890" y="3020158"/>
                  <a:pt x="4785258" y="3009012"/>
                  <a:pt x="4763595" y="3009032"/>
                </a:cubicBezTo>
                <a:cubicBezTo>
                  <a:pt x="4742475" y="3004532"/>
                  <a:pt x="4730631" y="3001709"/>
                  <a:pt x="4724334" y="3000018"/>
                </a:cubicBezTo>
                <a:lnTo>
                  <a:pt x="4722324" y="2999269"/>
                </a:lnTo>
                <a:lnTo>
                  <a:pt x="4723259" y="2999058"/>
                </a:lnTo>
                <a:cubicBezTo>
                  <a:pt x="4722296" y="2998416"/>
                  <a:pt x="4719415" y="2997810"/>
                  <a:pt x="4718350" y="2997788"/>
                </a:cubicBezTo>
                <a:lnTo>
                  <a:pt x="4722324" y="2999269"/>
                </a:lnTo>
                <a:lnTo>
                  <a:pt x="4716674" y="3000544"/>
                </a:lnTo>
                <a:cubicBezTo>
                  <a:pt x="4681300" y="2993588"/>
                  <a:pt x="4525895" y="2992780"/>
                  <a:pt x="4516962" y="2990642"/>
                </a:cubicBezTo>
                <a:cubicBezTo>
                  <a:pt x="4458971" y="2977530"/>
                  <a:pt x="4463810" y="2976789"/>
                  <a:pt x="4429691" y="2979991"/>
                </a:cubicBezTo>
                <a:cubicBezTo>
                  <a:pt x="4424455" y="2983362"/>
                  <a:pt x="4370126" y="2977068"/>
                  <a:pt x="4364023" y="2978645"/>
                </a:cubicBezTo>
                <a:lnTo>
                  <a:pt x="4318114" y="2985260"/>
                </a:lnTo>
                <a:lnTo>
                  <a:pt x="4316258" y="2983919"/>
                </a:lnTo>
                <a:cubicBezTo>
                  <a:pt x="4307275" y="2980548"/>
                  <a:pt x="4301145" y="2980549"/>
                  <a:pt x="4296292" y="2982040"/>
                </a:cubicBezTo>
                <a:lnTo>
                  <a:pt x="4291212" y="2984957"/>
                </a:lnTo>
                <a:lnTo>
                  <a:pt x="4277290" y="2984711"/>
                </a:lnTo>
                <a:lnTo>
                  <a:pt x="4249265" y="2987035"/>
                </a:lnTo>
                <a:lnTo>
                  <a:pt x="4203199" y="2984240"/>
                </a:lnTo>
                <a:cubicBezTo>
                  <a:pt x="4203096" y="2983820"/>
                  <a:pt x="4202995" y="2983401"/>
                  <a:pt x="4202893" y="2982981"/>
                </a:cubicBezTo>
                <a:cubicBezTo>
                  <a:pt x="4201267" y="2980144"/>
                  <a:pt x="4198292" y="2978025"/>
                  <a:pt x="4192396" y="2977347"/>
                </a:cubicBezTo>
                <a:cubicBezTo>
                  <a:pt x="4205365" y="2960058"/>
                  <a:pt x="4162425" y="2961953"/>
                  <a:pt x="4143893" y="2961482"/>
                </a:cubicBezTo>
                <a:cubicBezTo>
                  <a:pt x="4125868" y="2954416"/>
                  <a:pt x="4100250" y="2940836"/>
                  <a:pt x="4084245" y="2934949"/>
                </a:cubicBezTo>
                <a:lnTo>
                  <a:pt x="4075694" y="2934114"/>
                </a:lnTo>
                <a:cubicBezTo>
                  <a:pt x="4075655" y="2934013"/>
                  <a:pt x="4075614" y="2933914"/>
                  <a:pt x="4075575" y="2933815"/>
                </a:cubicBezTo>
                <a:cubicBezTo>
                  <a:pt x="4073829" y="2933031"/>
                  <a:pt x="4071057" y="2932530"/>
                  <a:pt x="4066658" y="2932371"/>
                </a:cubicBezTo>
                <a:lnTo>
                  <a:pt x="4060102" y="2932589"/>
                </a:lnTo>
                <a:lnTo>
                  <a:pt x="4043512" y="2930968"/>
                </a:lnTo>
                <a:lnTo>
                  <a:pt x="4038145" y="2928534"/>
                </a:lnTo>
                <a:lnTo>
                  <a:pt x="4036511" y="2924867"/>
                </a:lnTo>
                <a:lnTo>
                  <a:pt x="4034926" y="2925102"/>
                </a:lnTo>
                <a:cubicBezTo>
                  <a:pt x="4022576" y="2929966"/>
                  <a:pt x="4018025" y="2938342"/>
                  <a:pt x="4005686" y="2912534"/>
                </a:cubicBezTo>
                <a:lnTo>
                  <a:pt x="3937994" y="2895077"/>
                </a:lnTo>
                <a:cubicBezTo>
                  <a:pt x="3921658" y="2902801"/>
                  <a:pt x="3909686" y="2898112"/>
                  <a:pt x="3898423" y="2889422"/>
                </a:cubicBezTo>
                <a:cubicBezTo>
                  <a:pt x="3862243" y="2889918"/>
                  <a:pt x="3830779" y="2876048"/>
                  <a:pt x="3790908" y="2869184"/>
                </a:cubicBezTo>
                <a:cubicBezTo>
                  <a:pt x="3742158" y="2854478"/>
                  <a:pt x="3726280" y="2852501"/>
                  <a:pt x="3683661" y="2845261"/>
                </a:cubicBezTo>
                <a:lnTo>
                  <a:pt x="3611183" y="2812990"/>
                </a:lnTo>
                <a:lnTo>
                  <a:pt x="3605003" y="2814352"/>
                </a:lnTo>
                <a:cubicBezTo>
                  <a:pt x="3600731" y="2814971"/>
                  <a:pt x="3597877" y="2814971"/>
                  <a:pt x="3595884" y="2814516"/>
                </a:cubicBezTo>
                <a:lnTo>
                  <a:pt x="3595649" y="2814247"/>
                </a:lnTo>
                <a:lnTo>
                  <a:pt x="3587126" y="2814937"/>
                </a:lnTo>
                <a:cubicBezTo>
                  <a:pt x="3572774" y="2816728"/>
                  <a:pt x="3550540" y="2802529"/>
                  <a:pt x="3537283" y="2805238"/>
                </a:cubicBezTo>
                <a:cubicBezTo>
                  <a:pt x="3515092" y="2800942"/>
                  <a:pt x="3489773" y="2807207"/>
                  <a:pt x="3474371" y="2801577"/>
                </a:cubicBezTo>
                <a:lnTo>
                  <a:pt x="3401876" y="2789529"/>
                </a:lnTo>
                <a:lnTo>
                  <a:pt x="3365036" y="2806481"/>
                </a:lnTo>
                <a:cubicBezTo>
                  <a:pt x="3361007" y="2808779"/>
                  <a:pt x="3355145" y="2809857"/>
                  <a:pt x="3345174" y="2808163"/>
                </a:cubicBezTo>
                <a:lnTo>
                  <a:pt x="3342846" y="2807188"/>
                </a:lnTo>
                <a:cubicBezTo>
                  <a:pt x="3337528" y="2809659"/>
                  <a:pt x="3296694" y="2810789"/>
                  <a:pt x="3263504" y="2813065"/>
                </a:cubicBezTo>
                <a:cubicBezTo>
                  <a:pt x="3210873" y="2815406"/>
                  <a:pt x="3204538" y="2823378"/>
                  <a:pt x="3143704" y="2820840"/>
                </a:cubicBezTo>
                <a:cubicBezTo>
                  <a:pt x="3083839" y="2822069"/>
                  <a:pt x="3073438" y="2828075"/>
                  <a:pt x="3031439" y="2823483"/>
                </a:cubicBezTo>
                <a:lnTo>
                  <a:pt x="2782717" y="2845304"/>
                </a:lnTo>
                <a:cubicBezTo>
                  <a:pt x="2720447" y="2872959"/>
                  <a:pt x="2718750" y="2842390"/>
                  <a:pt x="2647675" y="2855840"/>
                </a:cubicBezTo>
                <a:cubicBezTo>
                  <a:pt x="2583664" y="2795905"/>
                  <a:pt x="2609849" y="2834173"/>
                  <a:pt x="2569176" y="2829599"/>
                </a:cubicBezTo>
                <a:lnTo>
                  <a:pt x="2444403" y="2843500"/>
                </a:lnTo>
                <a:cubicBezTo>
                  <a:pt x="2412730" y="2860060"/>
                  <a:pt x="2355175" y="2829971"/>
                  <a:pt x="2316260" y="2851967"/>
                </a:cubicBezTo>
                <a:cubicBezTo>
                  <a:pt x="2277148" y="2852505"/>
                  <a:pt x="2234330" y="2848310"/>
                  <a:pt x="2209726" y="2846734"/>
                </a:cubicBezTo>
                <a:cubicBezTo>
                  <a:pt x="2172984" y="2843077"/>
                  <a:pt x="2131016" y="2834145"/>
                  <a:pt x="2095813" y="2830023"/>
                </a:cubicBezTo>
                <a:cubicBezTo>
                  <a:pt x="2078687" y="2843632"/>
                  <a:pt x="2046700" y="2821328"/>
                  <a:pt x="1998504" y="2822003"/>
                </a:cubicBezTo>
                <a:cubicBezTo>
                  <a:pt x="1979851" y="2837650"/>
                  <a:pt x="1965997" y="2822267"/>
                  <a:pt x="1929320" y="2843948"/>
                </a:cubicBezTo>
                <a:cubicBezTo>
                  <a:pt x="1927506" y="2842156"/>
                  <a:pt x="1925308" y="2840529"/>
                  <a:pt x="1922798" y="2839117"/>
                </a:cubicBezTo>
                <a:cubicBezTo>
                  <a:pt x="1908224" y="2830923"/>
                  <a:pt x="1886476" y="2831636"/>
                  <a:pt x="1874228" y="2840712"/>
                </a:cubicBezTo>
                <a:cubicBezTo>
                  <a:pt x="1844711" y="2855471"/>
                  <a:pt x="1815838" y="2863248"/>
                  <a:pt x="1787803" y="2868334"/>
                </a:cubicBezTo>
                <a:lnTo>
                  <a:pt x="1739352" y="2863283"/>
                </a:lnTo>
                <a:cubicBezTo>
                  <a:pt x="1720756" y="2859717"/>
                  <a:pt x="1697809" y="2850808"/>
                  <a:pt x="1676219" y="2846934"/>
                </a:cubicBezTo>
                <a:cubicBezTo>
                  <a:pt x="1653856" y="2845729"/>
                  <a:pt x="1629782" y="2852334"/>
                  <a:pt x="1609817" y="2840037"/>
                </a:cubicBezTo>
                <a:cubicBezTo>
                  <a:pt x="1570834" y="2828361"/>
                  <a:pt x="1525521" y="2848516"/>
                  <a:pt x="1497258" y="2814447"/>
                </a:cubicBezTo>
                <a:cubicBezTo>
                  <a:pt x="1419429" y="2799738"/>
                  <a:pt x="1265224" y="2779725"/>
                  <a:pt x="1151127" y="2765012"/>
                </a:cubicBezTo>
                <a:cubicBezTo>
                  <a:pt x="1044820" y="2755201"/>
                  <a:pt x="911490" y="2756949"/>
                  <a:pt x="859417" y="2755579"/>
                </a:cubicBezTo>
                <a:lnTo>
                  <a:pt x="838688" y="2756792"/>
                </a:lnTo>
                <a:cubicBezTo>
                  <a:pt x="829380" y="2753383"/>
                  <a:pt x="823010" y="2753358"/>
                  <a:pt x="817957" y="2754828"/>
                </a:cubicBezTo>
                <a:lnTo>
                  <a:pt x="812654" y="2757722"/>
                </a:lnTo>
                <a:lnTo>
                  <a:pt x="721195" y="2756632"/>
                </a:lnTo>
                <a:cubicBezTo>
                  <a:pt x="721095" y="2756212"/>
                  <a:pt x="720991" y="2755791"/>
                  <a:pt x="720890" y="2755370"/>
                </a:cubicBezTo>
                <a:cubicBezTo>
                  <a:pt x="719222" y="2752527"/>
                  <a:pt x="716144" y="2750395"/>
                  <a:pt x="710023" y="2749693"/>
                </a:cubicBezTo>
                <a:cubicBezTo>
                  <a:pt x="689532" y="2741604"/>
                  <a:pt x="619665" y="2714421"/>
                  <a:pt x="597940" y="2706835"/>
                </a:cubicBezTo>
                <a:cubicBezTo>
                  <a:pt x="587430" y="2706236"/>
                  <a:pt x="583862" y="2704593"/>
                  <a:pt x="579683" y="2704183"/>
                </a:cubicBezTo>
                <a:lnTo>
                  <a:pt x="572865" y="2704372"/>
                </a:lnTo>
                <a:cubicBezTo>
                  <a:pt x="550627" y="2698066"/>
                  <a:pt x="474197" y="2673651"/>
                  <a:pt x="446247" y="2666342"/>
                </a:cubicBezTo>
                <a:cubicBezTo>
                  <a:pt x="429213" y="2673994"/>
                  <a:pt x="416808" y="2669256"/>
                  <a:pt x="405163" y="2660519"/>
                </a:cubicBezTo>
                <a:cubicBezTo>
                  <a:pt x="367566" y="2660861"/>
                  <a:pt x="334968" y="2646856"/>
                  <a:pt x="293583" y="2639823"/>
                </a:cubicBezTo>
                <a:lnTo>
                  <a:pt x="119529" y="2588018"/>
                </a:lnTo>
                <a:cubicBezTo>
                  <a:pt x="73377" y="2578908"/>
                  <a:pt x="36403" y="2586550"/>
                  <a:pt x="16674" y="2585162"/>
                </a:cubicBezTo>
                <a:lnTo>
                  <a:pt x="1150" y="2579693"/>
                </a:lnTo>
                <a:cubicBezTo>
                  <a:pt x="-1438" y="2323697"/>
                  <a:pt x="1148" y="1341304"/>
                  <a:pt x="1148" y="1049184"/>
                </a:cubicBezTo>
                <a:lnTo>
                  <a:pt x="1148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BF518D-CD68-F0C6-038C-30C4BD50C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916632" cy="1188720"/>
          </a:xfrm>
        </p:spPr>
        <p:txBody>
          <a:bodyPr>
            <a:normAutofit/>
          </a:bodyPr>
          <a:lstStyle/>
          <a:p>
            <a:r>
              <a:rPr lang="es-PR">
                <a:solidFill>
                  <a:schemeClr val="tx1">
                    <a:lumMod val="85000"/>
                    <a:lumOff val="15000"/>
                  </a:schemeClr>
                </a:solidFill>
              </a:rPr>
              <a:t>Creación de Nuevos Puestos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FA841961-A4DA-345D-7141-178621222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431767"/>
            <a:ext cx="8276026" cy="3685156"/>
          </a:xfrm>
        </p:spPr>
        <p:txBody>
          <a:bodyPr anchor="ctr">
            <a:normAutofit/>
          </a:bodyPr>
          <a:lstStyle/>
          <a:p>
            <a:pPr algn="just"/>
            <a:r>
              <a:rPr lang="es-PR" sz="1900" b="1" dirty="0"/>
              <a:t>250 nuevos puestos aprobados: </a:t>
            </a:r>
            <a:r>
              <a:rPr lang="es-PR" sz="1900" dirty="0"/>
              <a:t>Técnicos paramédicos y despachadores.</a:t>
            </a:r>
          </a:p>
          <a:p>
            <a:pPr algn="just"/>
            <a:r>
              <a:rPr lang="es-PR" sz="1900" b="1" dirty="0"/>
              <a:t>Logros de reclutamiento:</a:t>
            </a:r>
          </a:p>
          <a:p>
            <a:pPr lvl="1" algn="just"/>
            <a:r>
              <a:rPr lang="es-PR" sz="1900" dirty="0"/>
              <a:t>Paramédicos Técnicos: 129</a:t>
            </a:r>
          </a:p>
          <a:p>
            <a:pPr lvl="1" algn="just"/>
            <a:r>
              <a:rPr lang="es-PR" sz="1900" dirty="0"/>
              <a:t>Paramédicos Básicos: 14</a:t>
            </a:r>
          </a:p>
          <a:p>
            <a:pPr lvl="1" algn="just"/>
            <a:r>
              <a:rPr lang="es-PR" sz="1900" dirty="0"/>
              <a:t>Despachadores: 46</a:t>
            </a:r>
          </a:p>
          <a:p>
            <a:pPr algn="just"/>
            <a:r>
              <a:rPr lang="es-PR" sz="1900" b="1" dirty="0"/>
              <a:t>Total reclutado: </a:t>
            </a:r>
            <a:r>
              <a:rPr lang="es-PR" sz="1900" dirty="0"/>
              <a:t>189</a:t>
            </a:r>
          </a:p>
          <a:p>
            <a:pPr algn="just"/>
            <a:r>
              <a:rPr lang="es-PR" sz="1900" b="1" dirty="0"/>
              <a:t>Total de empleados actuales</a:t>
            </a:r>
            <a:r>
              <a:rPr lang="es-PR" sz="1900" dirty="0"/>
              <a:t>: 537</a:t>
            </a:r>
          </a:p>
          <a:p>
            <a:pPr algn="just"/>
            <a:r>
              <a:rPr lang="es-PR" sz="1900" dirty="0"/>
              <a:t>Con el fin de aumentar nuestra capacidad operativa, se aprobaron 250 nuevos puestos para técnicos paramédicos y despachadores. Esto no solo ha mejorado nuestra capacidad para atender emergencias, sino que también ha permitido una distribución de recursos humanos más eficiente.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59F6F04-A27B-4550-BC64-D995F260F541}"/>
              </a:ext>
            </a:extLst>
          </p:cNvPr>
          <p:cNvGrpSpPr/>
          <p:nvPr/>
        </p:nvGrpSpPr>
        <p:grpSpPr>
          <a:xfrm>
            <a:off x="98612" y="6116135"/>
            <a:ext cx="1350160" cy="648587"/>
            <a:chOff x="98612" y="6116135"/>
            <a:chExt cx="1350160" cy="648587"/>
          </a:xfrm>
        </p:grpSpPr>
        <p:pic>
          <p:nvPicPr>
            <p:cNvPr id="7" name="Picture 6" descr="Logo">
              <a:extLst>
                <a:ext uri="{FF2B5EF4-FFF2-40B4-BE49-F238E27FC236}">
                  <a16:creationId xmlns:a16="http://schemas.microsoft.com/office/drawing/2014/main" id="{C7AE9297-CEBB-425E-A163-03BF915FC95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508" t="7829" r="15215" b="6753"/>
            <a:stretch/>
          </p:blipFill>
          <p:spPr>
            <a:xfrm>
              <a:off x="825295" y="6116135"/>
              <a:ext cx="623477" cy="648587"/>
            </a:xfrm>
            <a:custGeom>
              <a:avLst/>
              <a:gdLst/>
              <a:ahLst/>
              <a:cxnLst/>
              <a:rect l="l" t="t" r="r" b="b"/>
              <a:pathLst>
                <a:path w="5051479" h="5503900">
                  <a:moveTo>
                    <a:pt x="151948" y="0"/>
                  </a:moveTo>
                  <a:lnTo>
                    <a:pt x="4899531" y="0"/>
                  </a:lnTo>
                  <a:cubicBezTo>
                    <a:pt x="4983450" y="0"/>
                    <a:pt x="5051479" y="68029"/>
                    <a:pt x="5051479" y="151948"/>
                  </a:cubicBezTo>
                  <a:lnTo>
                    <a:pt x="5051479" y="5351952"/>
                  </a:lnTo>
                  <a:cubicBezTo>
                    <a:pt x="5051479" y="5435871"/>
                    <a:pt x="4983450" y="5503900"/>
                    <a:pt x="4899531" y="5503900"/>
                  </a:cubicBezTo>
                  <a:lnTo>
                    <a:pt x="151948" y="5503900"/>
                  </a:lnTo>
                  <a:cubicBezTo>
                    <a:pt x="68029" y="5503900"/>
                    <a:pt x="0" y="5435871"/>
                    <a:pt x="0" y="5351952"/>
                  </a:cubicBezTo>
                  <a:lnTo>
                    <a:pt x="0" y="151948"/>
                  </a:lnTo>
                  <a:cubicBezTo>
                    <a:pt x="0" y="68029"/>
                    <a:pt x="68029" y="0"/>
                    <a:pt x="151948" y="0"/>
                  </a:cubicBezTo>
                  <a:close/>
                </a:path>
              </a:pathLst>
            </a:custGeom>
          </p:spPr>
        </p:pic>
        <p:pic>
          <p:nvPicPr>
            <p:cNvPr id="8" name="Picture 7" descr="A logo with a bird and stars&#10;&#10;Description automatically generated">
              <a:extLst>
                <a:ext uri="{FF2B5EF4-FFF2-40B4-BE49-F238E27FC236}">
                  <a16:creationId xmlns:a16="http://schemas.microsoft.com/office/drawing/2014/main" id="{950F535E-658C-4135-BECB-943C9D641013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612" y="6116135"/>
              <a:ext cx="681317" cy="6485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53805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6B9BC8-BEBE-A67D-0E77-2EB178831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es-PR">
                <a:solidFill>
                  <a:schemeClr val="tx1">
                    <a:lumMod val="85000"/>
                    <a:lumOff val="15000"/>
                  </a:schemeClr>
                </a:solidFill>
              </a:rPr>
              <a:t>Incremento Salarial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20B2B-657D-64D1-A28B-A9DA47347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1445" y="1768984"/>
            <a:ext cx="8276026" cy="3320031"/>
          </a:xfrm>
        </p:spPr>
        <p:txBody>
          <a:bodyPr anchor="ctr">
            <a:normAutofit/>
          </a:bodyPr>
          <a:lstStyle/>
          <a:p>
            <a:r>
              <a:rPr lang="es-PR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Aumentos Salariales:</a:t>
            </a:r>
          </a:p>
          <a:p>
            <a:pPr lvl="1"/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Paramédico Técnico: $1,725.00 a $2,250.00</a:t>
            </a:r>
          </a:p>
          <a:p>
            <a:pPr lvl="1"/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Paramédico Básico: $1,525.00 a $2,133.00</a:t>
            </a:r>
          </a:p>
          <a:p>
            <a:pPr lvl="1"/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Despachador: $1,625.00 a $1,908.00</a:t>
            </a:r>
            <a:endParaRPr lang="es-P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9038E3F-9866-4A71-A0C6-2A1B9E69E41A}"/>
              </a:ext>
            </a:extLst>
          </p:cNvPr>
          <p:cNvGrpSpPr/>
          <p:nvPr/>
        </p:nvGrpSpPr>
        <p:grpSpPr>
          <a:xfrm>
            <a:off x="98612" y="6116135"/>
            <a:ext cx="1350160" cy="648587"/>
            <a:chOff x="98612" y="6116135"/>
            <a:chExt cx="1350160" cy="648587"/>
          </a:xfrm>
        </p:grpSpPr>
        <p:pic>
          <p:nvPicPr>
            <p:cNvPr id="8" name="Picture 7" descr="Logo">
              <a:extLst>
                <a:ext uri="{FF2B5EF4-FFF2-40B4-BE49-F238E27FC236}">
                  <a16:creationId xmlns:a16="http://schemas.microsoft.com/office/drawing/2014/main" id="{19FE6D87-FAE6-4998-8C48-DBE75F7C76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508" t="7829" r="15215" b="6753"/>
            <a:stretch/>
          </p:blipFill>
          <p:spPr>
            <a:xfrm>
              <a:off x="825295" y="6116135"/>
              <a:ext cx="623477" cy="648587"/>
            </a:xfrm>
            <a:custGeom>
              <a:avLst/>
              <a:gdLst/>
              <a:ahLst/>
              <a:cxnLst/>
              <a:rect l="l" t="t" r="r" b="b"/>
              <a:pathLst>
                <a:path w="5051479" h="5503900">
                  <a:moveTo>
                    <a:pt x="151948" y="0"/>
                  </a:moveTo>
                  <a:lnTo>
                    <a:pt x="4899531" y="0"/>
                  </a:lnTo>
                  <a:cubicBezTo>
                    <a:pt x="4983450" y="0"/>
                    <a:pt x="5051479" y="68029"/>
                    <a:pt x="5051479" y="151948"/>
                  </a:cubicBezTo>
                  <a:lnTo>
                    <a:pt x="5051479" y="5351952"/>
                  </a:lnTo>
                  <a:cubicBezTo>
                    <a:pt x="5051479" y="5435871"/>
                    <a:pt x="4983450" y="5503900"/>
                    <a:pt x="4899531" y="5503900"/>
                  </a:cubicBezTo>
                  <a:lnTo>
                    <a:pt x="151948" y="5503900"/>
                  </a:lnTo>
                  <a:cubicBezTo>
                    <a:pt x="68029" y="5503900"/>
                    <a:pt x="0" y="5435871"/>
                    <a:pt x="0" y="5351952"/>
                  </a:cubicBezTo>
                  <a:lnTo>
                    <a:pt x="0" y="151948"/>
                  </a:lnTo>
                  <a:cubicBezTo>
                    <a:pt x="0" y="68029"/>
                    <a:pt x="68029" y="0"/>
                    <a:pt x="151948" y="0"/>
                  </a:cubicBezTo>
                  <a:close/>
                </a:path>
              </a:pathLst>
            </a:custGeom>
          </p:spPr>
        </p:pic>
        <p:pic>
          <p:nvPicPr>
            <p:cNvPr id="9" name="Picture 8" descr="A logo with a bird and stars&#10;&#10;Description automatically generated">
              <a:extLst>
                <a:ext uri="{FF2B5EF4-FFF2-40B4-BE49-F238E27FC236}">
                  <a16:creationId xmlns:a16="http://schemas.microsoft.com/office/drawing/2014/main" id="{7C4A97DF-75B6-43CE-B1F6-56218E372500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612" y="6116135"/>
              <a:ext cx="681317" cy="6485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71370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CA347F1A19214F819C17687CCFB780" ma:contentTypeVersion="0" ma:contentTypeDescription="Create a new document." ma:contentTypeScope="" ma:versionID="7a0047be7b42886373c1c6d074e8677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53f2d8843fd2aa64b81f9e8c63a661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A926159-992C-48C4-9498-48DC3B473AD5}"/>
</file>

<file path=customXml/itemProps2.xml><?xml version="1.0" encoding="utf-8"?>
<ds:datastoreItem xmlns:ds="http://schemas.openxmlformats.org/officeDocument/2006/customXml" ds:itemID="{5C6AA9F3-8787-4FF9-8982-8E2D7F84620D}"/>
</file>

<file path=customXml/itemProps3.xml><?xml version="1.0" encoding="utf-8"?>
<ds:datastoreItem xmlns:ds="http://schemas.openxmlformats.org/officeDocument/2006/customXml" ds:itemID="{AA4ED918-118F-49F7-A56F-9026A65CDB62}"/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1344</Words>
  <Application>Microsoft Office PowerPoint</Application>
  <PresentationFormat>Widescreen</PresentationFormat>
  <Paragraphs>145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Aptos</vt:lpstr>
      <vt:lpstr>Aptos Display</vt:lpstr>
      <vt:lpstr>Arial</vt:lpstr>
      <vt:lpstr>Calibri</vt:lpstr>
      <vt:lpstr>Office Theme</vt:lpstr>
      <vt:lpstr>Informe de Transición 2024</vt:lpstr>
      <vt:lpstr>  Misión</vt:lpstr>
      <vt:lpstr>Visión</vt:lpstr>
      <vt:lpstr>Base Legal</vt:lpstr>
      <vt:lpstr>Nómina y Presupuesto</vt:lpstr>
      <vt:lpstr>Metas y Objetivos </vt:lpstr>
      <vt:lpstr>Mejora en tiempos de respuesta</vt:lpstr>
      <vt:lpstr>Creación de Nuevos Puestos</vt:lpstr>
      <vt:lpstr>Incremento Salarial</vt:lpstr>
      <vt:lpstr>División de Operaciones</vt:lpstr>
      <vt:lpstr>División de Transportación</vt:lpstr>
      <vt:lpstr>División de Informática y Despacho</vt:lpstr>
      <vt:lpstr>División de Servicios Generales</vt:lpstr>
      <vt:lpstr>Academia NCEM</vt:lpstr>
      <vt:lpstr>División de Farmacia</vt:lpstr>
      <vt:lpstr>Mejoras en Facturación Médica</vt:lpstr>
      <vt:lpstr>Proyecciones a Futuro</vt:lpstr>
      <vt:lpstr>Compromiso con la Ciudadanía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de Transición 2024</dc:title>
  <dc:creator>Jose Torres Torres</dc:creator>
  <cp:lastModifiedBy>Melissa C Rodriguez Roth</cp:lastModifiedBy>
  <cp:revision>4</cp:revision>
  <dcterms:created xsi:type="dcterms:W3CDTF">2024-10-30T17:48:54Z</dcterms:created>
  <dcterms:modified xsi:type="dcterms:W3CDTF">2024-10-30T22:09:22Z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0x010100D1CA347F1A19214F819C17687CCFB780</vt:lpwstr>
  </property>
</Properties>
</file>